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5.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3"/>
  </p:sldMasterIdLst>
  <p:notesMasterIdLst>
    <p:notesMasterId r:id="rId45"/>
  </p:notesMasterIdLst>
  <p:sldIdLst>
    <p:sldId id="2147476322" r:id="rId4"/>
    <p:sldId id="2147476336" r:id="rId5"/>
    <p:sldId id="2147476338" r:id="rId6"/>
    <p:sldId id="2147476323" r:id="rId7"/>
    <p:sldId id="2147476337" r:id="rId8"/>
    <p:sldId id="2147476351" r:id="rId9"/>
    <p:sldId id="2147476344" r:id="rId10"/>
    <p:sldId id="2147476339" r:id="rId11"/>
    <p:sldId id="2147476341" r:id="rId12"/>
    <p:sldId id="2147476343" r:id="rId13"/>
    <p:sldId id="2147476342" r:id="rId14"/>
    <p:sldId id="2147476353" r:id="rId15"/>
    <p:sldId id="2147476357" r:id="rId16"/>
    <p:sldId id="2147476345" r:id="rId17"/>
    <p:sldId id="2147476373" r:id="rId18"/>
    <p:sldId id="2147476372" r:id="rId19"/>
    <p:sldId id="2147476361" r:id="rId20"/>
    <p:sldId id="2147476363" r:id="rId21"/>
    <p:sldId id="2147476362" r:id="rId22"/>
    <p:sldId id="2147476359" r:id="rId23"/>
    <p:sldId id="2147476375" r:id="rId24"/>
    <p:sldId id="2147476360" r:id="rId25"/>
    <p:sldId id="2147476355" r:id="rId26"/>
    <p:sldId id="2147476377" r:id="rId27"/>
    <p:sldId id="2147476364" r:id="rId28"/>
    <p:sldId id="2147476365" r:id="rId29"/>
    <p:sldId id="2147476378" r:id="rId30"/>
    <p:sldId id="2147476346" r:id="rId31"/>
    <p:sldId id="2147476347" r:id="rId32"/>
    <p:sldId id="2147476348" r:id="rId33"/>
    <p:sldId id="2147476358" r:id="rId34"/>
    <p:sldId id="2147476369" r:id="rId35"/>
    <p:sldId id="2147476366" r:id="rId36"/>
    <p:sldId id="2147476367" r:id="rId37"/>
    <p:sldId id="2147476368" r:id="rId38"/>
    <p:sldId id="2147476382" r:id="rId39"/>
    <p:sldId id="2147476385" r:id="rId40"/>
    <p:sldId id="2147476371" r:id="rId41"/>
    <p:sldId id="2147476380" r:id="rId42"/>
    <p:sldId id="2147476381" r:id="rId43"/>
    <p:sldId id="2147476379" r:id="rId44"/>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C04803-0F56-95C4-509E-E77BF0F2704F}" name="Andreas Theer" initials="AT" userId="S::andreas.theer@meetiqm.com::666896c7-70e3-4ce4-97fa-d353040e0a88" providerId="AD"/>
  <p188:author id="{2F322C3C-E907-BD26-D747-2E8F3D801421}" name="Janni Valkealahti" initials="JV" userId="S::ext-janni.valkealahti@iqm.fi::6bd70bf7-bc03-45ac-bf6a-d0ba3c043ca2" providerId="AD"/>
  <p188:author id="{76054FE9-72C0-AE64-E40D-8CF82E0DC055}" name="Blair Robertson" initials="BR" userId="S::blair.robertson@meetiqm.com::43f73558-5e73-4ad8-8bf4-315d70bddb44" providerId="AD"/>
  <p188:author id="{7F21C8FE-3A80-8D22-E0A2-6DE3848E70FB}" name="Jan Goetz" initials="JG" userId="S::jan@meetiqm.com::a0689093-9ab4-47f9-97c5-46a5d14263d5" providerId="AD"/>
  <p188:author id="{9DBB38FF-EA41-4B38-5D9C-CD2C67D29D4B}" name="Henrikki Mäkynen" initials="HM" userId="S::henrikki@meetiqm.com::df94e109-23cf-4113-adb8-41f8c5c73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250"/>
    <a:srgbClr val="90E4FB"/>
    <a:srgbClr val="13BAB6"/>
    <a:srgbClr val="759DEB"/>
    <a:srgbClr val="FEFEFE"/>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F43DD-BEB1-B2C3-85BA-962AE5C748E2}" v="2" dt="2024-07-29T14:54:37.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3" autoAdjust="0"/>
    <p:restoredTop sz="93674" autoAdjust="0"/>
  </p:normalViewPr>
  <p:slideViewPr>
    <p:cSldViewPr snapToGrid="0">
      <p:cViewPr varScale="1">
        <p:scale>
          <a:sx n="74" d="100"/>
          <a:sy n="74" d="100"/>
        </p:scale>
        <p:origin x="4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46"/>
    </inkml:context>
    <inkml:brush xml:id="br0">
      <inkml:brushProperty name="width" value="0.035" units="cm"/>
      <inkml:brushProperty name="height" value="0.035" units="cm"/>
    </inkml:brush>
  </inkml:definitions>
  <inkml:trace contextRef="#ctx0" brushRef="#br0">0 0 1232,'0'0'18737,"0"23"-18423,0 119 124,0-141-451,1-24 104,5 12-129,0 1 0,1 0 0,0 0 0,1 0 1,0 1-1,0 0 0,1 1 0,0 0 0,0 0 0,19-11 1,-20 15-45,-6 2 19,0 1-1,0 0 0,0 0 0,1 0 0,-1 0 0,0 0 0,0 0 1,5 0-1,41-2-484,-47 3 533,6 13 147,-7 109 875,0-122-1087,32 0-244,-26-3 300,-5 3-47,0 0-1,0-1 0,0 1 1,0 0-1,-1-1 0,1 1 1,0-1-1,0 1 0,0-1 1,0 0-1,0 1 0,-1-1 1,1 0-1,0 1 0,0-1 1,-1 0-1,1 0 0,-1 0 1,1 0-1,-1 0 0,1 0 1,0-1-1,2-4-1782,-1 2-1130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5"/>
    </inkml:context>
    <inkml:brush xml:id="br0">
      <inkml:brushProperty name="width" value="0.035" units="cm"/>
      <inkml:brushProperty name="height" value="0.035" units="cm"/>
    </inkml:brush>
  </inkml:definitions>
  <inkml:trace contextRef="#ctx0" brushRef="#br0">1 64 6785,'43'-63'9090,"-49"63"-9418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6"/>
    </inkml:context>
    <inkml:brush xml:id="br0">
      <inkml:brushProperty name="width" value="0.035" units="cm"/>
      <inkml:brushProperty name="height" value="0.035" units="cm"/>
    </inkml:brush>
  </inkml:definitions>
  <inkml:trace contextRef="#ctx0" brushRef="#br0">1 576 144,'281'-283'2528,"-270"274"-1896,0-1-632,10-14-312,1 10-1008</inkml:trace>
  <inkml:trace contextRef="#ctx0" brushRef="#br0" timeOffset="1">536 106 776,'0'0'8417,"60"-72"-11641,-44 53 223,0 5 633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8"/>
    </inkml:context>
    <inkml:brush xml:id="br0">
      <inkml:brushProperty name="width" value="0.035" units="cm"/>
      <inkml:brushProperty name="height" value="0.035" units="cm"/>
    </inkml:brush>
  </inkml:definitions>
  <inkml:trace contextRef="#ctx0" brushRef="#br0">0 978 2936,'271'-278'2153,"-266"264"735,6 0-879,0-1-841,0-4-448,0 0-488,-1 5-232,-4-6-232,5 1-856,0 0-857,-1-5-855,1 0-673</inkml:trace>
  <inkml:trace contextRef="#ctx0" brushRef="#br0" timeOffset="1">412 331 1968,'0'0'9618,"38"-105"-9442,-33 91-176,0-6-96,1 1-216,-1 0-240,1 0-480,-1-5-473,0 0-343,1 0-369,-1-9-63,6 4 536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0"/>
    </inkml:context>
    <inkml:brush xml:id="br0">
      <inkml:brushProperty name="width" value="0.035" units="cm"/>
      <inkml:brushProperty name="height" value="0.035" units="cm"/>
    </inkml:brush>
  </inkml:definitions>
  <inkml:trace contextRef="#ctx0" brushRef="#br0">655 921 1336,'0'0'9443,"0"-14"-8001,0-107 596,-1 109-3030,0 0 0,-2 0 0,1 1 0,-2-1 0,1 1 0,-2 0 0,-10-22 0,-2-5-942,4 0 3874,9 18-62,1 1 0,-1-26 1,4 7-1896,-1 33-114,1 0 0,-1 0 0,-1 0 0,1 1 0,-1-1 0,1 0 0,-1 0 0,0 1 0,-6-9 0,2 4 117,1 2 0,-1-1-1,0 0 1,-11-8 0,-74-47-1727,89 61 1614,1 0-1,-1 0 1,1 0 0,0 0 0,0 0-1,-1 0 1,1 0 0,0 0-1,1 0 1,-1 0 0,0-3 0,-2-15-4087,-7-11 6121,8 28-1287,0-1 0,-1 1 0,1 0 0,-1 0 0,0 0 0,-5-4 0,-3-1-989,-1 0-1,-14-6 0,14 8-482,1-1 0,0 0-1,-14-11 1,17 11 1226,-1 0-1,0 1 1,0 0-1,-15-7 1,2-5-321,-63-12 287,2 1-5190,69 20 3761,7 0-45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1"/>
    </inkml:context>
    <inkml:brush xml:id="br0">
      <inkml:brushProperty name="width" value="0.035" units="cm"/>
      <inkml:brushProperty name="height" value="0.035" units="cm"/>
    </inkml:brush>
  </inkml:definitions>
  <inkml:trace contextRef="#ctx0" brushRef="#br0">136 6 2512,'0'0'6425,"-81"0"-8801,54-5-73,0 5-255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2"/>
    </inkml:context>
    <inkml:brush xml:id="br0">
      <inkml:brushProperty name="width" value="0.035" units="cm"/>
      <inkml:brushProperty name="height" value="0.035" units="cm"/>
    </inkml:brush>
  </inkml:definitions>
  <inkml:trace contextRef="#ctx0" brushRef="#br0">742 101 1616,'-238'-43'1584,"227"43"-536,0 0 553,-5 0-601,5-5-344,-5 5-232,0 0-392,-6 0-32,6-5-344,-6 0-752,-10 0-200,10 1-521,6-1-727</inkml:trace>
  <inkml:trace contextRef="#ctx0" brushRef="#br0" timeOffset="1">168 0 1760,'0'0'5129,"-108"0"-6321,81 0-329,11 0-775,0 0 417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4"/>
    </inkml:context>
    <inkml:brush xml:id="br0">
      <inkml:brushProperty name="width" value="0.035" units="cm"/>
      <inkml:brushProperty name="height" value="0.035" units="cm"/>
    </inkml:brush>
  </inkml:definitions>
  <inkml:trace contextRef="#ctx0" brushRef="#br0">790 20 1352,'-276'-14'832,"265"9"-184,-5 5 720,0 0-687,0 0-473,0 0 296,5 0-232,-6 0-272,7 0-48,-7 0-752,7 0-753,-7 0-559</inkml:trace>
  <inkml:trace contextRef="#ctx0" brushRef="#br0" timeOffset="1">265 1 1040,'0'0'6234,"-19"2"-5998,-9 1-205,-54 7-166,33 4-505,-12 6 555,45-12-1388,6-3-1095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6"/>
    </inkml:context>
    <inkml:brush xml:id="br0">
      <inkml:brushProperty name="width" value="0.035" units="cm"/>
      <inkml:brushProperty name="height" value="0.035" units="cm"/>
    </inkml:brush>
  </inkml:definitions>
  <inkml:trace contextRef="#ctx0" brushRef="#br0">12 15 2880,'0'0'5509,"-2"-2"-4610,-7-10 10214,26 32-10594,0-3-364,-1 0-1,14 20 1,-7-8-127,116 167 33,-101-139-305,-30-43-150,1 1-821,-9-11-903,-10-3-8255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7"/>
    </inkml:context>
    <inkml:brush xml:id="br0">
      <inkml:brushProperty name="width" value="0.035" units="cm"/>
      <inkml:brushProperty name="height" value="0.035" units="cm"/>
    </inkml:brush>
  </inkml:definitions>
  <inkml:trace contextRef="#ctx0" brushRef="#br0">1 648 2128,'0'0'10717,"2"-3"-9552,8-12 68,0 0-1,15-14 0,4-7-504,71-83 202,48-66-662,-125 151-255,36-56 25,-35 45-623,0 2-3614,-10 25-183,5 4-3384,-14 13 5222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8"/>
    </inkml:context>
    <inkml:brush xml:id="br0">
      <inkml:brushProperty name="width" value="0.035" units="cm"/>
      <inkml:brushProperty name="height" value="0.035" units="cm"/>
    </inkml:brush>
  </inkml:definitions>
  <inkml:trace contextRef="#ctx0" brushRef="#br0">0 303 7113,'0'0'5622,"10"-7"-4790,8-7-148,-1 0-1,30-33 1,-32 29-205,-1-2 0,-1 0 1,-1 0-1,-1-1 0,12-33 1,-15 36-328,-5 14-96,0-1-1,-1 0 0,0 0 1,0 0-1,0 0 1,-1 0-1,2-10 1523,-3 39-1145,-1-13-211,0 0 0,-5 22-1,3-22-24,1 0 0,-1 22 0,3 138 842,0-170-1255,-1 0 0,1 0-1,0 0 1,0-1 0,0 1 0,0 0-1,0 0 1,0 0 0,1 0 0,-1 0 0,0 0-1,0 0 1,1 0 0,-1-1 0,0 1 0,1 0-1,-1 0 1,1 0 0,-1-1 0,1 1-1,-1 0 1,1-1 0,0 1 0,-1 0 0,1-1-1,0 1 1,-1-1 0,1 1 0,0-1-1,0 1 1,0-1 0,-1 0 0,1 1 0,0-1-1,1 1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9"/>
    </inkml:context>
    <inkml:brush xml:id="br0">
      <inkml:brushProperty name="width" value="0.035" units="cm"/>
      <inkml:brushProperty name="height" value="0.035" units="cm"/>
    </inkml:brush>
  </inkml:definitions>
  <inkml:trace contextRef="#ctx0" brushRef="#br0">98 1 1832,'0'0'16673,"12"0"-15530,2 4-1002,-1 1-1,0 0 1,-1 1-1,16 9 1,15 7-87,82 41 5,-125-63-48,1 1-1,0-1 1,-1 0 0,1 1-1,-1-1 1,1 0 0,0 1-1,-1-1 1,1 1 0,-1-1-1,1 1 1,-1-1 0,1 1-1,-1-1 1,0 1 0,1 0-1,-1-1 1,0 1 0,1 0-1,-1-1 1,0 1 0,0 1-1,0-1 129,1 23 537,0-22-670,0 0-1,0 0 1,-1 0 0,1 1 0,-1-1-1,1 0 1,-1 0 0,0 1-1,0-1 1,0 3 0,0-3-5,3 10-11,-3-12 24,0 0 1,1 0 0,-1 1-1,0-1 1,0 0-1,0 1 1,0-1 0,0 0-1,0 1 1,0-1 0,1 0-1,-1 1 1,0-1-1,0 0 1,0 1 0,0-1-1,0 0 1,-1 1 0,1-1-1,0 0 1,0 1-1,0-1 1,0 0 0,0 0-1,0 1 1,0-1 0,-1 0-1,1 1 1,0-1-1,0 0 1,0 0 0,-1 1-1,1-1 1,0 0 0,0 0-1,-1 1 1,1-1-1,0 0 1,-1 0 0,-152 134 1380,68-68-1168,59-48-1105,1 1-1,1 1 1,-30 33 0,47-46-3360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6"/>
    </inkml:context>
    <inkml:brush xml:id="br0">
      <inkml:brushProperty name="width" value="0.035" units="cm"/>
      <inkml:brushProperty name="height" value="0.035" units="cm"/>
    </inkml:brush>
  </inkml:definitions>
  <inkml:trace contextRef="#ctx0" brushRef="#br0">0 1 2288,'0'0'11122,"7"3"-8261,7 2-1724,0 1 0,22 13 0,-24-11-972,-1 0 0,0 1 0,0 0 0,-1 0 0,14 17 0,-18-20-132,-1 1 0,1 0 0,-1 0 1,-1 0-1,1 1 0,-1-1 0,0 1 0,-1 0 0,0 0 1,0 1-1,-1-1 0,0 1 0,0-1 0,0 18 0,-2-21-28,1 1 34,-1-1 0,0 1 1,0-1-1,0 1 1,-1 0-1,0-1 1,0 1-1,0-1 1,-1 1-1,0-1 1,0 0-1,0 1 1,0-1-1,-1 0 1,-6 8-1,-34 32 63,42-44-176,0 0 0,0 1 0,0-1 1,0 0-1,-1 0 0,1 0 0,-1 0 1,1 0-1,0 0 0,-3 1 0,-12-1-6294,10-1-638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0"/>
    </inkml:context>
    <inkml:brush xml:id="br0">
      <inkml:brushProperty name="width" value="0.035" units="cm"/>
      <inkml:brushProperty name="height" value="0.035" units="cm"/>
    </inkml:brush>
  </inkml:definitions>
  <inkml:trace contextRef="#ctx0" brushRef="#br0">2 0 4672,'-2'0'16613,"5"2"-17647,20 14 1565,-1 1 0,36 35 1,-22-19-417,13 10-55,91 75-52,-118-98-512,-22-19 3,-1-1-714,0 1 802,-1-1-1,1 0 1,0 1 0,-1-1-1,1 0 1,0 0 0,-1 0-1,1 0 1,-1 0-1,1 0 1,-2-1 0,-5 0-1600,-13 1-5285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1"/>
    </inkml:context>
    <inkml:brush xml:id="br0">
      <inkml:brushProperty name="width" value="0.035" units="cm"/>
      <inkml:brushProperty name="height" value="0.035" units="cm"/>
    </inkml:brush>
  </inkml:definitions>
  <inkml:trace contextRef="#ctx0" brushRef="#br0">1 568 10362,'0'0'7374,"1"-6"-6477,10-22-100,0 1 0,22-38 1,40-54-345,-67 109-387,6-8-3,36-59 70,107-131 0,-144 198-2130,-10 19-4300,-1-2 4386,0 4-5661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2"/>
    </inkml:context>
    <inkml:brush xml:id="br0">
      <inkml:brushProperty name="width" value="0.035" units="cm"/>
      <inkml:brushProperty name="height" value="0.035" units="cm"/>
    </inkml:brush>
  </inkml:definitions>
  <inkml:trace contextRef="#ctx0" brushRef="#br0">0 31 3288,'0'0'9757,"11"-4"-9188,4-3-363,-7 4-33,-1-1 1,1 1-1,0 1 1,11-3-1,-18 4-92,1 1 0,-1 0 1,0-1-1,1 1 0,-1 0 0,1 0 1,-1-1-1,0 1 0,1 0 0,-1 0 0,1 1 1,-1-1-1,0 0 0,1 0 0,-1 1 0,1-1 1,-1 1-1,0-1 0,0 1 0,1 0 1,-1-1-1,0 1 0,0 0 0,0 0 0,0 0 1,0 0-1,0 0 0,0 0 0,0 0 0,0 0 1,0 0-1,0 0 0,-1 1 0,2 1 1,-1 3 57,1 0 0,-1 1 0,0-1 1,0 1-1,-1-1 0,0 9 0,0 1-7,1-10-102,-1 0-1,0 0 0,0 0 1,0 0-1,-1 0 1,0-1-1,0 1 0,0 0 1,-1 0-1,0-1 1,0 1-1,0-1 1,-1 1-1,-5 7 0,-23 25 2,24-33-30,3-5-7,3 0-42,17 0 540,-8 1-336,1 1 1,-1-1-1,0 1 1,0 1-1,0 0 1,0 0-1,-1 0 0,1 1 1,-1 0-1,13 9 1,-11-6-4,1-1 1,1-1-1,-1 0 0,13 4 1,-21-8-154,0-1 0,0 0 0,1 0 0,-1 0 0,0 0 1,1 0-1,-1 0 0,0-1 0,1 1 0,-1-1 0,0 1 0,0-1 1,0 0-1,0 0 0,0 0 0,0 0 0,0-1 0,0 1 1,0 0-1,0-1 0,0 1 0,-1-1 0,1 0 0,-1 0 0,1 1 1,1-5-1,4-4-281,-1 0 1,-1 0 0,8-18-1,-11 23-164,0-1-1,0 1 1,-1-1 0,2-9-1,-2-10-6040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3"/>
    </inkml:context>
    <inkml:brush xml:id="br0">
      <inkml:brushProperty name="width" value="0.035" units="cm"/>
      <inkml:brushProperty name="height" value="0.035" units="cm"/>
    </inkml:brush>
  </inkml:definitions>
  <inkml:trace contextRef="#ctx0" brushRef="#br0">0 44 88,'0'0'4408,"0"-10"-4288,0 5 121,0 1 319,0-1-560,0 0-1241,0 0-207,6-4-296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4"/>
    </inkml:context>
    <inkml:brush xml:id="br0">
      <inkml:brushProperty name="width" value="0.035" units="cm"/>
      <inkml:brushProperty name="height" value="0.035" units="cm"/>
    </inkml:brush>
  </inkml:definitions>
  <inkml:trace contextRef="#ctx0" brushRef="#br0">0 461 1656,'6'-53'12952,"0"39"-11705,58-58 782,-30 30-910,23-34-453,-41 49-600,-8 15-45,-1-1-1,7-18 0,-5 16 3,-8 12-20,1 1-1,-1 0 1,1-1 0,-1 1-1,0-1 1,0 0-1,0 1 1,0-1 0,0-3-1,3-7 8,0 0 0,0 1-1,12-21 1,-12 29-9,-4 3 295,1 20 32,80 302 1014,-72-280-1263,-8-31-39,2 1-1,-1-1 0,1 0 1,1 1-1,5 11 1,4 8 27,-13-26-59,1-1 0,1 0 1,-1 1-1,0-1 0,1 0 0,0 0 0,0 0 0,0 0 1,0 0-1,3 3 0,-4-4-2489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5"/>
    </inkml:context>
    <inkml:brush xml:id="br0">
      <inkml:brushProperty name="width" value="0.035" units="cm"/>
      <inkml:brushProperty name="height" value="0.035" units="cm"/>
    </inkml:brush>
  </inkml:definitions>
  <inkml:trace contextRef="#ctx0" brushRef="#br0">5 480 5785,'0'0'13382,"-1"0"-13340,1 0 0,0 0 0,0 0 0,0 0 0,-1 0 0,1 0 0,0 0 0,0 0 0,0 0 0,0 0 0,-1 0 0,1 0 1,0-1-1,0 1 0,0 0 0,0 0 0,-1 0 0,1 0 0,0 0 0,0-1 0,0 1 0,0 0 0,0 0 0,0 0 1,0 0-1,-1-1 0,1 1 0,0 0 0,0 0 0,0 0 0,0-1 0,0 1 0,0 0 0,7-9-43,0 0 0,0 1-1,1-1 1,0 2 0,18-14-1,-3 2 1,14-11 1,1 2 0,1 1 0,1 2 0,82-36 0,154-46 247,-182 80-138,1 3 0,109-12 0,-181 32-107,87-6 17,-56 7-6,114-4 80,94 3-15,-180 4-66,-25 3 7,70 12 1,5 0 14,-59-6-18,-1 3 0,102 30 0,91 21 8,-127-20-16,-17-4 1,52 8 15,-167-46-22,0 0 0,-1 1 0,1-1 0,-1 1 0,1 0-1,-1 1 1,6 3 0,-7-5-2,-3-1-71,-7 10-6568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6"/>
    </inkml:context>
    <inkml:brush xml:id="br0">
      <inkml:brushProperty name="width" value="0.035" units="cm"/>
      <inkml:brushProperty name="height" value="0.035" units="cm"/>
    </inkml:brush>
  </inkml:definitions>
  <inkml:trace contextRef="#ctx0" brushRef="#br0">184 58 3864,'0'0'6161,"-1"-2"-5851,-4-10-21,2 6-1280,0 1-1,0-1 0,1 0 0,-2-9 0,1 12 76,-10 1 13700,20 12-11674,30 27-638,1-3 0,2-1 0,55 35 0,73 35-607,-132-82-78,-36-21 212,0 0 1,0 0 0,0 0-1,0 0 1,0 0-1,0 0 1,1 0 0,-1 1-1,0-1 1,0 0 0,0 0-1,0 0 1,0 0-1,0 0 1,0 0 0,1 0-1,-1 0 1,0 0 0,0 0-1,0 0 1,0 0 0,0 0-1,0 1 1,0-1-1,0 0 1,0 0 0,0 0-1,0 0 1,0 0 0,0 0-1,1 0 1,-1 0-1,0 1 1,0-1 0,0 0-1,0 0 1,0 0 0,0 0-1,0 0 1,0 0-1,0 1 1,0-1 0,0 0-1,0 0 1,-1 0 0,1 0-1,0 0 1,0 0-1,0 0 1,0 1 0,0-1-1,0 0 1,0 0 0,0 0-1,0 0 1,0 0 0,0 0-1,0 0 1,-1 0-1,-11 3 29,-34-1 92,15-1-52,19 1-4,0 0 1,0 1-1,0 0 0,1 1 0,-1 1 1,-19 10-1,-65 45 487,79-50-492,-22 18 18,0 1 1,2 2-1,1 1 0,-61 73 1,95-103-294,0 1 1,0 0-1,0-1 1,1 1-1,-1 0 1,1 0-1,-2 4 1,1 6-7186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7"/>
    </inkml:context>
    <inkml:brush xml:id="br0">
      <inkml:brushProperty name="width" value="0.035" units="cm"/>
      <inkml:brushProperty name="height" value="0.035" units="cm"/>
    </inkml:brush>
  </inkml:definitions>
  <inkml:trace contextRef="#ctx0" brushRef="#br0">81 235 2816,'0'0'3286,"-1"3"-3167,-1 7-204,-3 13 1463,5-23-1369,-1 1-1,1 0 1,0-1-1,0 1 1,-1 0 0,1-1-1,0 1 1,-1-1-1,1 1 1,-1-1-1,1 1 1,-1 0-1,1-1 1,-1 0-1,1 1 1,-1-1 0,1 1-1,-1-1 1,1 0-1,-1 1 1,0-1-1,1 0 1,-1 0-1,0 1 1,1-1-1,-2 0 1,-5 2-752,1 0 1,-1 1-1,0-1 0,-7 6 0,-3 0 7048,23-12-2979,8-3-2510,25-17 1,21-25 281,-33 28-653,-1-2 1,27-28 0,-38 34-389,-1 0 1,0-1-1,-1 0 1,13-25 0,-17 27 1117,-8 27 1216,1 8-2664,4 9 468,1 0 0,12 29 1,-4-13 23,-8-24-115,1 0 0,13 27 1,-16-39-99,-1-1 0,1 0 0,0 0 0,0 0 0,1-1 0,0 1 0,0-1 0,14 10 0,-7-11-256,-7-9-1140,-3-19-4063,-3 17 3604,0-14-8068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8"/>
    </inkml:context>
    <inkml:brush xml:id="br0">
      <inkml:brushProperty name="width" value="0.035" units="cm"/>
      <inkml:brushProperty name="height" value="0.035" units="cm"/>
    </inkml:brush>
  </inkml:definitions>
  <inkml:trace contextRef="#ctx0" brushRef="#br0">1 0 1088,'0'0'13935,"11"14"-10980,5 0-1850,6 5-45,27 30 0,-27-23-775,177 197 776,-167-196-1042,5 7-7,-29-27 1242,-2-5-4414,-24-19-16122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9"/>
    </inkml:context>
    <inkml:brush xml:id="br0">
      <inkml:brushProperty name="width" value="0.035" units="cm"/>
      <inkml:brushProperty name="height" value="0.035" units="cm"/>
    </inkml:brush>
  </inkml:definitions>
  <inkml:trace contextRef="#ctx0" brushRef="#br0">0 393 3568,'0'0'11888,"6"-10"-10613,17-23 530,46-54-1,5 9-805,61-68-777,-125 132-314,-10 12-100,1 0 0,0 0 0,0 1 0,0-1 0,0 1 0,1-1-1,-1 1 1,0-1 0,0 1 0,1 0 0,-1-1 0,1 1 0,0 0-1,-1 0 1,4-1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79"/>
    </inkml:context>
    <inkml:brush xml:id="br0">
      <inkml:brushProperty name="width" value="0.035" units="cm"/>
      <inkml:brushProperty name="height" value="0.035" units="cm"/>
    </inkml:brush>
  </inkml:definitions>
  <inkml:trace contextRef="#ctx0" brushRef="#br0">1 1 3392,'0'0'13791,"0"2"-13648,0 0 0,0 0 0,0 0 0,0 0 1,0 1-1,0-1 0,1 0 0,-1 0 0,0 0 0,2 2 0,2 3-15,-1-3-42,0 0 1,-1 0 0,1 0 0,-1 0 0,0 0 0,-1 1 0,1-1 0,-1 1 0,0-1 0,0 1 0,0-1 0,0 9 0,-2 7 7,0-9-43,1-1-1,0 0 1,0 0 0,5 21 0,-3-25-8,0 0-1,0 1 1,0-1 0,-1 1 0,0-1 0,0 1 0,0 12-1,-1 445-418,0-463 255,0 29-1120,0-28 915,-12-4-9228,9-4 3523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0"/>
    </inkml:context>
    <inkml:brush xml:id="br0">
      <inkml:brushProperty name="width" value="0.035" units="cm"/>
      <inkml:brushProperty name="height" value="0.035" units="cm"/>
    </inkml:brush>
  </inkml:definitions>
  <inkml:trace contextRef="#ctx0" brushRef="#br0">49 45 4024,'0'0'8534,"8"-8"-7919,25-24 33,-32 31-599,-1 1 1,0 0 0,0 0-1,0-1 1,0 1 0,0 0-1,1 0 1,-1-1-1,0 1 1,0 0 0,0 0-1,1 0 1,-1-1 0,0 1-1,0 0 1,1 0-1,-1 0 1,0 0 0,0-1-1,1 1 1,-1 0 0,0 0-1,1 0 1,-1 0-1,0 0 1,0 0 0,1 0-1,-1 0 1,0 0 0,1 0-1,-1 0 1,0 0-1,0 0 1,1 0 0,-1 0-1,0 0 1,1 1 0,-1-1-1,0 0 1,0 0-1,1 0 1,-1 0 0,0 1-1,0-1 1,1 0 0,-1 0-1,0 0 1,0 1-1,0-1 1,0 0 0,1 0-1,-1 1 1,0-1 0,0 0-1,0 0 1,0 1-1,0-1 1,0 0 0,0 0-1,1 1 1,-1-1-1,0 0 1,0 1 0,0-1-1,-1 21-167,1-19 368,-1 7-200,0 0 1,0 0-1,-1-1 0,-1 1 1,1-1-1,-1 1 1,-1-1-1,0 0 1,0 0-1,0 0 1,-1-1-1,0 1 0,0-1 1,-1-1-1,0 1 1,0-1-1,-12 10 1,12-10-35,5-5-7,1 0 0,-1 0 0,1 0 0,-1-1 0,0 1 0,1 0 0,-1 0 0,0-1 0,0 1 0,0-1 0,0 1 0,1 0 0,-1-1 0,0 0 0,0 1 0,0-1 0,-2 1 0,2-1-63,2 1-917,0 0 1004,0 0 1,1 0-1,-1 0 0,0 0 1,0 0-1,1 0 1,-1 0-1,1-1 0,-1 1 1,1-1-1,1 1 0,5 3 186,78 47 1611,-81-49-1723,1 0 0,-1-1 1,1 0-1,-1 0 0,1 0 0,0-1 0,-1 0 0,1 0 1,8-1-1,3 0-11,-14 0-138,-1 1 1,0 0-1,1-1 0,-1 0 0,0 1 1,0-1-1,1 0 0,-1 0 1,0-1-1,0 1 0,0 0 1,0-1-1,0 1 0,0-1 0,-1 0 1,1 1-1,0-1 0,-1 0 1,0 0-1,1 0 0,-1 0 1,0 0-1,0 0 0,0-1 0,0 1 1,1-4-1,1-2-820,-1-1 1,0 1-1,0-1 0,-1 1 1,1-16-1,-3-7-4535,-4-2-3294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1"/>
    </inkml:context>
    <inkml:brush xml:id="br0">
      <inkml:brushProperty name="width" value="0.035" units="cm"/>
      <inkml:brushProperty name="height" value="0.035" units="cm"/>
    </inkml:brush>
  </inkml:definitions>
  <inkml:trace contextRef="#ctx0" brushRef="#br0">1 79 3200,'0'0'6992,"3"-9"-5969,13-31-132,-16 38-792,1 1 0,-1-1 0,1 1 0,-1-1 0,1 1 0,0-1 0,0 1 0,0 0 0,0-1 0,0 1 1,0 0-1,0 0 0,0-1 0,0 1 0,0 0 0,1 0 0,-1 1 0,1-1 0,-1 0 0,0 0 0,1 1 0,-1-1 0,1 0 0,0 1 0,-1 0 0,1-1 0,-1 1 0,1 0 0,0 0 0,-1 0 1,1 0-1,-1 0 0,1 0 0,0 0 0,1 1 0,0 0-39,-1 0 1,0 0-1,1 0 1,-1 0-1,0 0 0,0 1 1,0-1-1,0 1 1,0 0-1,0-1 1,0 1-1,-1 0 1,1 0-1,0 0 1,-1 0-1,0 0 0,1 1 1,1 3-1,-1 2-18,0-1 0,-1 1 0,1 0 0,-1 0 0,-1 0 0,0 0 1,0 0-1,0 0 0,-1 0 0,0-1 0,0 1 0,-1 0 0,0 0 0,-1-1 0,0 1 0,0-1 0,0 0 0,-1 0 0,0 0 0,-1-1 0,1 1 0,-1-1 0,0 0 0,-7 6 0,-14 8-211,27-20 225,1 1 1,0-1 0,-1 0 0,1 1 0,-1-1 0,1 1-1,-1 0 1,1 0 0,-1-1 0,1 1 0,-1 0 0,0 0-1,0 0 1,1 0 0,-1 1 0,2 1 0,19 27 613,-10-12-277,-10-15-345,27 29 412,-27-30-419,0-1 0,0 1 0,0 0 0,0-1 0,1 0 0,-1 1 0,0-1 0,1 0 0,-1 0 0,0-1-1,1 1 1,-1 0 0,1-1 0,3 1 0,-3-1-95,-1 0 1,1 0-1,0 0 0,0 0 0,0 0 0,-1-1 0,1 0 0,0 1 0,0-1 0,-1 0 1,4-2-1,12-14-3711,-12 8-1163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2"/>
    </inkml:context>
    <inkml:brush xml:id="br0">
      <inkml:brushProperty name="width" value="0.035" units="cm"/>
      <inkml:brushProperty name="height" value="0.035" units="cm"/>
    </inkml:brush>
  </inkml:definitions>
  <inkml:trace contextRef="#ctx0" brushRef="#br0">22 102 4456,'0'0'8759,"17"0"-8583,15 3-137,-27-2 17,0 0-1,1 0 0,0-1 1,-1 1-1,1-2 0,-1 1 0,10-2 1,-13 1-47,0 0 1,0 0 0,0-1 0,0 1 0,0 0-1,0-1 1,-1 1 0,1-1 0,-1 0-1,1 1 1,-1-1 0,0 0 0,1 0-1,-1 0 1,0 0 0,0 0 0,-1 0-1,1-1 1,1-2 0,-1 1 117,0 0 0,0 0-1,-1 0 1,1 0 0,-1 0 0,1 0 0,-1 0 0,-1 0-1,1 0 1,-1-4 0,0 6-65,0 1 0,1 0 0,-1-1 1,0 1-1,0 0 0,0 0 0,0 0 0,0 0 0,-1 0 0,1 0 1,0 0-1,0 0 0,-1 0 0,1 1 0,0-1 0,-1 0 1,1 1-1,-1-1 0,1 1 0,0 0 0,-1-1 0,1 1 0,-1 0 1,-2 0-1,-44 0 1044,33 0-779,13 0-270,0 0 1,0 0-1,-1 0 0,1 1 1,0-1-1,0 1 0,0-1 1,-1 1-1,1-1 1,0 1-1,0 0 0,0 0 1,0 0-1,0 0 0,1 1 1,-1-1-1,0 0 1,0 1-1,1-1 0,-1 1 1,1 0-1,-1-1 0,1 1 1,0 0-1,0 0 1,0 0-1,0 0 0,0 0 1,-1 3-1,0 4-79,0 0-1,0 0 1,1 1 0,1-1-1,0 15 1,0-16-39,0-7 58,0 0-1,0 0 1,0 0-1,0-1 1,0 1-1,0 0 1,1 0-1,-1 0 1,0 0-1,1 0 1,-1 0-1,1 0 1,-1 0-1,1-1 1,-1 1-1,1 0 1,-1 0-1,1-1 1,0 1-1,-1 0 1,1-1-1,0 1 1,0 0-1,0-1 1,-1 1-1,1-1 1,0 0-1,0 1 1,0-1-1,0 0 1,1 1-1,3 0-14,1 0-1,-1-1 1,0 0 0,10 0-1,-3-1-28,-10 1 46,0-1 1,0 1-1,-1-1 0,1 0 0,0 0 0,0 0 0,0 0 1,-1 0-1,1-1 0,0 1 0,-1 0 0,1-1 0,-1 1 1,0-1-1,1 1 0,-1-1 0,0 0 0,0 0 0,0 1 0,0-1 1,1-3-1,0 0 36,0 0 1,0-1-1,0 1 1,0 0-1,-1-1 1,0 1-1,0-8 1,0 12-5,-1 0-1,0 0 1,0 0 0,0 0 0,0-1 0,0 1 0,0 0-1,-1 0 1,1 0 0,0 0 0,-1 0 0,1 0 0,0 0 0,-1 0-1,1 0 1,-1 0 0,0 0 0,1 0 0,-1 1 0,0-1-1,1 0 1,-1 0 0,0 0 0,0 1 0,-1-2 0,-1 1 42,1 1 0,-1-1 1,0 1-1,0-1 1,0 1-1,0 0 0,0 0 1,-3 0-1,-2 0-41,6 0-25,-1 0-1,1-1 1,0 1-1,0 0 1,-1 1-1,1-1 0,0 0 1,0 1-1,-1-1 1,1 1-1,0 0 1,0-1-1,0 1 1,0 0-1,0 0 1,0 1-1,0-1 0,0 0 1,1 1-1,-1-1 1,0 1-1,1-1 1,-1 1-1,1 0 1,-1 0-1,1 0 1,0-1-1,0 1 0,0 0 1,0 1-1,0-1 1,1 0-1,-1 0 1,0 0-1,1 0 1,-1 5-1,-1 7-28,1 0 1,0 26-1,1-37 16,0-2-3,0 1-1,1-1 1,-1 0-1,1 0 1,-1 1-1,1-1 1,0 0 0,-1 0-1,1 0 1,0 0-1,0 0 1,-1 0-1,1 0 1,0 0-1,0 0 1,0 0-1,1 0 1,-1-1-1,0 1 1,0 0-1,0-1 1,0 1-1,1-1 1,-1 1-1,0-1 1,1 0-1,-1 1 1,0-1 0,0 0-1,2 0 1,46 4-390,-46-4 378,0 0 14,0-1 0,0 1 0,0 0 0,0-1 0,0 0 1,0 0-1,-1 0 0,1 0 0,0 0 0,0 0 0,-1-1 0,1 1 0,-1-1 0,1 0 0,-1 0 0,0 0 1,1 0-1,-1 0 0,0 0 0,-1-1 0,1 1 0,0-1 0,-1 1 0,1-1 0,-1 1 0,2-5 0,0-2 40,0-1-1,0 1 0,-1-1 0,0 0 0,-1 1 0,0-1 1,-1-10-1,0 19-23,0 0 0,0 0 0,0 0 0,0 0 0,-1 1 0,1-1 0,0 0 0,0 0 0,-1 1-1,1-1 1,-1 0 0,1 0 0,0 1 0,-1-1 0,1 0 0,-1 1 0,0-1 0,1 1 0,-1-1 0,0 1 0,1-1 0,-2 0 0,-23-7 104,17 8-100,-1-1 0,1 1 1,0 0-1,-11 2 0,17-1-12,0-1 1,1 0-1,-1 1 0,1-1 0,-1 1 1,0-1-1,1 1 0,-1 0 0,1 0 1,0 0-1,-1 0 0,1 0 0,0 0 1,-1 0-1,1 0 0,0 0 1,0 0-1,0 1 0,0-1 0,0 1 1,0-1-1,-1 3 0,-2 17-2226,3 1-4404,1-8-1726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3"/>
    </inkml:context>
    <inkml:brush xml:id="br0">
      <inkml:brushProperty name="width" value="0.035" units="cm"/>
      <inkml:brushProperty name="height" value="0.035" units="cm"/>
    </inkml:brush>
  </inkml:definitions>
  <inkml:trace contextRef="#ctx0" brushRef="#br0">163 80 1992,'0'-3'1419,"0"-5"-510,0 2-395,0 1-1,0-1 1,-1 1 0,-1-10-1,2 13-365,-1 1-1,0-1 1,1 0 0,-1 1-1,0-1 1,0 0 0,0 1-1,0-1 1,0 1-1,0 0 1,0-1 0,-1 1-1,1 0 1,-1 0-1,1 0 1,0-1 0,-1 2-1,0-1 1,-1-1-1,-2 1 280,0 0 0,1 0 0,-1 1 0,0 0 0,1 0 0,-1 0 0,-6 1 0,-4 0 117,13-1-498,0 1 0,0-1 0,1 1 0,-1-1 0,0 1 0,0 0 0,1-1 0,-1 1 0,0 0 1,1 0-1,-1 0 0,1 1 0,0-1 0,-1 0 0,1 0 0,0 1 0,-1-1 0,1 1 0,-1 2 1,-19 35 205,19-34-204,0 2-35,-1-1 1,2 0 0,-1 1 0,1 0-1,0-1 1,0 1 0,1 0-1,0 10 1,0-10-59,0-6 43,1 0 1,-1-1-1,0 1 0,1 0 0,-1 0 0,1-1 0,-1 1 0,0 0 0,1-1 1,0 1-1,-1 0 0,1-1 0,-1 1 0,1-1 0,0 1 0,-1-1 0,1 1 0,0-1 1,0 0-1,-1 1 0,1-1 0,0 0 0,0 1 0,0-1 0,-1 0 0,1 0 1,0 0-1,0 0 0,0 0 0,1 0 0,31 1 55,-27-1-20,-4 0-38,0 0 0,0 0-1,1-1 1,-1 1-1,0 0 1,0-1-1,0 0 1,0 0 0,0 1-1,0-1 1,0 0-1,0-1 1,0 1 0,0 0-1,0-1 1,0 1-1,-1-1 1,1 1 0,-1-1-1,1 0 1,-1 1-1,0-1 1,0 0-1,1 0 1,-1 0 0,0 0-1,-1 0 1,2-3-1,0-3 154,0-1-1,0 1 1,0-1-1,-1 0 1,-1-15-1,0 22-122,-1 1 0,1-1 0,-1 1 0,0-1 0,1 1 0,-1-1 0,0 1 0,0 0 0,0-1 0,0 1 0,0 0 0,0 0 0,0 0 0,-1-1 0,1 1 0,0 1 0,-1-1 0,1 0 0,0 0 0,-1 0 0,1 1 0,-1-1 0,1 1 0,-1-1 0,0 1 0,1 0 0,-1-1 0,1 1 0,-4 0 0,2 0-27,0-1 1,-1 1-1,1 0 0,0 0 0,0 0 0,-1 0 1,1 1-1,0-1 0,0 1 0,0 0 1,-1 0-1,1 0 0,0 0 0,0 0 0,-4 3 1,4-1 37,0 0 0,0 0 0,0 0 0,1 1 0,-1-1 0,1 1 0,-1-1 0,1 1 0,0 0 0,1 0 0,-1 0 0,-1 5 0,1 2 94,1 1-1,0-1 1,0 19-1,2-29-127,-1 1 0,0 0 0,1 0-1,-1 0 1,1 0 0,0 0 0,0-1-1,-1 1 1,1 0 0,0-1-1,1 1 1,-1-1 0,0 1 0,0-1-1,1 1 1,-1-1 0,1 0 0,-1 0-1,1 1 1,-1-1 0,1 0 0,0-1-1,-1 1 1,1 0 0,0 0 0,0-1-1,0 1 1,0-1 0,2 1 0,3 0 1,0 1 0,-1-1 0,1-1-1,0 1 1,0-1 0,0-1 0,7 0 0,-11 0 7,-1 0-1,1-1 1,-1 1-1,1-1 1,-1 1-1,0-1 1,1 0-1,-1 0 1,0 0-1,0 0 1,0 0-1,-1 0 1,1-1-1,1-2 1,0 0 24,1 0 0,-1-1 0,0 1 0,-1-1 0,3-9 0,-3 7 68,-1-1 0,0 0 0,-1 1 0,0-1 0,0 1 0,-4-17 0,4 24-78,-1 0 0,0 0 0,1 0 0,-1 0 1,0 0-1,0 1 0,0-1 0,1 0 0,-1 0 1,0 1-1,0-1 0,0 0 0,-1 1 0,1-1 1,0 1-1,0 0 0,0-1 0,0 1 1,0 0-1,0-1 0,-1 1 0,1 0 0,-2 0 1,-36-1 533,28 2-506,9-1-46,1 0-1,-1 0 1,1 0-1,-1 0 1,1 1 0,0-1-1,-1 1 1,1-1-1,-1 1 1,1-1-1,0 1 1,0 0 0,-1 0-1,1-1 1,0 1-1,0 0 1,0 0 0,0 0-1,-1 2 1,0 0 21,0 0 0,0 0 0,0 0 0,1 0 0,-1 0 0,1 1 1,-1 5-1,-1 4-9,1-1-1,1 1 1,0 18 0,1-30-44,0 0 1,0 0-1,0 0 0,0 0 1,0 0-1,1 0 0,-1 0 1,0 0-1,1 0 0,-1-1 1,1 1-1,-1 0 0,1 0 1,-1 0-1,1-1 0,-1 1 1,1 0-1,0 0 1,-1-1-1,1 1 0,0-1 1,0 1-1,0-1 0,-1 1 1,1-1-1,0 1 0,2 0 1,24 3-5963,-16-4 835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4"/>
    </inkml:context>
    <inkml:brush xml:id="br0">
      <inkml:brushProperty name="width" value="0.035" units="cm"/>
      <inkml:brushProperty name="height" value="0.035" units="cm"/>
    </inkml:brush>
  </inkml:definitions>
  <inkml:trace contextRef="#ctx0" brushRef="#br0">0 1 3200,'0'0'12152,"10"4"-10392,97 5 764,-33-2-2112,174 1-51,-118-8-262,232 5 9,-108 10 124,45-2-17,-142-8-173,431 11 201,164 2 270,-176 6-491,-440-16-21,83 7-10,58 14-7,-22-11 10,-181-15 5,-22-1-11,281 18-439,-1 24 74,-285-34 361,122 18-155,-103-24 87,61 7 35,8-1-10,-14-1-1,69 5 51,-116-10 10,471 7 38,-446-11-46,21 5 14,171 4 8,1084-9 425,-1288 5-391,-82-5-2453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5"/>
    </inkml:context>
    <inkml:brush xml:id="br0">
      <inkml:brushProperty name="width" value="0.035" units="cm"/>
      <inkml:brushProperty name="height" value="0.035" units="cm"/>
    </inkml:brush>
  </inkml:definitions>
  <inkml:trace contextRef="#ctx0" brushRef="#br0">179 84 1512,'0'0'1848,"-10"-24"-2417,4 15 783,-1-1 0,0 1 1,-1 1-1,-12-13 1,14 18 7133,5 9-2193,1 0-5877,1-1 935,0 0-1,1 0 1,-1 0 0,1-1-1,0 1 1,0 0-1,1-1 1,-1 0-1,1 1 1,0-1-1,5 5 1,1 3 97,5 7 19,1-2 0,1 1 1,31 25-1,60 39-94,-71-56-215,-2 3 15,-34-29 10,0 1-1,0-1 1,0 0-1,0 0 1,0 0-1,1 1 1,-1-1-1,0 0 1,0 0-1,0 1 1,0-1-1,0 0 1,0 1-1,0-1 1,0 0-1,0 0 1,0 1-1,0-1 1,0 0-1,0 0 1,-1 1 0,1-1-1,0 0 1,0 0-1,0 1 1,0-1-1,0 0 1,0 0-1,-1 0 1,1 1-1,0-1 1,0 0-1,0 0 1,-1 0-1,1 0 1,0 1-1,0-1 1,0 0-1,-1 0 1,1 0-1,0 0 1,0 0 0,-1 0-1,1 0 1,0 0-1,0 0 1,-1 0-1,-14 7-320,13-7 419,-84 42-54,31-14 85,23-11-6,1 1 0,1 2 0,0 1 1,-31 28-1,58-46-230,-9 7 137,1 0 1,-17 22 0,26-30-218,0 1 0,0 0 0,0 1 0,0-1 0,0 0 0,1 0 0,-1 1 0,1-1-1,0 1 1,0-1 0,0 1 0,1 0 0,-1-1 0,1 1 0,0 0 0,0-1 0,0 5 0,1-6-317,-1-1 0,1 1 0,-1-1 1,1 0-1,-1 1 0,1-1 0,0 0 0,0 0 0,0 0 1,0 1-1,0-1 0,0 0 0,0 0 0,0 0 1,0 0-1,0-1 0,0 1 0,1 0 0,-1 0 0,0-1 1,2 1-1,18 9-8603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6"/>
    </inkml:context>
    <inkml:brush xml:id="br0">
      <inkml:brushProperty name="width" value="0.035" units="cm"/>
      <inkml:brushProperty name="height" value="0.035" units="cm"/>
    </inkml:brush>
  </inkml:definitions>
  <inkml:trace contextRef="#ctx0" brushRef="#br0">0 0 3184,'0'0'15074,"2"2"-14528,3 3-311,-1 0 0,1 1 1,-1-1-1,0 1 0,4 8 1,10 16 151,71 112 219,-21-31-307,1 2-459,-61-104-92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7"/>
    </inkml:context>
    <inkml:brush xml:id="br0">
      <inkml:brushProperty name="width" value="0.035" units="cm"/>
      <inkml:brushProperty name="height" value="0.035" units="cm"/>
    </inkml:brush>
  </inkml:definitions>
  <inkml:trace contextRef="#ctx0" brushRef="#br0">0 322 6785,'0'0'7769,"8"-2"-5960,15-10-826,-1-2 1,0-1-1,37-31 1,-19 14-649,153-124 118,-150 113-438,-41 42 14,-2 16-10045,0-2 4424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8"/>
    </inkml:context>
    <inkml:brush xml:id="br0">
      <inkml:brushProperty name="width" value="0.035" units="cm"/>
      <inkml:brushProperty name="height" value="0.035" units="cm"/>
    </inkml:brush>
  </inkml:definitions>
  <inkml:trace contextRef="#ctx0" brushRef="#br0">0 186 3288,'0'0'12091,"3"-2"-11339,16-14-29,-4 4-538,-1-1 0,0-1 1,-1 0-1,18-24 0,-22 24-143,-6 11-17,-1 0 0,1 0 1,-1 0-1,0 0 0,0 0 1,-1-1-1,1 1 0,-1-1 1,0 1-1,1-1 0,-2 0 1,2-6-1,-1-2 727,0 15 586,-3 26-708,-4-2-369,2 1 0,0 0 0,2-1 0,2 49 0,0-42-209,2-25-538,3-11-2374,-4 1 2324,0-1-1,0 1 0,0 0 0,-1 0 1,1-1-1,0 1 0,-1-1 0,1 1 1,-1 0-1,1-4 0,0-17-6624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9"/>
    </inkml:context>
    <inkml:brush xml:id="br0">
      <inkml:brushProperty name="width" value="0.035" units="cm"/>
      <inkml:brushProperty name="height" value="0.035" units="cm"/>
    </inkml:brush>
  </inkml:definitions>
  <inkml:trace contextRef="#ctx0" brushRef="#br0">1 92 1880,'0'0'11634,"1"-9"-10777,2-1-601,-1 6-108,-1-1 1,0 1-1,0-1 0,0 1 1,-1-1-1,0-6 1,1 9 49,-1 1 0,0 0 1,0 0-1,1-1 0,-1 1 0,1 0 1,-1 0-1,1 0 0,-1 0 1,1 0-1,0-1 0,-1 1 1,1 0-1,0 1 0,1-3 1,-1 3 206,0-1-375,-1 0 0,1 1 0,0-1 0,-1 0 1,1 0-1,0 0 0,-1 0 0,1 1 0,0-1 0,0 0 0,0 1 0,0-1 0,0 1 1,0-1-1,0 1 0,0-1 0,0 1 0,0-1 0,0 1 0,0 0 0,0 0 0,0 0 0,0 0 1,0 0-1,0 0 0,1 0 0,0 0 0,43-1 184,-36 1-159,-7 0-56,-1 0-1,0 0 1,0 0-1,0 0 1,1 0 0,-1 0-1,0 0 1,0 1-1,0-1 1,0 0 0,0 1-1,0-1 1,1 1-1,-1-1 1,0 1-1,0 0 1,0-1 0,-1 1-1,1 0 1,0 0-1,0 0 1,0 0 0,0 0-1,1 1 1,-1 2-4,0-1 1,0 0-1,-1 0 1,1 1-1,0-1 1,-1 0-1,0 1 1,0 4-1,1-2 19,-1 0-1,0 0 1,0 0 0,-1 0-1,1 0 1,-1 0 0,0 0-1,-1 0 1,1 0 0,-1-1-1,-1 1 1,1-1 0,-1 1-1,0-1 1,-6 9 0,-2 0 20,4-3-21,-1 0 0,0-1 0,-1 0 1,0-1-1,0 0 0,-21 16 0,58-32-1238,-27 7 1272,1-1 0,-1 1 0,1 0 0,-1 0 0,1 0 0,0 0 0,-1 0 0,1 1 0,-1-1 0,1 0 0,-1 1 0,1-1 0,-1 1 0,0-1 0,1 1 0,-1 0 0,1 0 0,-1-1 0,0 1 0,0 0 0,0 0 0,1 0 0,-1 0 0,1 2 0,16 36 236,-15-32-262,-1 0 0,1 0 1,0-1-1,0 0 0,1 1 1,0-1-1,0-1 0,1 1 0,-1 0 1,1-1-1,0 0 0,8 6 1,-9-10 43,0 0-1,0 0 1,1-1 0,-1 1 0,0-1 0,0 0 0,0 0 0,7-2 0,4 2 115,-13-1-139,0 1 1,-1-1 0,1 1-1,0-1 1,-1 1-1,1-1 1,0 0 0,-1 0-1,1 0 1,-1 0 0,1 0-1,-1 0 1,0 0-1,1-1 1,-1 1 0,0 0-1,0-1 1,0 1 0,0-1-1,0 1 1,0-1-1,0 1 1,0-3 0,5-20-2194,-6 22 1368,0 1 0,-1-1 0,1 1 0,0-1-1,0 1 1,-1 0 0,1-1 0,0 1-1,-1-1 1,1 1 0,-1 0 0,0-1 0,0 0-1,-5-7-8981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0"/>
    </inkml:context>
    <inkml:brush xml:id="br0">
      <inkml:brushProperty name="width" value="0.035" units="cm"/>
      <inkml:brushProperty name="height" value="0.035" units="cm"/>
    </inkml:brush>
  </inkml:definitions>
  <inkml:trace contextRef="#ctx0" brushRef="#br0">45 0 384,'0'0'16423,"0"24"-15142,0 415 2298,0-147-5354,0-290 1527,-2-2-813,-12 0-884,-2 0-3870,4 0 1345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0"/>
    </inkml:context>
    <inkml:brush xml:id="br0">
      <inkml:brushProperty name="width" value="0.035" units="cm"/>
      <inkml:brushProperty name="height" value="0.035" units="cm"/>
    </inkml:brush>
  </inkml:definitions>
  <inkml:trace contextRef="#ctx0" brushRef="#br0">51 106 3304,'3'-4'13273,"-1"4"-14319,-1 1 1022,0 0 0,0 0 0,1-1-1,-1 1 1,1 0 0,-1 0 0,0-1 0,1 1 0,-1-1-1,1 1 1,0-1 0,-1 1 0,1-1 0,-1 0 0,1 0-1,0 0 1,-1 0 0,1 0 0,1-1 0,0 1-26,-2 1 35,1-1 0,0 0 0,-1 0 0,1 0 0,-1 0 0,1 0 0,-1 0 0,1 0 1,-1-1-1,1 1 0,-1-1 0,1 1 0,-1-1 0,1 1 0,-1-1 0,0 0 0,1 0 0,-1 0 1,0 1-1,2-3 0,-2 0 69,0 0 0,0-1-1,0 1 1,0 0 0,-1 0 0,0 0 0,1-1 0,-1 1 0,-1-5 0,1 6-44,0-10 23,1 11-13,-1-1 0,1 0 1,-1 0-1,0 0 0,0 1 1,0-1-1,0 0 1,0 0-1,-1 0 0,1 0 1,0 1-1,-1-1 0,1 0 1,-1 0-1,0 1 0,0-1 1,1 1-1,-1-1 1,0 0-1,0 1 0,-1-1 1,0 0-1,0 0 9,0 1 1,0 0-1,0 0 1,0 0-1,0 1 0,0-1 1,0 0-1,-1 1 1,1-1-1,0 1 0,0 0 1,-1 0-1,1-1 1,0 2-1,0-1 1,-1 0-1,1 0 0,0 1 1,-3 0-1,2 1-21,0-1-1,0 1 0,1-1 1,-1 1-1,1 0 1,-1 0-1,1 0 1,-1 1-1,1-1 0,0 1 1,0-1-1,-2 4 1,-1 4 16,-1 0 0,1 1 0,1 0 0,0 0 0,1 0 0,-4 17 0,6-25-28,1 1 0,-1-1 0,1 1 0,0-1 0,0 1-1,0 0 1,0-1 0,0 1 0,1-1 0,-1 1 0,1-1 0,0 1-1,1-1 1,-1 0 0,0 1 0,3 2 0,-3-4-17,1 0 0,0 0 1,0 0-1,0 0 0,0 0 0,1-1 0,-1 1 1,0-1-1,1 0 0,-1 1 0,0-1 1,1 0-1,0-1 0,-1 1 0,1 0 1,0-1-1,-1 1 0,1-1 0,0 0 0,4 0 1,-4 0 18,0 1-1,0-1 1,-1 0 0,1 0 0,0-1 0,0 1 0,-1 0 0,1-1 0,0 0 0,-1 1 0,1-1-1,-1 0 1,1 0 0,-1-1 0,1 1 0,-1-1 0,0 1 0,1-1 0,-1 0 0,0 1 0,0-1-1,0 0 1,-1 0 0,1-1 0,0 1 0,-1 0 0,1 0 0,-1-1 0,0 1 0,0-1 0,0 1-1,1-4 1,1-4 61,-1 1 0,0-1 0,0 0 0,0 0 0,-1-16 0,-1 23-34,0 1 0,0-1-1,0 0 1,-1 0 0,1 1 0,-1-1 0,1 0-1,-1 1 1,0-1 0,0 1 0,0-1 0,-1 1-1,1-1 1,0 1 0,-1 0 0,0 0-1,1 0 1,-1 0 0,0 0 0,0 0 0,0 0-1,0 0 1,-1 1 0,-3-3 0,3 3 35,1-1 0,-1 1 0,0 0 0,1 0 0,-1 0 1,0 1-1,0-1 0,0 1 0,0 0 0,0 0 0,0 0 1,-4 0-1,6 1-36,0-1 1,-1 1-1,1-1 0,0 1 1,-1 0-1,1 0 1,0 0-1,0 0 1,0 0-1,0 0 1,0 0-1,0 0 0,0 0 1,0 1-1,0-1 1,0 0-1,1 0 1,-1 1-1,0-1 0,1 1 1,-1-1-1,1 1 1,0-1-1,-1 0 1,1 4-1,-1 4 14,-1-1 0,2 1 0,-1 0 0,2 12 1,-1-19-42,0 0 0,0 0 0,1 1 0,-1-1-1,1 0 1,-1 0 0,1 0 0,0 0 0,-1 0 0,1 0 0,0 0 0,0 0 0,1 0 0,-1 0 0,0 0 0,1-1 0,-1 1 0,1-1 0,-1 1 0,1-1 0,3 3 0,-4-4-27,0 1 0,0-1 0,0 1 0,1-1 0,-1 1 0,0-1 0,0 0 1,1 0-1,-1 1 0,0-1 0,1 0 0,-1 0 0,0 0 0,0 0 0,1-1 0,-1 1 0,0 0 0,0-1 0,1 1 0,-1 0 0,0-1 0,0 1 0,2-2 1,-1 0 18,-1 1 0,1-1-1,-1 0 1,1 1 0,-1-1 0,0 0 0,0 0 0,0 0 0,0 0 0,0 0 0,0 0 0,0-4 0,2-5 43,-2-1-1,1 0 0,-1-22 1,-1 33-43,0 0 47,0 1 0,0-1 0,0 1-1,1-1 1,-1 1 0,0-1-1,0 1 1,0-1 0,0 1 0,0-1-1,0 1 1,0-1 0,-1 1-1,1-1 1,0 1 0,0 0 0,0-1-1,0 1 1,-1-1 0,1 1 0,0-1-1,0 1 1,-1 0 0,1-1-1,0 1 1,-1 0 0,1-1 0,0 1-1,-1 0 1,1-1 0,-1 1-1,0 0-23,0 0-1,0 1 0,1-1 1,-1 1-1,0-1 0,1 0 1,-1 1-1,0 0 0,1-1 1,-1 1-1,0-1 0,1 1 1,-1 0-1,1-1 0,-1 2 1,-2 2-73,1-1 1,0 0-1,0 1 1,1 0-1,-1-1 1,1 1-1,-3 8 1,4-10-170,0 0 1,0 0-1,0 0 1,0 0 0,0 0-1,0 0 1,1 0-1,-1 0 1,1 0 0,-1 0-1,1 0 1,0 0-1,0-1 1,-1 1 0,1 0-1,1 0 1,-1-1 0,0 1-1,0 0 1,1-1-1,-1 1 1,1-1 0,-1 0-1,1 1 1,-1-1-1,1 0 1,0 0 0,0 0-1,2 1 1,15 10-3080,-3 2-801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1"/>
    </inkml:context>
    <inkml:brush xml:id="br0">
      <inkml:brushProperty name="width" value="0.035" units="cm"/>
      <inkml:brushProperty name="height" value="0.035" units="cm"/>
    </inkml:brush>
  </inkml:definitions>
  <inkml:trace contextRef="#ctx0" brushRef="#br0">20 1 72,'0'0'10443,"-4"11"-10064,-10 36-43,13-45-309,1 0-1,0 0 1,-1 0-1,1 0 1,0 0 0,0 1-1,1-1 1,-1 0 0,0 0-1,1 0 1,-1 0-1,1 0 1,-1 0 0,1-1-1,0 1 1,0 0 0,0 0-1,0 0 1,0-1-1,1 1 1,-1 0 0,0-1-1,1 1 1,-1-1 0,1 0-1,0 1 1,-1-1-1,1 0 1,0 0 0,0 0-1,2 1 1,1 0 17,1 1 0,-1-1 0,1 0 1,0 0-1,0-1 0,0 0 0,0 0 0,6 0 0,10 0 183,-18 0-178,1-1-1,-1 1 1,1-1-1,-1 0 1,1 0-1,-1-1 1,1 1-1,-1-1 1,0 0-1,1 0 1,-1-1 0,0 1-1,0-1 1,0 0-1,0 0 1,4-3-1,-2 0-20,-1 0-1,0 0 1,0-1-1,-1 1 1,6-10-1,-9 13 95,1-1-1,-1 1 0,0-1 1,0 1-1,0-1 0,0 0 1,-1 1-1,1-1 0,-1 0 1,1 0-1,-1 1 0,0-1 1,0 0-1,0 0 0,0 0 1,-1 1-1,1-1 0,-2-4 1,1 6-90,0 0 0,0 0 0,1 0 0,-1-1 0,0 1 0,0 0 1,-1 0-1,1 0 0,0 1 0,0-1 0,0 0 0,-1 0 0,1 1 1,0-1-1,-1 1 0,1-1 0,0 1 0,-1-1 0,1 1 0,-1 0 1,-1 0-1,-36-2 438,31 2-285,7 0-176,0 1 0,0-1-1,0 0 1,1 1 0,-1-1-1,0 1 1,0 0 0,1-1-1,-1 1 1,0 0 0,1-1-1,-1 1 1,0 0 0,1 0-1,-1-1 1,1 1 0,-1 0-1,1 0 1,0 0 0,-1 0-1,1 0 1,0 0 0,0 0-1,0 0 1,-1 0 0,1-1-1,0 1 1,0 2 0,-1 33 76,1-33-88,0-1-9,0-1 0,0 0 1,0 1-1,1-1 0,-1 1 1,1-1-1,-1 0 0,1 1 1,-1-1-1,1 0 0,0 0 1,0 0-1,-1 1 0,1-1 1,0 0-1,0 0 0,0 0 1,0 0-1,0 0 1,1-1-1,-1 1 0,0 0 1,0 0-1,3 0 0,-2 0-11,0 0-1,0 0 1,1 0-1,-1-1 0,0 1 1,1-1-1,-1 0 1,1 1-1,-1-1 1,1 0-1,-1-1 0,0 1 1,5-1-1,-6 0 26,0 1 0,0-1 0,0 1 0,0-1 1,0 1-1,0-1 0,0 0 0,-1 0 0,1 1 0,0-1 0,0 0 0,-1 0 0,1 0 0,-1 0 0,1 0 0,-1 0 0,1 0 0,-1 0 0,1 0 0,-1 0 0,0 0 0,0 0 0,1-2 0,1-27 382,-3 24-223,2 5-125,-1 0 0,0 0 0,0 0 1,0 0-1,0 0 0,0-1 0,0 1 1,-1 0-1,1 0 0,0 0 0,0 0 0,-1 0 1,1 0-1,-1 0 0,1 0 0,-1 0 1,1 0-1,-1 0 0,0 0 0,0 0 1,-1-1-1,0 1 100,0 0-1,0 0 1,-1 1 0,1 0 0,0-1 0,0 1 0,0 0 0,-1 0-1,-3 0 1,-3 0 207,8 1-324,1-1 0,-1 0 0,0 1-1,1-1 1,-1 0 0,0 1 0,1-1 0,-1 1 0,1-1 0,-1 1 0,1-1-1,-1 1 1,1-1 0,-1 1 0,1 0 0,-1-1 0,1 1 0,0 0-1,-1-1 1,1 1 0,0 0 0,0-1 0,0 1 0,-1 0 0,1 0-1,0-1 1,0 1 0,0 0 0,0 0 0,0-1 0,0 2 0,1 31-1061,-1-24-451,0 1-5117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2"/>
    </inkml:context>
    <inkml:brush xml:id="br0">
      <inkml:brushProperty name="width" value="0.035" units="cm"/>
      <inkml:brushProperty name="height" value="0.035" units="cm"/>
    </inkml:brush>
  </inkml:definitions>
  <inkml:trace contextRef="#ctx0" brushRef="#br0">1 202 808,'0'0'5148,"5"0"-4715,6 0-203,-5 1 59,0-1 1,1 0-1,-1 0 1,0-1-1,0 0 1,1 0-1,-1 0 1,0-1-1,9-3 1,-12 3-102,0 0 1,0 0-1,0 0 0,0-1 1,-1 1-1,1-1 0,-1 0 1,0 0-1,0 0 0,0 0 1,0 0-1,0 0 1,-1 0-1,1-1 0,-1 1 1,0-1-1,2-5 0,-1-5 413,-1 1 0,0-1 0,-2-20 0,1 8 126,-1 25-667,0 1-1,1-1 1,-1 1-1,0-1 1,1 1-1,-1-1 1,0 1 0,0 0-1,0-1 1,1 1-1,-1 0 1,0-1-1,0 1 1,0 0 0,0 0-1,0 0 1,0 0-1,1 0 1,-1 0-1,0 0 1,-1 0 0,0 0-18,1 0 1,-1 0-1,1 0 1,-1 0 0,1 1-1,-1-1 1,1 0-1,-1 1 1,1-1-1,-1 1 1,1-1 0,-1 1-1,1-1 1,-3 3-1,2 1 14,-1 0-1,1 1 0,0-1 0,1 1 1,-1 0-1,1-1 0,0 1 0,0 0 1,0 0-1,0 0 0,1 0 0,0 0 1,0 0-1,1 5 0,-1 3-128,1-12 59,-1 0-1,1 0 1,0 0-1,-1 0 1,1-1-1,0 1 1,-1 0-1,1 0 1,0-1 0,0 1-1,0-1 1,0 1-1,0-1 1,0 1-1,0-1 1,0 1-1,0-1 1,0 0 0,0 0-1,0 1 1,0-1-1,0 0 1,0 0-1,0 0 1,0 0-1,0 0 1,2-1 0,-1 1-30,1 1 0,-1-1 0,0 0 1,0-1-1,0 1 0,0 0 0,0-1 1,1 1-1,-1-1 0,0 1 0,0-1 1,0 0-1,3-2 0,-2-2 79,-1-1 0,1 0 0,-1 1 1,0-1-1,0 0 0,-1 0 0,0 0 0,0 0 0,0-1 0,-1 1 0,0 0 1,0 0-1,-2-9 0,2-6 314,0 20-310,-1 0 0,1 0 0,0 1 0,0-1 0,-1 0 0,1 0 0,-1 1 0,1-1 0,-1 0 0,1 1 0,-1-1 0,1 1 0,-1-1-1,0 0 1,1 1 0,-1-1 0,0 1 0,1 0 0,-1-1 0,0 1 0,0 0 0,1-1 0,-1 1 0,0 0 0,0 0 0,0 0 0,1-1-1,-1 1 1,0 0 0,-1 0 0,-31-1 816,27 2-660,5-1-173,0 0-1,-1 0 0,1 0 0,0 0 1,-1 0-1,1 1 0,0-1 1,-1 1-1,1-1 0,0 1 0,0 0 1,0-1-1,-1 1 0,1 0 0,0 0 1,0-1-1,0 1 0,0 0 1,-1 2-1,0 0 0,0 0 0,1 0 0,-1 0 0,1 0 1,-1 0-1,1 1 0,-1 5 0,0 4-66,0 0 1,1 0-1,0 15 0,1-26-41,1 0-1,-1 1 1,1-1-1,-1 0 0,1 0 1,0 0-1,0 0 0,0 1 1,0-1-1,0 0 1,1-1-1,-1 1 0,1 0 1,-1 0-1,1-1 1,-1 1-1,1 0 0,0-1 1,0 0-1,0 1 1,0-1-1,0 0 0,0 0 1,0 0-1,0 0 1,0-1-1,1 1 0,-1-1 1,0 1-1,0-1 0,5 1 1,-6-1-776,-1-20-9898,0 11 5324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3"/>
    </inkml:context>
    <inkml:brush xml:id="br0">
      <inkml:brushProperty name="width" value="0.035" units="cm"/>
      <inkml:brushProperty name="height" value="0.035" units="cm"/>
    </inkml:brush>
  </inkml:definitions>
  <inkml:trace contextRef="#ctx0" brushRef="#br0">13 58 496,'0'0'5742,"0"25"-2886,1-23-2830,-1 1 0,1-1 0,-1 1 0,1-1 0,0 1 0,0-1 0,0 1 1,0-1-1,1 0 0,-1 0 0,0 1 0,1-1 0,0 0 0,-1 0 0,1 0 0,0-1 0,0 1 0,0 0 0,0-1 0,1 1 0,-1-1 0,0 0 0,1 0 0,-1 0 0,4 1 0,3 2-15,-1-2 1,1 1-1,0-1 0,-1-1 0,1 1 1,14-1-1,-22-1 34,1 0 0,-1-1 0,1 1 0,-1 0-1,1-1 1,0 1 0,-1-1 0,0 1 0,1-1 0,-1 0 0,1 0 0,-1 1-1,0-1 1,1 0 0,-1 0 0,0 0 0,0-1 0,0 1 0,0 0 0,0 0-1,0-1 1,0 1 0,0 0 0,-1-1 0,1 1 0,1-3 0,0-5 119,1 1 0,-1-1 0,2-15 1,-1 5 227,-2 17-292,0 1-1,-1-1 0,0 1 0,1-1 1,-1 0-1,0 1 0,1-1 0,-1 1 1,0-1-1,0 0 0,0 1 0,-1-1 1,1 0-1,0 1 0,-1-1 0,1 1 0,-1-1 1,1 0-1,-1 1 0,0-1 0,1 1 1,-1 0-1,0-1 0,0 1 0,0 0 1,0-1-1,0 1 0,-2-1 0,-1 0 150,0 0-1,0 1 1,0 0-1,-1 0 1,1 0-1,0 1 0,0-1 1,0 1-1,-8 0 1,8 1-173,1-1 0,0 0-1,-1 1 1,1 0 0,0-1 0,0 1 0,0 0 0,0 1 0,0-1 0,0 1 0,0-1 0,0 1 0,0 0 0,0 0 0,1 0-1,-1 0 1,-3 5 0,5-6-88,-1 2-1,0-1 0,0 1 0,0 0 0,1-1 0,-1 1 0,1 0 0,0 0 0,0 0 0,0 0 0,0 1 0,0-1 0,1 0 0,-1 0 0,1 4-1,0-5-5,-1 0-1,1 0 0,0 0 0,0 1 0,0-1 0,1 0 0,-1 0 0,0 0 0,1 0 0,0 1 0,-1-1 0,1 0 0,0 0 0,0 0 0,0 0 0,0-1 0,1 1 0,-1 0 0,0 0 0,1-1 1,-1 1-1,4 2 0,-2-2 9,0 0-17,0-1 1,-1 1-1,1-1 1,0 0-1,0 1 1,0-1-1,0-1 1,0 1-1,0 0 0,0-1 1,0 1-1,1-1 1,-1 0-1,4-1 1,-5-1 48,-1 0 1,0 0 0,0 0 0,0-1-1,0 1 1,0 0 0,0-1 0,0 1-1,0-4 1,-1 4-2,1-5 20,0 0-1,0 0 1,-1 0 0,-1-13 0,0 2 124,1 18-157,0-1 1,0 1 0,-1-1 0,1 1-1,0-1 1,0 1 0,-1-1 0,1 1-1,0-1 1,-1 1 0,1-1 0,0 1-1,-1 0 1,1-1 0,-1 1-1,1 0 1,-1-1 0,1 1 0,-1 0-1,1 0 1,0-1 0,-1 1 0,0 0-1,1 0 1,-1 0 0,1 0 0,-1 0-1,0 0 1,-14-2 38,8 2-1,0 0 0,0 0 0,1 1-1,-1 0 1,0 0 0,-9 3 0,13-3-20,1 0 1,0 0 0,0 1 0,0-1-1,0 0 1,0 1 0,0-1 0,0 1-1,1 0 1,-1 0 0,0 0 0,1 0 0,0 0-1,-1 0 1,1 0 0,0 0 0,0 0-1,0 1 1,0-1 0,0 4 0,-1 0-48,0 0 0,1 0 1,0 1-1,0-1 1,0 1-1,1-1 0,0 0 1,0 1-1,2 12 1,-1-18-2,0 0 1,0 1 0,0-1 0,-1 0 0,1 0-1,0 0 1,1 0 0,-1 0 0,0 0-1,0 0 1,0 0 0,0 0 0,1 0-1,-1-1 1,0 1 0,1-1 0,-1 1 0,1-1-1,-1 1 1,1-1 0,-1 0 0,2 1-1,37 0-299,-29-1 205,-10 0 109,0-1-1,1 1 1,-1 0-1,0-1 1,1 1-1,-1 0 1,0-1-1,0 0 1,0 1-1,1-1 1,-1 0-1,0 1 1,0-1-1,0 0 1,0 0 0,0 0-1,0 0 1,-1 0-1,1 0 1,0 0-1,0 0 1,-1 0-1,1-1 1,-1 1-1,1 0 1,-1 0-1,1-2 1,1-2-146,-1-1-1,0 1 1,0 0 0,0 0 0,-1-8 0,0 13 15,0-1 0,0 0 0,0 0 0,0 0 0,-1 1 0,1-1 0,0 0 0,-1 0 0,1 1 0,0-1 0,-1 0 0,1 0 0,-1 1 0,1-1 0,-1 1 0,1-1 0,-1 0 0,1 1 0,-1-1 0,0 1 0,1-1 0,-1 1 0,0 0 0,0-1 0,1 1 0,-1 0 0,0-1 0,-1 1 0,-10-2-4655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4"/>
    </inkml:context>
    <inkml:brush xml:id="br0">
      <inkml:brushProperty name="width" value="0.035" units="cm"/>
      <inkml:brushProperty name="height" value="0.035" units="cm"/>
    </inkml:brush>
  </inkml:definitions>
  <inkml:trace contextRef="#ctx0" brushRef="#br0">49 1 232,'0'0'10491,"1"14"-8643,0-11-1768,0-1-1,0 1 1,1-1-1,-1 1 1,1-1-1,0 0 1,-1 1-1,1-1 1,0 0-1,0 0 1,0 0-1,1 0 1,-1-1-1,0 1 1,1-1-1,-1 1 1,1-1-1,-1 0 1,1 0-1,0 0 0,-1 0 1,1 0-1,0-1 1,0 1-1,0-1 1,-1 0-1,1 0 1,5 0-1,-8 0 213,0-1-249,0 0 0,0 0 0,-1 0 0,1 0 0,0 0 0,0 0 0,0 0 0,0 0 0,0 0 0,0 0 0,0 0 0,0 0 0,0 0 0,1-2 0,-1 2 1,1 0 1,-1 0-1,0 0 0,1 0 0,-1-1 0,0 1 0,0 0 1,0 0-1,0 0 0,0 0 0,-1 0 0,1-1 0,0 1 1,0 0-1,-1 0 0,1 0 0,-1-1 0,-1 1-29,0 0-1,1 0 1,-1 0-1,0 0 1,1 1-1,-1-1 0,0 1 1,0-1-1,0 1 1,1 0-1,-1-1 1,0 1-1,0 0 1,0 0-1,0 0 0,0 1 1,1-1-1,-3 1 1,1-1 32,-1 1 0,1 0 0,0 0 0,0 0 0,0 1 0,0-1 0,0 1 0,0-1 1,-3 3-1,2 0 44,0 0 1,0 0-1,0 0 1,0 1 0,1-1-1,0 1 1,0 0-1,0 0 1,-4 9-1,5-6 1,0 0-1,0 0 0,1 1 0,0-1 1,0 0-1,1 10 0,0-15-97,0 0-1,1 0 1,-1 0-1,0 0 1,1 1-1,0-1 1,0 0 0,0-1-1,0 1 1,0 0-1,0 0 1,1 0-1,1 2 1,-1-3 1,-1-1 1,1 1-1,-1-1 0,1 1 1,0-1-1,-1 0 0,1 0 0,0 0 1,0 0-1,0 0 0,0 0 1,0 0-1,0-1 0,0 1 1,0-1-1,0 1 0,1-1 0,-1 0 1,4 0-1,0 0 4,-4 1-1,0-1-1,1 0 1,-1 1 0,0-1-1,0 0 1,1-1 0,-1 1-1,0 0 1,1-1 0,-1 1-1,0-1 1,0 0 0,0 1-1,0-1 1,0 0 0,0 0-1,0-1 1,0 1 0,0 0-1,0-1 1,0 1 0,-1-1-1,3-2 1,0 0 11,-1-1 0,0 0-1,-1 1 1,1-1 0,-1 0 0,1 0-1,-2 0 1,1-1 0,0 1 0,-1 0 0,0-1-1,0 1 1,-1-1 0,0-10 0,0 15 7,0 0 1,0 1-1,0-1 1,0 0-1,0 0 1,0 0-1,0 1 1,0-1-1,0 0 1,-1 0-1,1 0 1,0 1-1,-1-1 1,1 0-1,0 1 1,-1-1-1,1 0 1,-1 1-1,1-1 1,-1 0-1,1 1 1,-1-1-1,0 1 1,1-1-1,-1 1 1,0-1-1,1 1 1,-2-1-1,0 1 6,0-1 1,0 1-1,1 0 0,-1 0 0,0 0 0,0 0 0,0 0 0,0 0 0,0 1 0,1-1 0,-1 0 0,-2 2 1,-1 0 39,-1 0 0,1 0 0,0 1 1,-1-1-1,1 2 0,1-1 0,-9 7 1,6-3 70,1 1 0,-1 0 1,1 1-1,-8 15 0,12-20-176,0-1 0,1 0 0,0 1-1,-1-1 1,1 1 0,1 0 0,-1-1 0,0 1-1,1 0 1,0 0 0,0-1 0,0 1-1,0 0 1,1-1 0,-1 1 0,3 6 0,-2-7-258,1 0 0,0 0 0,1 0 0,-1 0 0,0 0 0,1-1 0,0 1 0,-1-1 0,1 0 1,0 0-1,0 0 0,0 0 0,1 0 0,3 1 0,12 8-2875,3 7-2608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5"/>
    </inkml:context>
    <inkml:brush xml:id="br0">
      <inkml:brushProperty name="width" value="0.035" units="cm"/>
      <inkml:brushProperty name="height" value="0.035" units="cm"/>
    </inkml:brush>
  </inkml:definitions>
  <inkml:trace contextRef="#ctx0" brushRef="#br0">1 0 1352,'0'0'3872,"3"10"-3152,1 1-450,1 0 0,0-1 0,0 0 0,1 0 0,0 0 0,14 15 0,-14-19 2,0 0 0,1 0 0,-1-1-1,1 0 1,11 6 0,-15-9-167,0 0 1,1 0-1,-1-1 0,0 1 0,1-1 1,-1 0-1,1 0 0,0-1 1,-1 1-1,1-1 0,0 0 1,-1 1-1,1-2 0,0 1 1,6-1-1,-9-1-4,1 0 1,0 0-1,-1 0 0,1-1 1,-1 1-1,0 0 0,0-1 1,0 1-1,0-1 0,0 1 1,0-1-1,-1 1 0,1-1 1,-1 0-1,1-4 0,-1-6 281,0 6-175,0 0 1,0 1 0,0-1 0,-3-12-1,2 17-166,1 1 0,-1-1 0,0 0 0,0 0 0,0 0 0,0 1 0,0-1 0,0 0-1,0 1 1,-1-1 0,1 1 0,0-1 0,-1 1 0,1 0 0,-1 0 0,0 0 0,1 0-1,-1 0 1,0 0 0,0 0 0,-2-1 0,1 1 76,-1 0 0,1-1-1,-1 1 1,0 0 0,0 1 0,1-1 0,-1 1-1,0 0 1,0 0 0,-5 0 0,7 1-62,0 0 1,0 0-1,0-1 1,0 1-1,0 1 1,0-1-1,1 0 1,-1 0-1,0 1 1,1-1-1,-1 1 1,1 0-1,-1-1 1,1 1-1,0 0 1,-1 0-1,1 0 1,0 0-1,-1 3 1,-2 5 129,1-1 1,0 1 0,1 0 0,0 0-1,0 1 1,1-1 0,0 0 0,2 20-1,-1-28-177,0 0-1,0-1 0,1 1 0,-1 0 1,1-1-1,-1 1 0,1 0 1,-1-1-1,1 1 0,0-1 0,0 1 1,0-1-1,0 1 0,0-1 1,0 0-1,0 0 0,0 1 0,1-1 1,-1 0-1,0 0 0,1 0 0,-1 0 1,1 0-1,-1-1 0,1 1 1,0 0-1,-1-1 0,1 1 0,-1-1 1,4 1-1,5 1-42,1-1-1,-1 0 0,19 0 1,-22-1-43,-7-1 75,1 1 0,0 0 0,-1 0 0,1-1 0,0 1 0,-1 0 0,1-1 0,-1 1 0,1-1 1,0 1-1,-1 0 0,1-1 0,-1 1 0,1-1 0,-1 0 0,0 1 0,1-1 0,-1 1 0,0-1 0,1 0 1,-1 1-1,0-1 0,0 0 0,1 1 0,-1-1 0,0 0 0,0 0 0,0 1 0,0-1 0,0 0 0,0-1 1,0-28 86,-1 22-33,2 6-1,-1 1-1,0-1 1,0 0-1,0 0 1,0 1-1,-1-1 1,1 0-1,0 1 1,-1-1-1,1 0 1,-1 1-1,1-1 1,-1 0-1,0 1 1,0-1-1,0 1 1,-1-3-1,-1 3 78,1 0-1,0 0 0,0 0 1,0 0-1,0 1 0,-1-1 1,1 0-1,0 1 1,-1 0-1,1 0 0,0-1 1,-1 1-1,-3 1 0,6-1-128,-1 0 0,0 1 0,1-1 0,-1 0 0,1 1 0,-1-1 0,1 0 0,-1 1 0,1-1 0,-1 1 0,1-1 0,-1 1 0,1-1 0,-1 1 0,1-1 0,0 1 0,0 0 0,-1-1 0,1 1 0,0-1 0,0 1 0,-1 0 0,1-1 0,0 1 0,0 0 0,0-1-1,0 1 1,0 0 0,-1 12-1669,3-2-3861,3-2-2670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6"/>
    </inkml:context>
    <inkml:brush xml:id="br0">
      <inkml:brushProperty name="width" value="0.035" units="cm"/>
      <inkml:brushProperty name="height" value="0.035" units="cm"/>
    </inkml:brush>
  </inkml:definitions>
  <inkml:trace contextRef="#ctx0" brushRef="#br0">1 32 1408,'0'0'10434,"0"5"-9334,0 6-819,-1-4 162,1 1 0,0-1 0,1 0 0,2 14 0,-2-19-395,0 0 0,0 0 0,0 1 1,0-1-1,0 0 0,0 0 0,0 0 1,0 0-1,1-1 0,-1 1 0,1 0 1,0 0-1,-1-1 0,1 1 0,0-1 1,0 0-1,0 1 0,0-1 0,0 0 1,0 0-1,3 1 0,5 1 9,1 0 0,0-1 0,18 3 0,-26-5-56,1 1 1,-1-1 0,1 0 0,-1 0 0,0 0-1,1-1 1,-1 1 0,1-1 0,-1 0-1,0 0 1,1 0 0,-1 0 0,0-1-1,0 1 1,4-3 0,-1-1-6,0 0 0,-1-1 0,1 1 1,7-13-1,-11 15 69,0-1 0,-1 0 1,1 0-1,-1 1 1,0-1-1,0 0 0,0 0 1,0 0-1,-1 0 1,0 0-1,0-5 0,1 7 29,-1 1 0,0-1 0,0 1-1,-1-1 1,1 0 0,0 1 0,0-1-1,-1 1 1,1-1 0,-1 1 0,1-1-1,-1 1 1,0 0 0,0-1 0,1 1-1,-1 0 1,0-1 0,0 1 0,0 0-1,-3-2 1,1 1 17,0 0 0,0 1-1,0 0 1,-1 0 0,1 0-1,0 0 1,-1 0 0,1 1-1,-4-1 1,-4-1 98,-1 1 0,1 1 1,0 0-1,0 0 0,-14 3 0,23-3-184,0 0-1,0 1 1,-1-1-1,1 1 1,0-1-1,0 1 1,0 0-1,0 0 1,0 0-1,0 0 0,0 0 1,0 1-1,0-1 1,1 1-1,-1-1 1,0 1-1,1-1 1,-1 1-1,1 0 1,0 0-1,-1 0 1,1 0-1,0 0 1,0 0-1,0 0 0,1 0 1,-1 0-1,0 0 1,1 0-1,-1 1 1,1-1-1,0 4 1,0-1-44,0 2-9,-1 0-1,2 0 1,-1 0-1,1 0 1,0 0-1,4 10 1,-5-15 15,1-1 0,0 1 0,0 0 0,0-1 0,1 1 0,-1-1 0,0 1 0,0-1 0,1 1 0,-1-1 0,1 0 0,0 0-1,-1 0 1,1 0 0,0 0 0,-1 0 0,1 0 0,0 0 0,0-1 0,0 1 0,0-1 0,0 1 0,0-1 0,0 0 0,0 0 0,0 0 0,3 0 0,2 0-50,-1 0 0,1 0 1,-1-1-1,1 0 0,-1 0 0,1-1 0,-1 1 0,8-4 1,-11 3 66,-1 1 1,0 0 0,0-1 0,0 1-1,0-1 1,0 0 0,-1 0 0,1 1 0,0-1-1,-1 0 1,0 0 0,1-1 0,-1 1-1,0 0 1,0 0 0,0-1 0,0 1-1,0 0 1,-1-1 0,1 1 0,-1-1 0,0 1-1,1-1 1,-1 1 0,-1-4 0,1 4 23,0 0 1,0 0-1,0 1 1,-1-1-1,1 0 1,-1 0-1,1 1 1,-1-1-1,0 0 1,0 1-1,0-1 1,0 1-1,0-1 1,0 1-1,0-1 1,0 1-1,-1 0 1,1-1-1,0 1 1,-1 0-1,1 0 1,-1 0-1,0 0 1,1 0-1,-1 1 1,0-1-1,1 0 1,-1 1-1,-3-1 1,-4-2 236,0 2 1,-1-1-1,1 1 1,-16 1-1,24 0-262,1 0 0,-1 1 0,0-1 0,1 1-1,-1-1 1,1 1 0,-1-1 0,1 1 0,-1-1 0,1 1 0,-1 0 0,1-1 0,-1 1-1,1 0 1,0-1 0,-1 1 0,1 0 0,0-1 0,0 1 0,-1 0 0,1 0 0,0-1-1,0 1 1,0 0 0,0 0 0,0-1 0,0 2 0,-1 29-588,1-27 347,0-3 135,0 0-1,0 0 1,0 0 0,1 0 0,-1 0 0,0 0 0,0 0-1,1 0 1,-1 0 0,0 0 0,1 0 0,-1 0-1,1 0 1,0 0 0,-1 0 0,1-1 0,0 1-1,-1 0 1,1 0 0,0-1 0,0 1 0,-1-1 0,1 1-1,2 0 1,-1 0-713,1 0 1,0 0-1,-1 0 0,1 0 1,0-1-1,0 1 0,-1-1 1,6 0-1,9 0-7858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7"/>
    </inkml:context>
    <inkml:brush xml:id="br0">
      <inkml:brushProperty name="width" value="0.035" units="cm"/>
      <inkml:brushProperty name="height" value="0.035" units="cm"/>
    </inkml:brush>
  </inkml:definitions>
  <inkml:trace contextRef="#ctx0" brushRef="#br0">1 0 984,'0'0'1384,"11"4"1069,15 12-462,94 74-911,-56-37-6498,-53-43 2945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8"/>
    </inkml:context>
    <inkml:brush xml:id="br0">
      <inkml:brushProperty name="width" value="0.035" units="cm"/>
      <inkml:brushProperty name="height" value="0.035" units="cm"/>
    </inkml:brush>
  </inkml:definitions>
  <inkml:trace contextRef="#ctx0" brushRef="#br0">1 1 296,'0'0'2640,"103"38"-2432,-93-28-80,1-1 8,5-4-120,-5 5 144,0-1-160,5 1-192,1 4-600,-1-4-472,-5-1-71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9"/>
    </inkml:context>
    <inkml:brush xml:id="br0">
      <inkml:brushProperty name="width" value="0.035" units="cm"/>
      <inkml:brushProperty name="height" value="0.035" units="cm"/>
    </inkml:brush>
  </inkml:definitions>
  <inkml:trace contextRef="#ctx0" brushRef="#br0">0 1 192,'0'0'2584,"65"38"-2424,-54-28 0,0-5-24,-6-1-136,1 6-16,5-5-368,-6 0-88,6-1-56,0 1-480,-1 0 185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1"/>
    </inkml:context>
    <inkml:brush xml:id="br0">
      <inkml:brushProperty name="width" value="0.035" units="cm"/>
      <inkml:brushProperty name="height" value="0.035" units="cm"/>
    </inkml:brush>
  </inkml:definitions>
  <inkml:trace contextRef="#ctx0" brushRef="#br0">1 23 912,'0'0'17299,"2"0"-16777,8 0-266,0-1 0,1 0-1,15-4 1,48-2 636,-62 5-842,0 0 1,0 1-1,0 1 0,23 2 0,1-1 22,-4-1-90,12 1 129,-16-2-3037,-28-3-24,0 1 1270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0"/>
    </inkml:context>
    <inkml:brush xml:id="br0">
      <inkml:brushProperty name="width" value="0.035" units="cm"/>
      <inkml:brushProperty name="height" value="0.035" units="cm"/>
    </inkml:brush>
  </inkml:definitions>
  <inkml:trace contextRef="#ctx0" brushRef="#br0">0 1 56,'210'124'16,"-154"-90"16,-53-32-27,0 1 1,0-1-1,1-1 0,-1 1 0,8 2 1,-8-2 185,1-1 1,-1 1 0,1 0 0,-1-1 0,7 6 0,10 2 915,-18-9-1111,0 1 1,1-1-1,-1 1 1,0 0-1,0 0 1,0 0 0,0 0-1,4 3 1,10 2-1049,-5 2 237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1"/>
    </inkml:context>
    <inkml:brush xml:id="br0">
      <inkml:brushProperty name="width" value="0.035" units="cm"/>
      <inkml:brushProperty name="height" value="0.035" units="cm"/>
    </inkml:brush>
  </inkml:definitions>
  <inkml:trace contextRef="#ctx0" brushRef="#br0">1 0 1352,'0'0'3442,"15"6"-3286,-9-4-133,16 6 157,-1 1 0,0 0-1,22 14 1,-18-7-102,21 16-3052,-40-26 1250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2"/>
    </inkml:context>
    <inkml:brush xml:id="br0">
      <inkml:brushProperty name="width" value="0.035" units="cm"/>
      <inkml:brushProperty name="height" value="0.035" units="cm"/>
    </inkml:brush>
  </inkml:definitions>
  <inkml:trace contextRef="#ctx0" brushRef="#br0">1 1 760,'0'0'6873,"11"5"-6465,13 6 91,0 1 0,24 17 0,-11 0-214,14 9-1388,-43-32 132,1 1 0,-1 0 0,11 11 0,1 1-997,-3-4 188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3"/>
    </inkml:context>
    <inkml:brush xml:id="br0">
      <inkml:brushProperty name="width" value="0.035" units="cm"/>
      <inkml:brushProperty name="height" value="0.035" units="cm"/>
    </inkml:brush>
  </inkml:definitions>
  <inkml:trace contextRef="#ctx0" brushRef="#br0">0 0 1568,'0'0'4665,"60"34"-4049,-49-20-200,5-4-112,0-1 40,0 6-264,1-6-80,-1 6-256,0 4-264,0-5-672,6 5-585,0-4-431,-6-1 169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4"/>
    </inkml:context>
    <inkml:brush xml:id="br0">
      <inkml:brushProperty name="width" value="0.035" units="cm"/>
      <inkml:brushProperty name="height" value="0.035" units="cm"/>
    </inkml:brush>
  </inkml:definitions>
  <inkml:trace contextRef="#ctx0" brushRef="#br0">1 1 984,'0'0'4105,"108"67"-4105,-92-53-336,1-4-257,10 4-335,-6 5-512,-4-9-351</inkml:trace>
  <inkml:trace contextRef="#ctx0" brushRef="#br0" timeOffset="1">369 245 1496,'0'0'6025,"103"72"-5825,-87-63-168,0 6-32,0-1-96,1-4-160,-6 4-400,5 1-288,0-6-713,0 6-407,-5-1 264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6"/>
    </inkml:context>
    <inkml:brush xml:id="br0">
      <inkml:brushProperty name="width" value="0.035" units="cm"/>
      <inkml:brushProperty name="height" value="0.035" units="cm"/>
    </inkml:brush>
  </inkml:definitions>
  <inkml:trace contextRef="#ctx0" brushRef="#br0">1 0 16,'0'0'4480,"70"67"-3695,-59-57-113,0 0-288,5-1 24,0 1-144,1 4-160,-1-4-104,0-1-16,0 6-504,-5-6-496,11 6-769,-6-1-287</inkml:trace>
  <inkml:trace contextRef="#ctx0" brushRef="#br0" timeOffset="1">374 288 512,'0'0'2936,"114"62"-2936,-92-52-424,-6-5-296,0 9-72,11-5-224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8"/>
    </inkml:context>
    <inkml:brush xml:id="br0">
      <inkml:brushProperty name="width" value="0.035" units="cm"/>
      <inkml:brushProperty name="height" value="0.035" units="cm"/>
    </inkml:brush>
  </inkml:definitions>
  <inkml:trace contextRef="#ctx0" brushRef="#br0">0 0 336,'0'0'2704,"103"63"-3232,-87-49-280,1-4 16,-1-6-119</inkml:trace>
  <inkml:trace contextRef="#ctx0" brushRef="#br0" timeOffset="1">0 0 264,'287'173'496,"-270"-164"-288,-1 1 112,0 0-216,0-1-88,0 1 0,-5-5 216,-5-1-128,5 1-88,-6 5 248,6-6 160,0 1-424,-6 5-72,11-1-704,-5 1-296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0"/>
    </inkml:context>
    <inkml:brush xml:id="br0">
      <inkml:brushProperty name="width" value="0.035" units="cm"/>
      <inkml:brushProperty name="height" value="0.035" units="cm"/>
    </inkml:brush>
  </inkml:definitions>
  <inkml:trace contextRef="#ctx0" brushRef="#br0">1 0 176,'0'0'2704,"86"58"-5248,-80-54 2209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1"/>
    </inkml:context>
    <inkml:brush xml:id="br0">
      <inkml:brushProperty name="width" value="0.035" units="cm"/>
      <inkml:brushProperty name="height" value="0.035" units="cm"/>
    </inkml:brush>
  </inkml:definitions>
  <inkml:trace contextRef="#ctx0" brushRef="#br0">1 0 600,'157'106'648,"-146"-97"-32,-1 1-336,1-1-120,0-4-56,0 5 40,0-1 120,0-4-40,-1 0 144,-4 0-120,5 4-128,-6-4-96,6-5 80,-6 5-104,6 0-368,5 4-704,-5-4-304</inkml:trace>
  <inkml:trace contextRef="#ctx0" brushRef="#br0" timeOffset="1">385 345 2880,'0'0'5049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3"/>
    </inkml:context>
    <inkml:brush xml:id="br0">
      <inkml:brushProperty name="width" value="0.035" units="cm"/>
      <inkml:brushProperty name="height" value="0.035" units="cm"/>
      <inkml:brushProperty name="color" value="#00A0D7"/>
    </inkml:brush>
  </inkml:definitions>
  <inkml:trace contextRef="#ctx0" brushRef="#br0">0 106 8233,'0'0'2128,"2"9"-1910,7 27 41,-8-34-201,0 0 0,0 0 0,0 0-1,0 0 1,1 0 0,-1 0 0,0 0 0,1-1 0,-1 1 0,1-1 0,0 1-1,0-1 1,-1 0 0,1 0 0,0 1 0,0-1 0,0 0 0,0-1 0,0 1-1,1 0 1,2 0 0,3 1 245,0-1 1,0 0-1,17-1 0,-21 0-142,1 1 12,1-1 0,-1-1 0,0 1 0,0-1 0,1 1 0,-1-1 0,0-1 0,0 1 0,7-4 0,-8 2-49,-1 1-1,1-1 0,-1 0 0,0 0 0,0 0 0,0 0 0,0-1 0,-1 1 0,1-1 0,-1 1 0,0-1 0,2-6 0,-1 3 81,-1 0 1,0 0-1,-1 0 1,0-1-1,0 1 0,0 0 1,-1-1-1,-1-7 1,1 7 21,0 6-181,0 0-1,-1 0 1,1 0 0,-1 0-1,0 1 1,1-1-1,-1 0 1,0 0 0,0 0-1,0 1 1,-1-1-1,1 0 1,0 1 0,-1-1-1,1 1 1,-1 0-1,1-1 1,-1 1 0,1 0-1,-1 0 1,0 0-1,0 0 1,0 0 0,1 0-1,-1 1 1,0-1-1,0 1 1,0-1 0,-3 1-1,-6-3 5,0 1-1,0 1 1,-22-1-1,-10 5-839,40-2 281,0 0 1,1-1-1,-1 1 1,0 0-1,1 1 1,-1-1-1,1 0 1,0 1-1,-1-1 1,1 1-1,0 0 1,0-1-1,-3 4 1,-1 5-5355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2"/>
    </inkml:context>
    <inkml:brush xml:id="br0">
      <inkml:brushProperty name="width" value="0.035" units="cm"/>
      <inkml:brushProperty name="height" value="0.035" units="cm"/>
    </inkml:brush>
  </inkml:definitions>
  <inkml:trace contextRef="#ctx0" brushRef="#br0">71 27 2512,'-2'0'13480,"-3"0"-10003,-8 0-2855,3 8-645,8-3 23,2-4 0,0-1-1,0 0 1,0 1-1,0-1 0,0 0 1,0 1-1,0-1 0,0 0 0,0 1 1,-1-1-1,1 0 0,0 0 1,0 1-1,0-1 0,-1 0 1,1 1-1,0-1 0,0 0 1,-1 0-1,1 1 0,0-1 0,-1 0 1,1 0-1,0 0 0,-1 0 1,1 1-1,-1-1 0,1 0 1,-1 0-1,1 0 1,0 1-1,-1-1 1,1 0-1,0 0 1,-1 1-1,1-1 1,0 0-1,-1 1 1,1-1-1,0 0 1,0 1-1,-1-1 1,1 0-1,0 1 1,0-1-1,0 1 1,-1-1-1,1 0 1,0 1-1,0-1 1,0 1-1,0-1 0,0 1 1,-13 18-16,13-17 15,0-1 0,-1 1 0,0-1 0,1 0 0,-1 1 0,0-1 0,0 0 0,1 0 0,-1 0 0,0 1 0,0-1 0,-2 1 0,2 2 6,1 0 0,-1 0 1,1 0-1,0 0 0,0 0 1,1 5-1,1 16 22,-1-24-39,0 0-1,0 0 0,-1 0 0,1 0 0,0 0 1,0-1-1,0 1 0,0 0 0,0 0 0,0-1 0,0 1 1,3 0-1,-3 0 7,2 1-30,1 0 22,-1 0-1,0 0 1,1-1 0,0 1 0,-1-1 0,1 0 0,6 2-1,60 3 254,-60-5-165,-7-1-54,0 0 0,0 0 0,0 0 0,1-1 1,-1 1-1,0 0 0,0-1 0,0 0 0,-1 0 0,1 0 1,0 0-1,5-3 0,-4 2 22,17-13 148,-16 10-168,-4 5-16,-1-1-1,1 1 1,-1 0-1,1-1 0,-1 1 1,1-1-1,-1 1 1,1-1-1,-1 1 0,1-1 1,-1 1-1,0-1 1,1 1-1,-1-1 1,0 1-1,0-1 0,1 0 1,-1 1-1,0-1 1,0 0-1,6-17 187,-6-40 471,0 57-629,0 0-10,1 1-20,-1-1-1,0 0 0,0 1 1,0-1-1,0 0 1,-1 1-1,1-1 0,0 0 1,0 1-1,0-1 0,0 0 1,-1 1-1,1-1 0,0 0 1,-1 1-1,1-1 1,0 1-1,-1-1 0,1 1 1,-1-1-1,1 1 0,-1-1 1,1 1-1,-1-1 1,1 1-1,-1-1 0,0 1 1,1 0-1,-1 0 0,1-1 1,-1 1-1,0 0 0,-1-1 1,-2 0 8,-5-12 11,2 9-17,2 1-3,-4-3-11,1 3-3,-31-10-298,34 12 292,-1 1 3,-51-3-778,50 3 640,2 0 135,4 0 16,1 0 0,-1 1 0,0-1 1,1 0-1,-1 0 0,1 0 0,-1 0 0,0 1 0,1-1 0,-1 0 1,1 0-1,-1 1 0,1-1 0,-1 0 0,1 1 0,-1-1 0,1 1 1,0-1-1,-1 1 0,1-1 0,0 1 0,-1-1 0,1 1 0,0-1 1,-1 2-1,-4 1-10,4-2 4,1-1 6,0 1 0,0 0 1,0-1-1,0 1 0,-1 0 0,1-1 0,0 1 1,0 0-1,-1-1 0,1 1 0,0-1 0,-1 1 1,1-1-1,-1 1 0,1 0 0,-1-1 0,1 0 1,-1 1-1,-5 10 15,-1 12 3,7 30 240,19-35-147,-6-6-39,-7-8-4625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4"/>
    </inkml:context>
    <inkml:brush xml:id="br0">
      <inkml:brushProperty name="width" value="0.035" units="cm"/>
      <inkml:brushProperty name="height" value="0.035" units="cm"/>
      <inkml:brushProperty name="color" value="#00A0D7"/>
    </inkml:brush>
  </inkml:definitions>
  <inkml:trace contextRef="#ctx0" brushRef="#br0">44 139 3144,'0'0'8742,"2"8"-8121,-2-5-508,1 0 1,0 0-1,0 0 0,0 0 0,0 0 0,0 0 0,1 0 0,-1 0 1,1 0-1,0 0 0,0-1 0,0 1 0,0-1 0,0 1 1,0-1-1,1 0 0,-1 0 0,1 0 0,0 0 0,0-1 0,-1 1 1,1-1-1,0 1 0,0-1 0,0 0 0,1 0 0,-1 0 0,0-1 1,4 1-1,3-1 200,-6 1-157,0-1-1,0 0 1,0-1 0,0 1-1,-1-1 1,8-1-1,-10 1-103,1 1 0,-1-1-1,0 0 1,1 0 0,-1 0-1,0 0 1,0 0-1,0 0 1,1 0 0,-1 0-1,0-1 1,0 1 0,-1 0-1,1-1 1,0 1-1,0-1 1,-1 1 0,1-1-1,-1 1 1,1-3 0,2-6 214,0-1 1,-1 1 0,0-1 0,-1 1-1,-1-1 1,1 0 0,-1 1 0,-3-16-1,3 23-214,-1 0 0,0-1-1,0 1 1,0 0 0,0 0-1,-1 0 1,1 0 0,-1 0-1,0 0 1,0 0-1,0 0 1,0 1 0,0-1-1,-1 1 1,1-1 0,-1 1-1,1 0 1,-1 0 0,0 0-1,0 0 1,0 1 0,0-1-1,0 1 1,0 0-1,-1 0 1,1 0 0,0 0-1,-1 0 1,-5 0 0,0 0-454,-1 0 630,0 0 1,0 0-1,-1 1 1,-14 2-1,22-2-396,1 1 0,0-1 0,0 1 0,0-1 0,0 1 0,-1 0 0,1 0 0,0 0 0,1 1 0,-1-1 0,-2 2 0,2-2-255,1 0 1,0 1-1,0-1 0,0 0 1,1 1-1,-1-1 1,0 1-1,0-1 0,1 1 1,-1-1-1,1 1 1,-1 0-1,1-1 0,0 1 1,0-1-1,0 1 1,0 2-1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5"/>
    </inkml:context>
    <inkml:brush xml:id="br0">
      <inkml:brushProperty name="width" value="0.035" units="cm"/>
      <inkml:brushProperty name="height" value="0.035" units="cm"/>
      <inkml:brushProperty name="color" value="#00A0D7"/>
    </inkml:brush>
  </inkml:definitions>
  <inkml:trace contextRef="#ctx0" brushRef="#br0">142 59 4096,'0'0'6802,"-2"3"-6306,-2 2-160,0 1 1,1-1-1,0 1 1,0 0-1,0 0 1,1 1-1,0-1 0,0 0 1,0 1-1,1-1 1,0 1-1,0 0 0,1-1 1,0 11-1,0-16-310,0 1-1,0-1 0,0 1 0,0 0 1,1-1-1,-1 1 0,0-1 0,1 1 1,0-1-1,-1 1 0,1-1 0,0 1 1,-1-1-1,1 0 0,0 1 0,2 1 1,-1-1-2,0 0-1,1-1 1,-1 1 0,1-1 0,-1 1 0,1-1 0,0 0 0,-1 0-1,5 1 1,-6-1-8,1-1 0,-1 1-1,1-1 1,-1 0 0,1 1 0,-1-1-1,1 0 1,-1 0 0,1 0-1,-1 0 1,1 0 0,-1 0 0,1 0-1,-1 0 1,1-1 0,-1 1-1,1-1 1,-1 1 0,0-1 0,1 0-1,-1 1 1,0-1 0,1 0-1,-1 0 1,0 0 0,0 0 0,0 0-1,0 0 1,0 0 0,0 0-1,0 0 1,0-1 0,0 1 0,0 0-1,-1-1 1,2-1 0,2-9 103,0 1 1,-1-1-1,-1 0 0,0 0 1,0-1-1,-1 1 1,-1 0-1,0 0 1,-3-22-1,3 32-90,-1 0 0,0 0 0,0 0 0,0 0 0,0 0 0,0 0 0,0 1 0,0-1 0,0 0 0,-1 1 0,1-1-1,-1 1 1,1-1 0,-1 1 0,0 0 0,1 0 0,-1-1 0,0 1 0,0 0 0,-4-1 0,1 0 32,-1 0 0,1 1 0,-1-1 0,0 1 0,0 1 0,-10-1 0,2 0 67,4 1-50,0 0 0,0 0 0,0 1 0,-19 4 0,26-5-78,1 1-1,0 0 1,-1 0-1,1 0 1,0 0 0,0 0-1,0 1 1,-1-1-1,1 0 1,1 1-1,-1 0 1,0-1-1,0 1 1,1 0-1,-1 0 1,1 0 0,-1 0-1,1 0 1,0 1-1,0-1 1,0 0-1,0 0 1,0 1-1,0-1 1,0 5-1,0-5-98,1 1 0,0-1-1,0 0 1,0 0-1,0 1 1,0-1 0,0 0-1,1 0 1,-1 1-1,1-1 1,-1 0 0,1 0-1,0 0 1,0 0 0,0 0-1,2 4 1,-1-4-392,1 1 0,-1-1 1,1 1-1,0-1 0,-1 0 1,1 0-1,0 0 0,0 0 0,1 0 1,2 1-1,21 7-6774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6"/>
    </inkml:context>
    <inkml:brush xml:id="br0">
      <inkml:brushProperty name="width" value="0.035" units="cm"/>
      <inkml:brushProperty name="height" value="0.035" units="cm"/>
      <inkml:brushProperty name="color" value="#00A0D7"/>
    </inkml:brush>
  </inkml:definitions>
  <inkml:trace contextRef="#ctx0" brushRef="#br0">0 145 7281,'0'0'2828,"5"7"-2283,-2-3-397,0-1-1,0 1 1,0-1-1,0 1 1,1-1-1,0 0 1,-1-1-1,1 1 1,0 0-1,0-1 1,1 0-1,-1 0 1,0 0-1,1-1 1,-1 0-1,1 1 1,-1-1-1,1-1 1,0 1-1,-1-1 1,7 0 0,-6 0 121,1 0 1,0 0 0,-1-1 0,1 1 0,-1-1 0,1-1 0,10-3 0,-13 4-173,-1-1 0,1 1-1,-1-1 1,1 0 0,-1 0 0,0 0-1,0 0 1,0 0 0,0-1-1,0 1 1,0 0 0,-1-1 0,1 1-1,-1-1 1,0 0 0,0 0 0,2-4-1,0-4 273,0 1-1,-1-1 0,0 1 0,0-15 1,-1 22-325,-1 1 1,0-1-1,0 0 1,0 1-1,0-1 1,-1 1-1,1-1 1,-1 0-1,1 1 1,-1-1-1,0 1 1,0-1-1,0 1 1,-1 0-1,1-1 1,0 1-1,-1 0 1,1 0-1,-1 0 1,0 0-1,0 0 1,-3-2-1,-1 1-44,-1 0 0,1 0 0,-1 0 0,0 1 0,0 1-1,0-1 1,0 1 0,0 0 0,0 0 0,0 1 0,-12 1 0,12-1-325,5 0-1153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7"/>
    </inkml:context>
    <inkml:brush xml:id="br0">
      <inkml:brushProperty name="width" value="0.035" units="cm"/>
      <inkml:brushProperty name="height" value="0.035" units="cm"/>
      <inkml:brushProperty name="color" value="#00A0D7"/>
    </inkml:brush>
  </inkml:definitions>
  <inkml:trace contextRef="#ctx0" brushRef="#br0">0 106 2232,'0'0'13618,"0"3"-13348,1-1-182,-1 1 0,0 0-1,0 0 1,1-1 0,0 1 0,-1 0-1,1-1 1,0 1 0,0-1-1,0 1 1,1-1 0,-1 0-1,1 1 1,-1-1 0,1 0 0,4 4-1,-3-3 0,1 0 0,0 0 0,0-1 0,0 1 0,0-1 0,0 0 0,0 0 0,1-1 0,7 3 0,-7-3-38,0 0 0,0 0 0,0 0 0,0 0 0,0-1 1,1 0-1,-1 0 0,0 0 0,0-1 0,1 0 0,-1 0 1,0 0-1,0-1 0,0 0 0,-1 0 0,1 0 0,0 0 1,8-6-1,-10 4 20,0 0 1,0 0-1,0 0 1,0 0-1,-1-1 1,1 1-1,-1-1 1,0 0-1,-1 1 1,1-1-1,-1 0 1,0 0-1,0 0 1,-1 0-1,1 0 1,-1 0-1,0 0 1,-1 0-1,1 0 1,-1 0-1,-1-6 1,1 8-49,0 1-1,0-1 1,0 1-1,0-1 1,0 1-1,0-1 1,-1 1-1,1 0 1,-1 0-1,1 0 1,-1 0-1,0 0 1,0 0-1,0 0 1,0 1-1,0-1 1,0 1-1,-1 0 1,1-1-1,0 1 1,-1 0-1,1 0 1,-1 0-1,1 1 1,-5-2-1,-6 0-15,0 0 0,0 1 1,-23 0-1,32 1-38,3 0 1,0 0-1,1 0 0,-1 0 1,0 0-1,0 0 0,0 0 1,1 0-1,-1 1 0,0-1 1,0 0-1,1 0 0,-1 1 1,0-1-1,0 1 0,1-1 1,-1 1-1,0-1 0,1 1 1,-1-1-1,1 1 0,-1-1 1,1 1-1,-1 0 0,1-1 1,-1 1-1,1 0 0,0-1 1,-1 1-1,1 0 0,0 0 1,-1 0-1,0 29-2933,1-17 743,0 7-4879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8"/>
    </inkml:context>
    <inkml:brush xml:id="br0">
      <inkml:brushProperty name="width" value="0.035" units="cm"/>
      <inkml:brushProperty name="height" value="0.035" units="cm"/>
      <inkml:brushProperty name="color" value="#00A0D7"/>
    </inkml:brush>
  </inkml:definitions>
  <inkml:trace contextRef="#ctx0" brushRef="#br0">0 179 4336,'0'0'8390,"12"5"-7635,39 18-253,-47-22-420,0 1-1,0-1 1,0 0-1,0 0 0,0-1 1,1 1-1,-1-1 0,0 0 1,1 0-1,4-1 0,8 0 429,-13 1-416,0-1 0,0 0-1,0 0 1,0 0 0,0 0 0,-1-1-1,1 1 1,0-1 0,-1 0 0,0-1-1,1 1 1,-1 0 0,0-1-1,0 0 1,0 1 0,0-1 0,-1 0-1,1-1 1,-1 1 0,0 0-1,3-7 1,0 2 186,-1 0 1,-1 0-1,1 0 0,-2 0 1,1-1-1,-1 0 0,0 1 1,-1-1-1,1-11 0,-2 18-159,0 0 0,0 0 0,0 0 0,0 0 0,-1 0 0,1 0 0,-1 0 0,1 0 0,-1 1 0,0-1 0,0 0 0,0 0 0,0 1 0,0-1 0,0 0 0,-2-1 0,1 1-84,-1-1 0,0 1 0,0 0 0,0 0 0,-1 0 1,1 0-1,0 1 0,-5-2 0,1 0-139,0 1 1,-1 0-1,1 1 1,-10-2-1,14 3-175,1 0-1,-1-1 0,1 1 1,-1 0-1,1 1 0,-1-1 0,0 0 1,1 1-1,-1 0 0,1-1 0,0 1 1,-1 0-1,1 0 0,0 1 0,-1-1 1,-1 2-1,-8 11-5591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9"/>
    </inkml:context>
    <inkml:brush xml:id="br0">
      <inkml:brushProperty name="width" value="0.035" units="cm"/>
      <inkml:brushProperty name="height" value="0.035" units="cm"/>
      <inkml:brushProperty name="color" value="#00A0D7"/>
    </inkml:brush>
  </inkml:definitions>
  <inkml:trace contextRef="#ctx0" brushRef="#br0">71 114 1656,'0'0'7567,"-7"6"-1973,4-2-5704,-3 25 329,3-20-161,0-1 0,1 0-1,0 1 1,1-1 0,0 1 0,0-1 0,1 1 0,0-1 0,0 1 0,3 10 0,-3-17-61,1-1 0,0 1 0,-1 0-1,1-1 1,0 1 0,0-1 0,0 0 0,0 1-1,0-1 1,0 0 0,1 1 0,-1-1 0,0 0 0,0 0-1,1 0 1,-1 0 0,1 0 0,-1-1 0,1 1 0,-1 0-1,1-1 1,0 1 0,-1-1 0,1 1 0,3-1 0,5 2-27,-1-2 0,1 1 0,13-2 0,-8 1 15,-13 0 16,0-1 1,0 1-1,0-1 0,0 1 1,0-1-1,0 0 1,0 1-1,0-1 0,0 0 1,-1 0-1,1-1 1,0 1-1,-1 0 1,1 0-1,-1-1 0,1 1 1,-1-1-1,1 0 1,-1 1-1,0-1 1,0 0-1,0 0 0,1-1 1,3-8 63,0 0 1,6-22-1,-7 20 5,-2 2 85,0 1 0,-1-1 0,0 0 1,0 0-1,-2-18 0,0 3 331,1 23-439,-1 0 0,1 0 0,-1 0 0,0 0 0,0 0-1,0 1 1,0-1 0,-1 0 0,1 0 0,-1 1 0,-3-4 0,-21-24 373,23 29-380,0-1 0,0 0 0,0 1 0,-1-1-1,1 1 1,0 0 0,-1 0 0,1 0 0,0 1 0,-1-1 0,1 1 0,-1-1 0,1 1 0,-1 1 0,1-1 0,-7 1 0,4 0-33,1 0-1,-1 0 1,1 1 0,0 0 0,0 0-1,0 0 1,0 0 0,0 1-1,0 0 1,-6 4 0,7-4-115,1 0 0,-1 0 0,0 0-1,1 1 1,0-1 0,0 1 0,0 0 0,0 0 0,0 0 0,1 0 0,0 1 0,0-1 0,0 1 0,0-1 0,1 1 0,0-1 0,0 1 0,0 0 0,0 0 0,1 0 0,0 6 0,-1-4-886,3 18-6102,2-15-500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0"/>
    </inkml:context>
    <inkml:brush xml:id="br0">
      <inkml:brushProperty name="width" value="0.035" units="cm"/>
      <inkml:brushProperty name="height" value="0.035" units="cm"/>
      <inkml:brushProperty name="color" value="#00A0D7"/>
    </inkml:brush>
  </inkml:definitions>
  <inkml:trace contextRef="#ctx0" brushRef="#br0">0 112 2936,'0'0'7874,"15"9"-7463,46 26 45,-58-34-382,0 1 0,-1-1 0,1 0 0,0 0 0,0 0 0,1 0 0,-1 0 1,0-1-1,0 1 0,0-1 0,0 0 0,1 0 0,-1 0 0,0 0 0,6-2 1,-7 1 42,1 0 1,-1 0 0,0 0 0,0 0 0,0-1 0,0 1 0,-1-1 0,1 1 0,0-1 0,-1 0-1,1 1 1,-1-1 0,1 0 0,-1 0 0,0 0 0,2-4 0,-1 0 230,1-1 0,-1 0 0,-1 0 0,1 0 0,-1-1 0,0 1 0,-1 0 1,0 0-1,0-1 0,-2-10 0,2 16-289,-1 0 0,1 0 0,-1 0 1,0 0-1,0 0 0,0 0 0,0 0 1,0 0-1,0 0 0,-1 0 0,1 0 0,-1 0 1,1 1-1,-1-1 0,0 1 0,0-1 0,1 1 1,-1 0-1,0 0 0,0 0 0,0 0 1,0 0-1,0 0 0,-1 0 0,1 1 0,0-1 1,-3 0-1,-4 0 127,0 0 1,0 0 0,0 1-1,0 0 1,-14 2-1,21-1-242,-1 0 0,1-1-1,0 1 1,0 0 0,0 0-1,-1 1 1,1-1 0,0 0-1,1 1 1,-1-1 0,0 1-1,0 0 1,1-1 0,-1 1-1,1 0 1,-1 0 0,1 0-1,0 0 1,0 0 0,0 0-1,0 0 1,0 1 0,0-1-1,1 0 1,-1 1 0,1-1-1,-1 0 1,1 1 0,0-1-1,0 0 1,0 1 0,0-1-1,1 1 1,-1-1 0,1 0 0,0 3-1,17 19-3920,4-4-3626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1"/>
    </inkml:context>
    <inkml:brush xml:id="br0">
      <inkml:brushProperty name="width" value="0.035" units="cm"/>
      <inkml:brushProperty name="height" value="0.035" units="cm"/>
      <inkml:brushProperty name="color" value="#00A0D7"/>
    </inkml:brush>
  </inkml:definitions>
  <inkml:trace contextRef="#ctx0" brushRef="#br0">39 213 3392,'0'0'5825,"16"1"-1556,-11 3-4123,0 0-1,0 0 1,0-1 0,1 1-1,0-1 1,-1-1-1,1 1 1,0-1 0,0 0-1,0 0 1,1-1 0,-1 0-1,0 0 1,1 0-1,-1-1 1,10 0 0,-13 0-95,0 0 1,0 0-1,0 0 1,0 0 0,0-1-1,0 1 1,0-1-1,0 0 1,-1 0 0,1 0-1,0 0 1,0 0-1,-1-1 1,1 1 0,-1-1-1,1 0 1,-1 1-1,0-1 1,0 0 0,1-1-1,-1 1 1,-1 0-1,1 0 1,0-1 0,-1 1-1,1-1 1,-1 0-1,0 1 1,1-1 0,-1 0-1,-1 0 1,2-5-1,0-9 161,-1 1-1,-1 0 0,0 0 1,-3-19-1,2 31-193,0 0 0,0 1 0,-1-1 0,0 1 0,1-1 0,-1 1 0,0 0 0,-1-1 0,1 1 0,-1 0 1,1 0-1,-1 1 0,0-1 0,0 1 0,-6-5 0,1 2 45,-1-1 0,1 1 0,-2 1 0,-15-7 0,21 10-29,0 0 0,-1-1-1,1 1 1,0 1-1,0-1 1,-1 1 0,1 0-1,-1 0 1,1 0-1,0 0 1,-1 1-1,1 0 1,0 0 0,-1 0-1,1 0 1,0 1-1,0-1 1,0 1 0,0 0-1,0 0 1,1 1-1,-1-1 1,1 1 0,-1 0-1,1 0 1,0 0-1,0 0 1,0 0 0,1 1-1,-1 0 1,-2 4-1,3-4-226,0 1-1,0-1 1,1 1-1,-1-1 0,1 1 1,0 0-1,0 0 0,1 0 1,0-1-1,-1 1 1,1 0-1,1 0 0,-1 0 1,1-1-1,0 1 1,0 0-1,0 0 0,3 5 1,-2-6-664,1 1 1,-1-1-1,1 0 1,6 8-1,13 13-6549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2"/>
    </inkml:context>
    <inkml:brush xml:id="br0">
      <inkml:brushProperty name="width" value="0.035" units="cm"/>
      <inkml:brushProperty name="height" value="0.035" units="cm"/>
      <inkml:brushProperty name="color" value="#00A0D7"/>
    </inkml:brush>
  </inkml:definitions>
  <inkml:trace contextRef="#ctx0" brushRef="#br0">12 189 936,'0'0'2847,"0"11"-2167,0 50 870,0-58-1377,0 0 0,1 0 0,0 1-1,-1-1 1,1-1 0,0 1 0,1 0 0,-1 0 0,0 0-1,1 0 1,-1-1 0,1 1 0,0-1 0,0 1 0,0-1-1,0 0 1,1 0 0,-1 0 0,1 0 0,-1 0 0,1 0-1,-1-1 1,1 1 0,0-1 0,0 0 0,0 0 0,0 0-1,0 0 1,0 0 0,0-1 0,0 1 0,4-1 0,-2 0 80,1 0-1,-1 0 1,0 0 0,1-1 0,-1 0 0,6-2 0,-8 2-150,0 0 1,-1-1 0,1 1-1,-1-1 1,0 0 0,1 0-1,-1 0 1,0 0-1,0 0 1,0 0 0,0 0-1,-1-1 1,3-2 0,-1 0 20,4-5 60,0-1 0,-1-1 0,0 1 1,0-1-1,3-13 0,-4 9 78,-1-1 1,-1 0-1,0 0 0,-2-1 1,0 1-1,0 0 0,-5-30 1,4 44-216,-1 1 0,1 0 1,-1 0-1,0 0 0,0 0 0,1 0 1,-2 0-1,1 0 0,0 1 0,0-1 1,-1 0-1,1 1 0,0-1 1,-1 1-1,0-1 0,1 1 0,-1-1 1,0 1-1,0 0 0,0 0 1,0 0-1,0 0 0,0 1 0,0-1 1,0 0-1,0 1 0,0-1 0,0 1 1,0 0-1,-1 0 0,1 0 1,-4 0-1,0 0-44,0 1 0,0-1 0,-1 1 0,1 0 0,0 1 0,0 0 1,0 0-1,1 0 0,-1 0 0,-8 6 0,7-4-80,1 1 1,-1 0-1,1 0 1,0 1-1,0 0 0,0 0 1,1 1-1,0-1 1,0 1-1,1 0 0,-5 9 1,6-8-630,1-1 1,0 0-1,0 0 1,0 1-1,1-1 1,0 1-1,0 12 1,1 5-4311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3"/>
    </inkml:context>
    <inkml:brush xml:id="br0">
      <inkml:brushProperty name="width" value="0.035" units="cm"/>
      <inkml:brushProperty name="height" value="0.035" units="cm"/>
      <inkml:brushProperty name="color" value="#00A0D7"/>
    </inkml:brush>
  </inkml:definitions>
  <inkml:trace contextRef="#ctx0" brushRef="#br0">33 109 2864,'0'0'4984,"1"8"-4307,0-3-546,-2-3-44,1-1 0,0 1 0,0-1 0,0 1 0,0-1 0,0 0 0,0 1 0,1-1 0,-1 1 0,0-1 0,1 1 0,-1-1 0,1 0 0,0 1 1,-1-1-1,1 0 0,0 0 0,0 1 0,0-1 0,-1 0 0,1 0 0,1 0 0,-1 0 0,0 0 0,0 0 0,0 0 0,0-1 0,1 1 0,-1 0 0,0-1 0,1 1 0,-1-1 0,0 1 0,1-1 0,-1 1 0,1-1 0,1 0 0,0 0 69,6 0 300,-1 0 1,0 0-1,0-1 0,9-2 0,-15 2-339,1 0-1,-1 1 0,1-1 1,-1-1-1,0 1 0,1 0 0,-1 0 1,0-1-1,0 0 0,0 1 1,0-1-1,0 0 0,-1 0 1,1 0-1,0 0 0,-1 0 0,2-2 1,0-2 149,-1 0 1,1 1 0,-1-1-1,0 0 1,0 0 0,-1 0-1,0-1 1,0 1 0,-1 0-1,1 0 1,-1-1-1,-1-6 1,1 8-212,0 4-43,0 0 1,0-1 0,0 1-1,-1-1 1,1 1 0,0 0 0,-1-1-1,1 1 1,-1 0 0,1 0-1,-1-1 1,0 1 0,1 0-1,-1 0 1,0 0 0,0 0-1,0 0 1,0 0 0,0 0 0,-1-1-1,-1 0-45,1 1-1,-1-1 1,1 1-1,-1 0 1,0 0-1,1 0 0,-1 1 1,0-1-1,1 1 1,-4-1-1,1 1-175,0-1 0,0 1 0,0 1 0,0-1 0,0 1 0,0 0 0,0 0 0,1 0 0,-1 0 0,0 1 0,1 0 0,-8 4 0,5 0-1155,1-1 0,-1 2-1,1-1 1,-10 15 0,0-1-6178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3"/>
    </inkml:context>
    <inkml:brush xml:id="br0">
      <inkml:brushProperty name="width" value="0.035" units="cm"/>
      <inkml:brushProperty name="height" value="0.035" units="cm"/>
    </inkml:brush>
  </inkml:definitions>
  <inkml:trace contextRef="#ctx0" brushRef="#br0">1 1 1336,'4'-1'13529,"12"2"-11723,15 15-197,-27-12-1413,0-1-1,0 0 1,1 0 0,8 4-1,-8-5-113,-1 1-1,1 0 0,-1-1 1,8 8-1,7 9 202,-19-18-254,1-1-24,-1 0 0,1 0 0,-1 0 0,0 0 0,1 1 0,-1-1 0,0 0 0,1 0 0,-1 1 0,0-1 0,1 0 0,-1 1 1,0-1-1,0 0 0,1 1 0,-1-1 0,0 0 0,0 1 0,0-1 0,0 1 0,1-1 0,-1 0 0,0 1 0,0-1 0,0 1 1,0-1-1,0 1 0,0 0 16,11 7 773,-8-2-2809,-17-4-12808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4"/>
    </inkml:context>
    <inkml:brush xml:id="br0">
      <inkml:brushProperty name="width" value="0.035" units="cm"/>
      <inkml:brushProperty name="height" value="0.035" units="cm"/>
      <inkml:brushProperty name="color" value="#00A0D7"/>
    </inkml:brush>
  </inkml:definitions>
  <inkml:trace contextRef="#ctx0" brushRef="#br0">77 55 9986,'0'0'6480,"9"11"-5986,29 36-224,-36-45-227,0 0 1,1 1 0,-1-1-1,0 0 1,1 0-1,-1 0 1,1 0 0,-1 0-1,1-1 1,0 1-1,0-1 1,0 0 0,0 0-1,0 0 1,0 0 0,0-1-1,0 1 1,0-1-1,0 1 1,0-1 0,6-1-1,-3 1 124,-6 0-144,1 0-1,0 0 1,0-1-1,0 1 1,-1 0-1,1-1 1,0 1 0,-1-1-1,1 1 1,0-1-1,-1 1 1,1-1-1,0 1 1,-1-1-1,1 0 1,-1 1-1,1-1 1,-1 0-1,0 1 1,1-1-1,-1 0 1,0 0-1,1 1 1,-1-1-1,0 0 1,0 0 0,0 0-1,0 0 1,0 1-1,0-2 1,2-31 345,-2 27-222,0 3-115,0 0-1,0 0 1,0 0-1,0 0 1,0 0-1,0 0 1,-1 1 0,0-1-1,0 0 1,1 0-1,-2 0 1,1 1-1,0-1 1,0 0-1,-1 1 1,0-1-1,1 1 1,-1 0-1,0-1 1,0 1-1,0 0 1,0 0-1,-1 0 1,1 1-1,0-1 1,-1 0-1,-4-1 1,-4 0 71,1 0 0,-1 1 1,-1 1-1,1-1 0,0 2 0,0 0 1,0 0-1,-12 2 0,21-1-105,-1 0 1,1 0-1,-1 0 1,1 0-1,-1 0 0,1 1 1,0-1-1,0 1 0,-1 0 1,1-1-1,0 1 1,1 0-1,-1 0 0,0 0 1,0 1-1,1-1 1,0 0-1,-1 1 0,1-1 1,0 0-1,-1 4 0,-2 3-371,1 0-1,1 0 0,-1 1 0,-1 17 0,3 36-6859,1-41-1480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5"/>
    </inkml:context>
    <inkml:brush xml:id="br0">
      <inkml:brushProperty name="width" value="0.035" units="cm"/>
      <inkml:brushProperty name="height" value="0.035" units="cm"/>
      <inkml:brushProperty name="color" value="#00A0D7"/>
    </inkml:brush>
  </inkml:definitions>
  <inkml:trace contextRef="#ctx0" brushRef="#br0">0 63 2024,'0'0'7922,"9"20"-6678,30 62-121,-38-78-1004,1-1 0,0 0 0,0 1 1,0-1-1,0 0 0,0 0 0,0 0 1,1 0-1,0 0 0,-1-1 0,5 4 1,2 0 223,-5-3-218,-1 0 1,2 0-1,-1-1 1,0 1 0,0-1-1,1 0 1,-1-1-1,1 1 1,0-1-1,-1 0 1,1 0-1,0 0 1,0-1 0,0 1-1,-1-1 1,1-1-1,0 1 1,6-1-1,-10 0-74,1 0 0,0 1-1,-1-1 1,1 0-1,-1 1 1,1-1 0,-1 0-1,0 0 1,1 0-1,-1-1 1,0 1 0,0 0-1,1 0 1,-1-1-1,0 1 1,0 0 0,0-1-1,-1 1 1,1-1-1,0 0 1,-1 1 0,1-1-1,-1 1 1,1-1-1,-1 0 1,1-3 0,0-6 376,1 0 0,-2-22 1,0 25-221,0 1-74,0 1-1,0-1 1,0 0 0,-1 1-1,-1-1 1,1 1 0,-1-1-1,-4-9 1,4 12-48,0 0 1,-1 1-1,0-1 0,1 1 1,-1 0-1,-1 0 1,1 0-1,0 0 0,-1 0 1,1 1-1,-1 0 1,0-1-1,0 1 0,-5-1 1,0-1 8,-1 0 0,0 1-1,0 0 1,-1 1 0,1 1 0,0-1 0,-11 1 0,-20 1-5877,33 0 3772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6"/>
    </inkml:context>
    <inkml:brush xml:id="br0">
      <inkml:brushProperty name="width" value="0.035" units="cm"/>
      <inkml:brushProperty name="height" value="0.035" units="cm"/>
      <inkml:brushProperty name="color" value="#00A0D7"/>
    </inkml:brush>
  </inkml:definitions>
  <inkml:trace contextRef="#ctx0" brushRef="#br0">12 144 3392,'0'0'8522,"-5"20"-3665,4 3-4227,0-15-449,1 1 0,0-1 1,0 1-1,3 15 0,-3-22-155,1-1 0,0 1 1,0 0-1,0-1 0,0 1 0,0-1 0,0 1 0,1-1 1,-1 0-1,0 1 0,1-1 0,-1 0 0,1 0 1,-1 0-1,1 0 0,-1 0 0,1 0 0,0 0 0,2 0 1,1 1-1,0-1 0,0 1 0,0-1 1,1-1-1,9 1 0,-6-1 35,-4 1-21,-1-1 0,1 1 0,-1-1 1,1-1-1,-1 1 0,1-1 0,-1 1 1,0-1-1,1-1 0,-1 1 0,0 0 1,0-1-1,0 0 0,0 0 1,0 0-1,0-1 0,6-5 0,-4 4 47,-1-1-1,1 0 0,-1 0 1,-1 0-1,1-1 0,-1 0 1,0 0-1,0 0 0,-1 0 1,1-1-1,-1 1 1,-1-1-1,1 0 0,-1 0 1,-1 0-1,1 0 0,-1 0 1,0 0-1,-1 0 0,0-9 1,0 13-75,0 0 1,0 0 0,0 0 0,0 0 0,-1 0 0,1 0-1,-1 0 1,0 0 0,0 0 0,0 0 0,-2-3-1,0 2-11,0 0-1,-1 0 0,0 0 0,0 1 0,-8-6 0,3 2-43,-1 1 0,0 1 0,0 0 1,0 0-1,0 1 0,-1 0 0,0 1 0,0 0 0,0 1 0,0 0 0,0 1 0,0 0 0,-18 1 0,28 1 37,-1-1-1,1 0 1,0 0-1,-1 1 1,1-1-1,0 1 1,0-1 0,-1 1-1,1-1 1,0 1-1,0 0 1,0 0 0,0 0-1,0-1 1,0 1-1,0 0 1,0 0-1,0 1 1,0-1 0,0 0-1,0 0 1,1 0-1,-1 0 1,1 1 0,-1-1-1,1 0 1,-1 1-1,1-1 1,0 0-1,-1 1 1,1-1 0,0 0-1,0 2 1,-1 5-340,1 1-1,0-1 1,1 15 0,-1-23 303,7 24-3097,7-4-3492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7"/>
    </inkml:context>
    <inkml:brush xml:id="br0">
      <inkml:brushProperty name="width" value="0.035" units="cm"/>
      <inkml:brushProperty name="height" value="0.035" units="cm"/>
    </inkml:brush>
  </inkml:definitions>
  <inkml:trace contextRef="#ctx0" brushRef="#br0">0 74 4392,'0'0'13643,"2"-1"-13431,32-13 75,-1 1 1,2 1-1,56-10 0,-66 17-247,1 2 0,-1 1-1,0 1 1,1 1 0,41 5 0,-61-4-42,0 1 1,-1 0 0,1 0 0,0 1-1,-1-1 1,0 1 0,0 0-1,0 0 1,0 1 0,7 6 0,-2-1 17,-1 1 0,0 0 0,11 17 0,-13-14 85,-1 0 0,0 0-1,0 0 1,-1 1 0,-1 0-1,-1 0 1,3 18 0,-3-8 86,-1 0 0,-2 46 1,-1-48-63,0 0 1,2 0-1,6 37 1,-2-32-85,-5-22-36,1 0 0,-1 0-1,1 0 1,1 0 0,-1-1-1,1 1 1,-1 0 0,1-1 0,1 1-1,-1-1 1,1 0 0,3 5-1,1 0 6,2 0 0,-1 0 1,14 10-1,-19-16-13,1-1 1,0 0 0,0 1 0,0-1-1,0-1 1,0 1 0,1-1-1,-1 1 1,0-1 0,1 0 0,-1-1-1,9 1 1,234-1-459,-170-10 514,-39 6-37,-32 2-6,-4 1-9,0 1-1,0-1 1,0 1-1,0-1 1,1 1-1,-1 0 1,0-1-1,0 1 1,0 0-1,3 1 1,65-6 468,-69 5-410,0 0-52,2 0-5,-2 0 396,-2-14-9981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8"/>
    </inkml:context>
    <inkml:brush xml:id="br0">
      <inkml:brushProperty name="width" value="0.035" units="cm"/>
      <inkml:brushProperty name="height" value="0.035" units="cm"/>
    </inkml:brush>
  </inkml:definitions>
  <inkml:trace contextRef="#ctx0" brushRef="#br0">49 14 248,'0'0'6477,"0"-13"5360,0 49-11039,1-17-496,0 1 1,-2-1-1,-5 31 0,2-14-201,4-28-54,0-1 0,-1 0 0,0 0 0,-4 12 0,4 0 49,1-18-121,0-12-109,0 9 624,0 10-266,-5 25-33,-6 12-77,0 31 302,12-72 198,-2 3-2990,-4-4-3708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9"/>
    </inkml:context>
    <inkml:brush xml:id="br0">
      <inkml:brushProperty name="width" value="0.035" units="cm"/>
      <inkml:brushProperty name="height" value="0.035" units="cm"/>
    </inkml:brush>
  </inkml:definitions>
  <inkml:trace contextRef="#ctx0" brushRef="#br0">49 52 32,'0'0'6540,"5"-10"-1649,-2 7-5168,0 0-1,1 0 0,-1 0 0,-1-1 1,1 1-1,4-8 0,-5 5 2763,-1 0 3699,-1 11-5950,1 0-1,0 0 1,0 0 0,0 0-1,1 0 1,0-1-1,0 1 1,0-1 0,0 1-1,1-1 1,-1 0-1,5 5 1,8 10-114,23 22-1,-8-9-42,-22-21-75,1-1 0,1 0-1,-1-1 1,1 0-1,1-1 1,0 0 0,0 0-1,23 10 1,-20-11-8,-9-4-2,0-1 0,0 1 0,1-1-1,-1 0 1,1-1 0,-1 1 0,1-1-1,8 0 1,-9 0-5,1 0 0,-1 0 0,1 0 0,-1 0 0,8 4 0,-8-3 15,0 0 1,0-1-1,1 1 1,-1-1 0,8 1-1,-13-2 3,0 0-1,0 0 1,1 0-1,-1 0 1,0 1-1,0-1 1,0 0-1,-1 0 1,1 0-1,0 0 1,0 1-1,0-1 1,0 0-1,0 0 1,0 0-1,0 0 1,0 1-1,0-1 1,0 0-1,0 0 1,0 0-1,0 0 1,-1 0-1,1 1 1,0-1-1,0 0 1,0 0-1,0 0 1,0 0 0,-1 0-1,1 0 1,0 0-1,0 0 1,0 0-1,0 1 1,-1-1-1,1 0 1,0 0-1,0 0 1,0 0-1,0 0 1,-1 0-1,1 0 1,0 0-1,0 0 1,0 0-1,0 0 1,-1 0-1,1-1 1,-167 1 1029,163 1-1018,-1 0-1,1-1 0,0 2 1,0-1-1,-1 0 1,1 1-1,0 0 0,0 0 1,0 0-1,-5 4 1,-16 8 66,-45 24 93,11 1-46,25-11-17,-2 2 175,35-29-269,0 0 0,1 0 0,-1 1 0,0-1 0,1 0 0,-1 0 0,1 1 1,0-1-1,-1 0 0,1 1 0,0 1 0,0-2-5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0"/>
    </inkml:context>
    <inkml:brush xml:id="br0">
      <inkml:brushProperty name="width" value="0.035" units="cm"/>
      <inkml:brushProperty name="height" value="0.035" units="cm"/>
    </inkml:brush>
  </inkml:definitions>
  <inkml:trace contextRef="#ctx0" brushRef="#br0">298 1 4753,'0'0'18883,"-22"1"-18625,14 2-206,-1 0-1,1 1 0,1 0 0,-1 1 1,-12 9-1,-34 31 225,51-42-277,-58 63 377,57-61-340,-5 7 18,1 0-1,0 0 1,-10 23-1,0 0 13,14-26-52,0 0 0,1 1 0,0 0 0,-2 15 0,2-11-8,-2 16 120,1 1-1,2-1 1,2 41-1,1-32-60,0-33-58,0 1 1,0-1 0,1 1 0,0-1 0,0 0-1,4 9 1,5 13 43,-7-15-41,-1 2 23,2 0 1,0-1 0,12 25 0,-1-4 36,-12-27-59,-3-6-8,0 0 1,-1 0-1,1 0 1,0 0-1,1 0 1,-1-1-1,0 1 1,3 2-1,16 25 4,-7-14 12,-12-13-15,1 0 0,0 0 1,-1 0-1,1 0 0,0 0 0,0-1 1,0 1-1,5 2 0,-5-2-1,0-1-1,0 1 1,1 0-1,-2-1 0,1 1 1,0 0-1,0 0 1,0 0-1,2 5 0,5-2 13,-8-4-8,3 5-163,-2-4-2289,-8-1-1155,-4-1-3377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1"/>
    </inkml:context>
    <inkml:brush xml:id="br0">
      <inkml:brushProperty name="width" value="0.035" units="cm"/>
      <inkml:brushProperty name="height" value="0.035" units="cm"/>
    </inkml:brush>
  </inkml:definitions>
  <inkml:trace contextRef="#ctx0" brushRef="#br0">0 15 600,'1'-15'23790,"4"17"-23686,0-1 0,-1 1 0,1 0 0,-1 0 0,1 1 0,-1-1 0,0 1 0,0 0 0,7 7 0,7 4 91,0-1-96,0 2 1,19 20-1,-2-2 56,-3 4-129,-28-33-17,0 1 0,0 0 0,-1 0 0,1 0 0,-1 0 0,-1 1 0,1 0 0,2 8 0,-4-12-12,4 5 896,-2 0-6692,-17-2-2234,-1-4-1730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2"/>
    </inkml:context>
    <inkml:brush xml:id="br0">
      <inkml:brushProperty name="width" value="0.035" units="cm"/>
      <inkml:brushProperty name="height" value="0.035" units="cm"/>
    </inkml:brush>
  </inkml:definitions>
  <inkml:trace contextRef="#ctx0" brushRef="#br0">0 288 3144,'0'0'9042,"11"4"-1891,-6-5-6968,0-1 0,0 1 0,0-1 0,-1 0 0,1-1 0,-1 1 0,1-1 0,-1 0 0,0 0 0,0 0 0,4-5 0,10-6-57,18-10 475,36-32 0,-45 36-552,-21 17-1,-1 0-1,0-1 0,0 0 1,0 0-1,7-9 1,-4 5-3,1 0 0,0 1 0,19-13 0,-8 4 29,-16 12-49,1 1 1,-1-1-1,1 1 1,-1 0 0,1 0-1,9-3 1,6-7-12,-18 11-6,1 1-1,-1-1 1,1 0 0,0 0-1,-1 1 1,1 0-1,0-1 1,0 1 0,5-1-1,-7 2 237,-16 10-9687,8-1 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3"/>
    </inkml:context>
    <inkml:brush xml:id="br0">
      <inkml:brushProperty name="width" value="0.035" units="cm"/>
      <inkml:brushProperty name="height" value="0.035" units="cm"/>
    </inkml:brush>
  </inkml:definitions>
  <inkml:trace contextRef="#ctx0" brushRef="#br0">0 129 1880,'0'0'9615,"18"0"-3135,-15 0-6394,0-1 1,0 0-1,0 1 0,1-2 1,-1 1-1,0 0 1,0 0-1,0-1 0,-1 0 1,1 0-1,0 1 0,-1-2 1,5-2-1,34-38-21,-31 31 85,-6 8-134,0-1 0,0 1 0,-1-1 0,1 0 0,-1 0 0,0 0 0,-1-1 0,4-6 0,-4 13 1624,1 7-891,-3 173 698,0-180-984,0 19-4469,-1-8-44,-3-1-3263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4"/>
    </inkml:context>
    <inkml:brush xml:id="br0">
      <inkml:brushProperty name="width" value="0.035" units="cm"/>
      <inkml:brushProperty name="height" value="0.035" units="cm"/>
    </inkml:brush>
  </inkml:definitions>
  <inkml:trace contextRef="#ctx0" brushRef="#br0">1 90 248,'0'0'13544,"18"-7"-11853,-6 0-1302,7-3 391,-13 8-498,0-1-1,0 0 1,0 0-1,9-7 1,9-5-239,-10 6 313,-12 8-322,0-1-1,0 0 1,0 1-1,0 0 0,1-1 1,-1 1-1,1 0 1,-1 0-1,1 0 0,2 0 1,-3 0 200,9-5 456,-10 6-672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4"/>
    </inkml:context>
    <inkml:brush xml:id="br0">
      <inkml:brushProperty name="width" value="0.035" units="cm"/>
      <inkml:brushProperty name="height" value="0.035" units="cm"/>
    </inkml:brush>
  </inkml:definitions>
  <inkml:trace contextRef="#ctx0" brushRef="#br0">136 1 3512,'0'0'14723,"0"15"-10705,0-7-3614,0 5 101,0 0 1,-3 18-1,2-25-492,-1-1 0,1 0 0,-1 0 0,0-1 0,0 1 1,0 0-1,-1-1 0,0 1 0,-4 5 0,-4 3-645,0-1 1,-1 0-1,0-1 1,-22 16 0,7-11-4937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5"/>
    </inkml:context>
    <inkml:brush xml:id="br0">
      <inkml:brushProperty name="width" value="0.035" units="cm"/>
      <inkml:brushProperty name="height" value="0.035" units="cm"/>
    </inkml:brush>
  </inkml:definitions>
  <inkml:trace contextRef="#ctx0" brushRef="#br0">0 0 232,'0'6'20669,"1"7"-19187,13 0-662,18 25 1,-19-23-486,25 25-1,11 13-154,15 19 297,-61-69-469,0 1 0,0-1 0,-1 0 0,1 1 0,-1 0 0,3 4-1,7 11 16,14 23 10,-23-37-1093,-10-5-7412,-4 0 568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6"/>
    </inkml:context>
    <inkml:brush xml:id="br0">
      <inkml:brushProperty name="width" value="0.035" units="cm"/>
      <inkml:brushProperty name="height" value="0.035" units="cm"/>
    </inkml:brush>
  </inkml:definitions>
  <inkml:trace contextRef="#ctx0" brushRef="#br0">0 408 352,'0'0'2744,"28"4"10167,-25-4-12683,-1 0-1,0-1 1,0 1-1,1-1 1,-1 0 0,0 0-1,0 0 1,0 0-1,0 0 1,0 0 0,0 0-1,0-1 1,0 1 0,-1-1-1,4-3 1,26-34 1114,-13 16-1024,14-16 161,-27 34-425,-1 1-1,-1-1 1,1 0-1,5-10 1,-6 10-7,0 0 1,0 0 0,1 0 0,7-8 0,17-28 166,-19 33-172,-1 0 0,0 0 0,-1-1 0,0 0 0,8-13 0,17-16 565,-29 33-450,1 0-1,0 0 1,0 1 0,10-8-1,17-20-6,-28 29-953,7-8 2027,-7 6-4475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7"/>
    </inkml:context>
    <inkml:brush xml:id="br0">
      <inkml:brushProperty name="width" value="0.035" units="cm"/>
      <inkml:brushProperty name="height" value="0.035" units="cm"/>
    </inkml:brush>
  </inkml:definitions>
  <inkml:trace contextRef="#ctx0" brushRef="#br0">5 53 32,'0'0'9862,"11"-11"-5538,-6 7-3711,1 0 1,-1 0 0,1 1 0,8-5 0,-6 3-421,-2 3-55,0-1-1,-1 1 1,1 1-1,0-1 0,0 1 1,0 0-1,0 0 1,0 0-1,9 1 0,-13 0 474,0 3-448,-1 1-1,1-1 1,-1 1-1,0-1 1,0 1-1,0 0 1,0-1-1,0 7 1,-1 5 27,0-7-114,0 1-1,0 0 1,-1-1-1,-2 12 1,2-17-51,0 0 0,0-1-1,0 1 1,0-1 0,0 0 0,-1 1 0,1-1-1,-1 0 1,0 0 0,1 1 0,-1-1 0,0-1 0,0 1-1,0 0 1,-1 0 0,1-1 0,-4 3 0,-17 9 172,18-9-134,0-1 1,0 0 0,0-1 0,-1 1 0,1-1 0,0 0-1,-1 0 1,0-1 0,1 0 0,-1 0 0,0 0-1,-9 0 1,14-1 412,3 1-434,-1 0 0,1 0 0,0 0 0,-1 0 1,1 0-1,-1 1 0,0-1 0,1 0 0,-1 1 0,0-1 0,0 1 1,0-1-1,1 3 0,11 10 131,-11-12-146,0-1 0,0 0 0,0 1 0,0 0 0,-1 0 0,1-1 1,0 1-1,-1 0 0,1 0 0,1 3 0,-2-3-14,0 0-1,0 0 1,1 0-1,-1 0 1,1 0-1,0-1 1,-1 1-1,1-1 1,0 1-1,0-1 1,0 1-1,0-1 1,3 2-1,9 1 85,-5-1-12,1 0 0,-1-1 0,15 2 1,-21-4-79,0 0 0,-1 0 1,1 0-1,0 0 0,0-1 1,0 1-1,-1-1 0,1 0 1,0 1-1,-1-1 1,1 0-1,-1-1 0,1 1 1,-1 0-1,1-1 0,3-3 1,53-37-116,-54 38 286,1-3-2536,-6 7 2093,0-1 1,0 1 0,0-1-1,0 1 1,0 0-1,0-1 1,0 1 0,-1-1-1,1 1 1,0 0 0,0-1-1,0 1 1,-1-1 0,1 1-1,0 0 1,0-1-1,-1 1 1,1 0 0,0-1-1,-1 1 1,1 0 0,0 0-1,-1-1 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8"/>
    </inkml:context>
    <inkml:brush xml:id="br0">
      <inkml:brushProperty name="width" value="0.035" units="cm"/>
      <inkml:brushProperty name="height" value="0.035" units="cm"/>
    </inkml:brush>
  </inkml:definitions>
  <inkml:trace contextRef="#ctx0" brushRef="#br0">7 0 880,'-4'5'21224,"2"-1"-20676,2-3-380,0-1-150,0 1 1,0-1-1,0 1 0,-1-1 1,1 0-1,0 1 0,0-1 0,0 1 1,0-1-1,0 0 0,0 1 1,0-1-1,0 1 0,0-1 1,0 1-1,0-1 0,0 0 1,1 1-1,-1-1 0,0 1 1,0-1-1,0 0 0,1 1 0,-1-1 1,0 0-1,0 1 0,1-1 1,-1 0-1,0 1 0,0-1 1,1 0-1,-1 1 0,1-1 1,12 11 263,-3-4-167,0 0 0,-1 0 1,0 1-1,-1 0 0,0 1 0,12 15 0,0 4 102,16 32-1,-17-28-150,-9-16-10,0 1 0,-1 0 0,-1 0 0,7 23 0,1 13 31,-12-39-63,-1 0 0,0 0 0,-1 1 0,1 28 0,-2-21-10,-1-16-3,1 1 1,-1-1-1,0 1 0,-1-1 0,1 0 0,-1 1 1,-1-1-1,1 1 0,-1-1 0,-4 9 0,-4 4 1,-14 24 35,-30 40 1,-4-12 109,21-23-383,36-46 350,-4 5-3241,-7-3-5799,2-3-1875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9"/>
    </inkml:context>
    <inkml:brush xml:id="br0">
      <inkml:brushProperty name="width" value="0.035" units="cm"/>
      <inkml:brushProperty name="height" value="0.035" units="cm"/>
    </inkml:brush>
  </inkml:definitions>
  <inkml:trace contextRef="#ctx0" brushRef="#br0">315 15 3256,'5'-5'20565,"-76"-4"-20121,2 9-415,63 2-26,1 0 0,0 0 0,-1 1 0,1 0-1,0 0 1,1 0 0,-9 8 0,-19 17 13,7 2 7,17-21-22,1-1 0,0 2 1,0-1-1,1 1 0,0 0 1,-5 14-1,5-10 23,5-11 14,-1 0 0,1 0 0,0 0 0,0 1 0,0-1 0,0 0 0,0 1-1,1 4 1,-6 44 456,6-47-448,0-3-24,0 0 0,0 0 0,-1 0 0,1 0-1,1 0 1,-1 0 0,0 0 0,0 0 0,1 0-1,-1 0 1,1-1 0,0 1 0,-1 0-1,1 0 1,0 0 0,0-1 0,0 1 0,0 0-1,1-1 1,-1 1 0,0-1 0,4 3 0,16 25 350,-7-16-164,-8-7-167,-1-1-1,1 0 1,0 0-1,1-1 1,-1 0 0,1 0-1,7 3 1,-5-3-16,1 0-1,0-1 1,0-1 0,0 0-1,0 0 1,0-1 0,1 0-1,-1 0 1,13-2 0,118 1-95,-133-3-2001,-17 1 81,-6 2-1058,-2 0-4311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0"/>
    </inkml:context>
    <inkml:brush xml:id="br0">
      <inkml:brushProperty name="width" value="0.035" units="cm"/>
      <inkml:brushProperty name="height" value="0.035" units="cm"/>
    </inkml:brush>
  </inkml:definitions>
  <inkml:trace contextRef="#ctx0" brushRef="#br0">24 1 2760,'0'0'6468,"-16"10"-5866,8 3 12341,17-12-11448,16-3-310,-17 1-1128,0 1 1,0 0 0,0 0-1,0 0 1,12 3-1,-6 1 46,1 0-1,1-1 0,-1-1 1,0-1-1,0 0 1,26-2-1,-26 1-15,-14 0 629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1"/>
    </inkml:context>
    <inkml:brush xml:id="br0">
      <inkml:brushProperty name="width" value="0.035" units="cm"/>
      <inkml:brushProperty name="height" value="0.035" units="cm"/>
    </inkml:brush>
  </inkml:definitions>
  <inkml:trace contextRef="#ctx0" brushRef="#br0">11 1 4176,'0'0'17476,"0"20"-16069,0 516 2298,-5-417-3515,-1-31-98,6-52-78,0-35-21,0-14-5698,0-11 1948,0 2-3269,0-5-3538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2"/>
    </inkml:context>
    <inkml:brush xml:id="br0">
      <inkml:brushProperty name="width" value="0.035" units="cm"/>
      <inkml:brushProperty name="height" value="0.035" units="cm"/>
    </inkml:brush>
  </inkml:definitions>
  <inkml:trace contextRef="#ctx0" brushRef="#br0">60 19 248,'0'-2'9532,"0"-15"1561,0 348-7316,-5-264-3723,-6 33 46,6-42-3,5 32-65,-6-62-16,1 6 8,3-20-17,-2 26 10,4-37 211,-1 21-1206,-4-20-1880,-4-12-2043,3-6-4290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3"/>
    </inkml:context>
    <inkml:brush xml:id="br0">
      <inkml:brushProperty name="width" value="0.035" units="cm"/>
      <inkml:brushProperty name="height" value="0.035" units="cm"/>
    </inkml:brush>
  </inkml:definitions>
  <inkml:trace contextRef="#ctx0" brushRef="#br0">2 154 1336,'0'0'9401,"0"-7"-1321,0 3-8419,0-4 1314,-1 6-881,1 1 1,0-1-1,0 0 0,0 0 0,0 0 0,0 0 0,0 1 1,0-1-1,0 0 0,1 0 0,-1 0 0,1 1 0,-1-1 0,1 0 1,0 0-1,0 1 0,1-3 0,9-8 1099,-8 9-1056,-1 0-1,1 0 1,0 0 0,1 0-1,-1 0 1,0 1 0,8-5-1,-3 1 456,-6 4-549,0 1 0,0-1 0,0 1 0,0-1 0,0 1 0,0 0 0,0 0 0,1 0 0,-1 0 0,0 0 0,1 0 0,-1 0 0,5 0 0,26-8-19,-23 5-23,7-1-8,10-5 14,-22 10-7,-3 0 0,0 0 0,0 0 0,-1 0 0,1 0 0,0 0 0,0-1 0,0 1 0,0 0 0,-1-1 0,1 0 0,0 1 0,0-1 0,1-1 0,0 1 0,-2 0-1,0 1 0,1-1 0,-1 1 0,1-1 0,-1 1 0,1 0 0,-1-1 0,1 1-1,-1 0 1,1 0 0,-1 0 0,3 1 0,10-1-8,19 0-31,-28 0 47,1 1-1,0-1 0,0 2 1,0-1-1,0 0 0,-1 1 1,1 0-1,-1 0 0,1 1 1,-1 0-1,0 0 0,7 5 1,5 2 38,-6 0-29,-1 1-1,12 16 1,-17-17-13,0 0 1,-1-1-1,0 2 1,-1-1-1,0 0 1,2 22-1,0 68 696,-6-98-693,0 1 1,0 0-1,0-1 1,0 1-1,0-1 1,0 1-1,-1-1 1,1 0-1,-1 0 0,0 0 1,0 0-1,0 0 1,-2 3-1,-11 13 138,11-14-138,0 1-1,0-1 1,-1 1-1,1-1 1,-1-1-1,0 1 1,0-1-1,0 1 1,-1-1-1,1-1 1,-1 1-1,1-1 1,-1 0-1,0 0 1,-6 0-1,6-1-7,1 0-1,-1 1 0,0-1 0,1 1 1,0 0-1,-1 0 0,-7 5 0,-1 0-1,7-5-107,-1 1 0,0-2 0,0 1 0,0-1 0,-1-1 0,1 1 0,-12-2 0,5 1-69,14 0 173,0 0-30,-2 0 7,2 0 12,-26 0-664,-10 0-7,36 9 1645,1 3-838,-1-10-96,1 1 0,0-1 0,0 1 0,0-1 0,0 1 0,0-1 0,0 1 0,1-1 0,-1 1 0,1-1 1,0 0-1,0 1 0,1 2 0,25 43 284,-23-42-262,4 6 48,5 4-20,-12-15-66,0 1 0,0 0 1,1-1-1,-1 1 1,0 0-1,1-1 0,-1 0 1,1 1-1,-1-1 1,1 0-1,2 2 0,3 3 2,-7-5-5,0-1-1,1 1 0,-1 0 0,1-1 0,-1 1 0,1-1 0,-1 1 1,1-1-1,-1 0 0,1 1 0,-1-1 0,1 1 0,-1-1 0,1 0 1,0 0-1,-1 1 0,2-1 0,1 2 4,1-1 0,-1 1 0,0 0 0,0 1 1,0-1-1,0 0 0,5 5 0,-5-3 4,1-1 1,0 1-1,0-1 1,0 0 0,5 2-1,-4-3-4,-1 1-1,0 0 1,0-1-1,0 1 1,-1 0 0,1 1-1,-1-1 1,1 1-1,4 7 1,0-5 47,2 2 21,-9-7-72,0 1 1,0-1 0,0 0 0,0 0 0,1 0-1,-1 0 1,0 0 0,1 0 0,-1 0 0,1-1-1,1 2 1,-2-2-1,1 1 0,-1 0 0,0-1-1,1 1 1,-1 0 0,0 0 0,0 0 0,0 0-1,0 0 1,2 2 0,8 4 19,-9-5-15,1-1 1,0 1-1,0 0 0,-1 0 1,1 0-1,3 4 0,-4-3-3,0-1 0,0 1 0,1-1 0,-1 0 0,0 0 0,1 0 0,0 0 0,4 3 0,10 6 24,-13-7-16,-3-3-2,0 0-1,1 1 1,-1-1 0,1 0-1,-1 0 1,1 0 0,-1 0-1,1 0 1,0 0 0,-1 0-1,1 0 1,0-1 0,0 1-1,3 0 1,-4-1 6,0 1 0,0-1-1,0 1 1,0-1 0,0 1 0,0 0 0,0-1-1,0 1 1,0 0 0,0 0 0,0 0 0,0 0 0,0 1-1,0-1 0,0 0-1,0 0 0,0 0 0,0 0 1,0 0-1,0 0 0,0 0 1,0 0-1,0-1 0,1 1 1,-1 0-1,0-1 0,0 1 0,2 0 1,-1 0 30,2 2-27,-3-2 100,-17-1-8994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5"/>
    </inkml:context>
    <inkml:brush xml:id="br0">
      <inkml:brushProperty name="width" value="0.035" units="cm"/>
      <inkml:brushProperty name="height" value="0.035" units="cm"/>
    </inkml:brush>
  </inkml:definitions>
  <inkml:trace contextRef="#ctx0" brushRef="#br0">0 0 1232,'0'0'18737,"0"23"-18423,0 119 124,0-141-451,1-24 104,5 12-129,0 1 0,1 0 0,0 0 0,1 0 1,0 1-1,0 0 0,1 1 0,0 0 0,0 0 0,19-11 1,-20 15-45,-6 2 19,0 1-1,0 0 0,0 0 0,1 0 0,-1 0 0,0 0 0,0 0 1,5 0-1,41-2-484,-47 3 533,6 13 147,-7 109 875,0-122-1087,32 0-244,-26-3 300,-5 3-47,0 0-1,0-1 0,0 1 1,0 0-1,-1-1 0,1 1 1,0-1-1,0 1 0,0-1 1,0 0-1,0 1 0,-1-1 1,1 0-1,0 1 0,0-1 1,-1 0-1,1 0 0,-1 0 1,1 0-1,-1 0 0,1 0 1,0-1-1,2-4-1782,-1 2-1130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4"/>
    </inkml:context>
    <inkml:brush xml:id="br0">
      <inkml:brushProperty name="width" value="0.035" units="cm"/>
      <inkml:brushProperty name="height" value="0.035" units="cm"/>
    </inkml:brush>
  </inkml:definitions>
  <inkml:trace contextRef="#ctx0" brushRef="#br0">55 30 616,'0'0'4912,"-1"-2"-5353,-3-12 13962,3 10-11574,2 4-1929,-1-1 0,1 0 0,-1 1 1,1-1-1,-1 0 0,1 1 1,0-1-1,-1 1 0,1-1 0,0 1 1,-1-1-1,1 1 0,0 0 0,0-1 1,-1 1-1,1 0 0,0-1 0,0 1 1,0 0-1,0 0 0,-1 0 0,1 0 1,0 0-1,0 0 0,0 0 1,1 0-1,33 0 64,-27 1-75,0-2 10,18 1-108,-25 0 94,0 0 0,0 0 0,-1 0 0,1 0 1,0 0-1,0 0 0,-1 0 0,1 0 0,0 0 0,0 1 0,0-1 0,-1 0 0,1 0 1,0 1-1,-1-1 0,1 0 0,0 1 0,-1-1 0,2 2 0,2 1 61,-4-3-58,0 0-1,1 0 1,-1 0 0,1 0-1,-1 1 1,0-1-1,1 0 1,-1 0 0,0 1-1,1-1 1,-1 0-1,0 1 1,1-1 0,-1 0-1,0 1 1,0-1 0,1 0-1,-1 1 1,0-1-1,0 1 1,0-1 0,1 0-1,-1 1 1,0 0-1,5 36 665,-5-28-432,1-5-194,-1 1 1,0-1 0,0 0 0,0 1 0,-1-1 0,1 0 0,-1 1-1,0-1 1,-1 0 0,1 0 0,-1 0 0,1 0 0,-1 0-1,-4 6 1,2-5 51,1 0-1,0 0 0,0 1 0,0-1 1,-3 10-1,6-14-74,-1 0 0,1 0 0,-1 0 1,1 0-1,-1-1 0,0 1 0,1 0 0,-1-1 1,0 1-1,1 0 0,-1-1 0,0 1 0,0-1 1,0 1-1,0-1 0,0 1 0,0-1 0,1 0 1,-1 1-1,-2-1 0,-13 8 223,-13 6-148,6-5-117,12 0 8,10-8 9,0 0 0,0 0-1,0 0 1,0 0 0,0-1-1,0 1 1,0 0 0,0-1-1,0 1 1,0 0 0,0-1-1,-1 1 1,0-1 0,-1 4-17,3-4 20,0 1 0,0 0-1,-1-1 1,1 1 0,0-1 0,-1 1 0,1-1 0,0 1-1,-1-1 1,1 1 0,0-1 0,-1 1 0,1-1 0,-1 1-1,1-1 1,-1 0 0,1 1 0,-1-1 0,0 0 0,1 1-1,-1-1 1,1 0 0,-1 0 0,0 0 0,1 0 0,-1 1-1,1-1 1,-2 0 0,2 0-4,-1 0 0,0 1 0,1-1 0,-1 0 0,0 1 0,1-1 0,-1 1 0,1-1 0,-1 0 0,0 1 0,1 0 0,-1-1 0,1 1 0,0-1 0,-1 1 0,1 0 0,-1-1 0,1 1 0,0 0 1,0-1-1,-1 1 0,1 0 0,0-1 0,0 1 0,0 1 0,11 2 64,0-1 0,0 1 0,1-2 0,-1 0 0,1 0 1,-1-1-1,13-1 0,32 7 104,-41-4-51,0-1 0,18 1 0,3 1 80,-34-3-223,-3-1-10,1 0 1,0 0-1,0 0 1,0 1-1,0-1 1,0 0-1,0 0 1,0 0-1,0 0 1,0 0-1,0 0 1,-1 0-1,1 0 1,0 0-1,0 0 1,0 1-1,0-1 1,0 0-1,0 0 1,0 0-1,0 0 1,0 0-1,0 0 1,0 0 0,0 0-1,0 1 1,0-1-1,0 0 1,0 0-1,0 0 1,0 0-1,0 0 1,0 0-1,0 0 1,0 1-1,0-1 1,0 0-1,0 0 1,0 0-1,0 0 1,-9 0-5354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5"/>
    </inkml:context>
    <inkml:brush xml:id="br0">
      <inkml:brushProperty name="width" value="0.035" units="cm"/>
      <inkml:brushProperty name="height" value="0.035" units="cm"/>
    </inkml:brush>
  </inkml:definitions>
  <inkml:trace contextRef="#ctx0" brushRef="#br0">16 1 936,'0'1'26674,"0"0"-25373,0 25-4191,-1-15 3010,1-1-1,0 1 0,1-1 0,4 20 0,-3-19-95,-1-1-1,0 0 1,-1 1-1,0-1 1,-2 12 0,1 8-3,1 450 372,0-388-321,-6-63-72,6 6 224,-2-18-612,1-16-495,-2-9-674,-2-28-3684,0 17-2869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6"/>
    </inkml:context>
    <inkml:brush xml:id="br0">
      <inkml:brushProperty name="width" value="0.035" units="cm"/>
      <inkml:brushProperty name="height" value="0.035" units="cm"/>
    </inkml:brush>
  </inkml:definitions>
  <inkml:trace contextRef="#ctx0" brushRef="#br0">17 48 648,'0'0'6542,"0"-9"-1065,0 3-5926,0-26 6759,5 41-3055,-6 21-2230,0-18-679,1 1 0,0 0 0,1-1 0,4 23 0,-3-25-259,-1 0-1,0 1 0,0-1 0,-1 0 1,-2 13-1,0 9 144,8 92 310,-1-66-369,-5 244 206,-5-265-322,-1-16-48,6 11 115,0-31-115,0-1 0,0 19-137,0-19-67,-7-3-1232,5 0 567,-1-1 1,1 0 0,0-1-1,0 1 1,-1-7 0,-3-8-8473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7"/>
    </inkml:context>
    <inkml:brush xml:id="br0">
      <inkml:brushProperty name="width" value="0.035" units="cm"/>
      <inkml:brushProperty name="height" value="0.035" units="cm"/>
    </inkml:brush>
  </inkml:definitions>
  <inkml:trace contextRef="#ctx0" brushRef="#br0">1 97 120,'0'-5'20282,"2"-14"-19267,1 15-859,1 1-1,0 0 0,0 0 0,0 0 1,1 0-1,-1 1 0,0-1 0,10-2 1,-12 5-116,0-1 1,1 1 0,-1-1 0,1 0 0,-1 0 0,0 0-1,0 0 1,1 0 0,1-2 0,15-5 203,11-1 226,-23 6-394,0 1 1,0 0 0,1 1 0,-1 0 0,13-1 0,68-3 286,-81 4-296,0 1-1,0 0 1,0 1 0,-1 0-1,1 0 1,0 0 0,0 1-1,-1 0 1,1 0 0,-1 0-1,10 6 1,-6-1-19,0 1 0,-1 0 0,0 1 0,0 0 0,-1 0 1,0 1-1,-1 0 0,8 14 0,9 11 27,-20-30-55,-1 0 0,0 0 0,-1 0 0,1 0 0,-1 1 0,0-1 0,0 1 0,-1 0 0,2 10 0,-1 4 122,-1 32 0,-2-29-58,0-20-81,0 0 0,0 0 0,0 0 0,0-1 0,-1 1 0,0 0 0,1 0 0,-1-1 0,0 1 0,0-1 0,0 1 0,-1-1 0,1 0 0,-1 0 0,-3 3 0,-31 18 82,3-3-10,30-18-67,-1 0 0,1 0 0,-1 0 0,0-1 0,0 0 0,0 0 0,0 0 0,0 0 0,-6-1 0,3 1-20,-1 0 0,0 1-1,1 0 1,-1 0 0,-13 6 0,-4 1-52,22-8 67,3-1-2,1 0 0,-1 0 0,0 0 0,1 0 0,-1 0-1,1 1 1,-1-1 0,1 0 0,-1 0 0,1 0 0,-1 0 0,1 1 0,-1-1-1,1 0 1,-1 1 0,1-1 0,0 0 0,-1 1 0,1-1 0,0 0 0,-1 1-1,1-1 1,0 1 0,-1-1 0,1 1 0,0-1 0,-1 2 0,1-2-1,-1 0-1,1 1 1,0-1 0,-1 0 0,1 1 0,0-1 0,-1 0 0,1 0 0,-1 1 0,1-1 0,0 0 0,-1 0 0,1 0-1,-1 1 1,1-1 0,-1 0 0,1 0 0,-1 0 0,1 0 0,-1 0 0,1 0 0,-1 0 0,1 0 0,-1 0-1,-4 0-114,3 5 4,2-4 132,-1 0 0,0 0-1,1 0 1,0 0 0,-1 0-1,1 0 1,-1 0 0,1 0 0,0 0-1,0 0 1,0 0 0,0 0-1,0 1 1,0-1 0,0 0-1,0 0 1,0 0 0,0 0-1,1 2 1,2 2 2,0 0 1,1 0-1,-1 0 0,1 0 1,0-1-1,0 0 0,7 6 1,-6-6-18,-1-1-1,0 1 1,0 0 0,0 0 0,6 8 0,9 10 16,-10-14-19,-1 1-1,13 16 1,10 8 21,-26-28-18,1 0 0,-1 0 0,0 0 0,0 1 0,-1 0 0,1 0 0,4 10 0,-6-11-1,0 1-1,0-1 1,0 1 0,1-1-1,8 8 1,9 15 14,-19-25-1,0 3-17,1-1 0,-1 0 0,2 0 0,-1 0 0,0 0-1,1-1 1,6 6 0,12 13-33,-12-12 14,-9-11 16,0 1 1,0 0-1,0-1 1,0 1 0,0 0-1,-1 0 1,1 0-1,0 0 1,-1 0-1,1-1 1,-1 1-1,1 0 1,0 2-1,-1-2 2,0-1 0,0 0 0,0 0 0,0 0 0,0 0 0,0 0 0,0 0 0,0 0 0,0 1 0,0-1 0,0 0 0,0 0 0,0 0 0,0 0 0,0 0 0,0 0 0,0 1 0,0-1 0,0 0 0,0 0 1,0 0-1,0 0 0,0 0 0,0 0 0,0 0 0,0 1 0,0-1 0,0 0 0,0 0 0,1 0 0,-1 0 0,0 0 0,0 0 0,0 0 0,0 0 0,0 0 0,0 0 0,0 0 0,0 1 0,1-1 0,-1 0 0,0 0 0,0 0 0,0 0 0,0 0 0,0 0 0,0 0 0,0 0 0,1 0 0,-1 0 0,0 0 0,0 0 0,0 0 0,0 0 0,1 0 0,-1 0 0,0 0 0,1 0 0,-1 0-1,0 0 1,1 0 0,-1 0 0,0 0 0,1 0 0,-1 0 0,0 0 0,1 0 0,-1 0 0,0 0 0,0 1 0,1-1 0,-1 0 0,0 0 0,1 0 0,-1 1 0,0-1 0,0 0 0,1 0-1,-1 1 1,0-1 0,0 0 0,0 0 0,0 1 0,1-1 0,-1 0 0,0 1 0,12 12 10,-10-12-4,11 14 29,-6-7-10,-4-3-20,2 5 338,-5-9-315,4-1 269,-18-1-6834,3-3-349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8"/>
    </inkml:context>
    <inkml:brush xml:id="br0">
      <inkml:brushProperty name="width" value="0.035" units="cm"/>
      <inkml:brushProperty name="height" value="0.035" units="cm"/>
    </inkml:brush>
  </inkml:definitions>
  <inkml:trace contextRef="#ctx0" brushRef="#br0">0 6 3992,'0'0'17653,"34"0"-17574,57-5 165,-90 5-229,0 0 0,0 1 0,1-1 1,-1 0-1,0 1 0,0-1 0,1 1 0,-1 0 0,0-1 0,0 1 0,0 0 1,0 0-1,0 0 0,0-1 0,0 1 0,0 0 0,-1 0 0,1 0 0,0 1 1,0-1-1,0 2 0,1 0 52,-1-1 0,0 1 1,0 0-1,0 0 0,0 0 1,0 0-1,-1 0 0,1 5 1,2 3 229,-2-9-268,-1 0 0,1-1-1,-1 1 1,1 0 0,-1-1 0,0 1 0,1 0 0,-1 0-1,0-1 1,0 1 0,0 0 0,-1 0 0,1 0-1,0-1 1,-1 4 0,-2-2-12,1 0-1,0 0 1,-1 0 0,1 0-1,-1-1 1,0 1-1,-3 1 1,-6 6 165,10-8-21,-8 8-87,10-10-61,0 0-1,-1 1 1,1-1-1,0 0 1,0 0 0,-1 1-1,1-1 1,0 0 0,-1 0-1,1 0 1,0 0-1,-1 1 1,1-1 0,0 0-1,-1 0 1,1 0 0,0 0-1,-1 0 1,1 0-1,0 0 1,-1 0 0,1 0-1,-1 0 1,1 0 0,0 0-1,-1 0 1,1 0 0,0 0-1,-1-1 1,1 1-1,0 0 1,-1 0 0,1 0-11,0 0 1,0 1-1,0-1 1,0 0 0,0 0-1,0 1 1,0-1-1,0 0 1,0 1 0,-1-1-1,1 0 1,0 0-1,0 1 1,0-1 0,0 0-1,0 0 1,-1 1-1,1-1 1,0 0 0,0 0-1,0 0 1,-1 0-1,1 1 1,0-1-1,0 0 1,-1 0 0,1 0-1,0 0 1,0 0-1,-1 0 1,1 1 0,0-1-1,-1 0 1,1 0-1,-1 0 1,-8 3 21,3 2-17,6-5 1,0 0 0,0 0 0,1 0 0,-1 0 0,0 0 0,0 0 0,0 1 0,0-1 0,0 0 0,0 0 0,0 0 0,0 0 0,0 0 0,0 0 0,0 0 0,0 0 1,1 1-1,-1-1 0,0 0 0,0 0 0,0 0 0,0 0 0,0 0 0,0 0 0,0 0 0,0 1 0,0-1 0,0 0 0,0 0 0,0 0 0,0 0 0,0 0 0,0 0 0,-1 0 0,1 1 0,0-1 0,0 0 0,0 0 0,9 1-2,1 0 0,-1 1 0,0 0 0,0 1 0,-1 0 0,1 0 0,8 5 0,-12-7-2,-2 0-11,-1-1 1,0 1-1,0-1 0,1 1 1,-1 0-1,0 0 1,0 0-1,0 0 0,0 0 1,0 0-1,0 1 1,-1-1-1,1 0 1,0 1-1,-1 0 0,1-1 1,-1 1-1,2 2 1,26 34 87,-27-29-71,5 11-36,-6-16 55,0-1 1,-1 1-1,1 0 1,-1 0-1,0 0 0,0 0 1,0 0-1,-1 4 1,0 6 196,-14-3-96,4-4-23,9-6-90,1-1 0,0 1 0,0 0 0,-1-1 0,1 1 0,-1-1-1,1 0 1,0 1 0,-1-1 0,1 0 0,-3 0 0,-12 5 28,9-4-33,0 0 0,0-1 0,0 1-1,0-2 1,-12 0 0,9 0-3,-21 1-58,30 0 38,-16-4-125,17 3 135,-1 1-1,0 0 1,0-1-1,0 1 1,0 0 0,1-1-1,-1 1 1,0-1 0,0 1-1,1-1 1,-1 1-1,0-1 1,1 0 0,-1 1-1,0-1 1,1 0-1,-1 0 1,1 1 0,0-1-1,-1 0 1,1 0 0,-1 0-1,1 1 1,0-1-1,0 0 1,-1-2 0,1 2-6,-11-7-89,6 7 97,1 0 5,3-2-4,1 2 17,-1 0 5,-3-2-12,3 2 519,1 10-6006,0-3-935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9"/>
    </inkml:context>
    <inkml:brush xml:id="br0">
      <inkml:brushProperty name="width" value="0.035" units="cm"/>
      <inkml:brushProperty name="height" value="0.035" units="cm"/>
    </inkml:brush>
  </inkml:definitions>
  <inkml:trace contextRef="#ctx0" brushRef="#br0">91 25 296,'0'-1'26961,"-15"23"-29649,11-17 2743,1 0 0,-1 1 1,1-1-1,0 1 0,1 0 0,-3 7 1,-7 18 147,10-27-180,-1 1 0,1 0 0,1 0 1,-1 1-1,1-1 0,0 0 1,-1 9-1,-9 73 313,0-25-139,10-23-142,0-26-39,0 0 0,1 0 0,1 1 0,2 15 0,-2-25-14,0 0 1,1 0-1,-1 0 1,1-1-1,0 1 0,0-1 1,0 1-1,0-1 0,1 0 1,-1 1-1,1-1 1,0-1-1,3 4 0,4 2 12,1 0 0,20 10 1,-12-8-11,23 5-12,-32-12 17,0-1 1,0 0-1,1-1 0,-1 0 1,15-1-1,-17 1-5,0-1 1,0 0-1,0-1 1,0 1-1,0-2 0,0 1 1,0-1-1,-1 0 1,1-1-1,-1 0 1,1 0-1,6-5 0,6-4 17,-1 0 0,29-26 0,-41 33-2,-1-1 1,1 0-1,-1-1 1,-1 0-1,1 1 0,-1-2 1,0 1-1,7-14 1,31-78 37,-34 78-36,-2-1-1,0 0 1,-1 0 0,4-31 0,-6 30-14,-3 12 9,0 0 1,0-1 0,-2-11-1,0-1 79,1 23-108,-1-1 0,1 1 0,0-1 0,-1 1 0,1 0 0,-1-1 0,0 1-1,0 0 1,1 0 0,-1-1 0,0 1 0,0 0 0,0 0 0,0 0 0,0 0 0,0 0 0,-2-1 0,-8-9-7,11 10 12,-1 0-1,1 0 0,-1 0 1,1 0-1,-1 1 0,1-1 1,-1 0-1,1 0 0,-1 1 1,0-1-1,1 1 0,-1-1 1,0 0-1,0 1 0,1-1 1,-1 1-1,0-1 0,0 1 1,0 0-1,0-1 0,0 1 1,1 0-1,-1 0 0,0 0 1,0-1-1,0 1 0,-2 0 1,-41-9-348,41 9 351,-1 0 1,1 0-1,-1 0 1,1 1-1,-1-1 1,1 1-1,-1 0 1,1 0-1,0 0 1,0 1-1,0-1 1,-1 1-1,1 0 1,1-1-1,-1 1 1,0 1-1,0-1 1,1 0-1,-1 1 1,1-1-1,-3 5 1,-49 60 52,47-58-8,2 0 0,-1 1 0,1 0 0,1 0 0,-6 18 0,-23 121 512,32-140-509,-1 0-1,2 0 1,-1 0 0,1 1-1,2 11 1,-1 7 29,-1 682 416,6-666-445,-1 8-6,-5-15-14,0-36-34,0-6-1368,-9-49-4312,7 22-4774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0"/>
    </inkml:context>
    <inkml:brush xml:id="br0">
      <inkml:brushProperty name="width" value="0.035" units="cm"/>
      <inkml:brushProperty name="height" value="0.035" units="cm"/>
    </inkml:brush>
  </inkml:definitions>
  <inkml:trace contextRef="#ctx0" brushRef="#br0">200 0 1200,'0'0'21537,"-6"11"-21138,-21 11-179,19-16-124,0 0 0,0 1-1,1 0 1,0 0 0,0 0-1,0 1 1,1 0 0,0 1-1,-5 9 1,-11 22 80,16-31-50,1 0 0,0 0-1,0 1 1,1-1 0,-4 14 0,-8 12 6,10-8-103,0 0 0,2 0 1,-1 40-1,5 4 98,1-67-116,-1 0 0,1 0 0,0 0 0,0 0 0,1 0 0,-1 0 1,1 0-1,2 3 0,6 17 114,11 34 130,-16-44-189,0-1 0,1 0 1,10 18-1,-7-12 79,-6-14-124,-1 0 1,1 0 0,0 0 0,0 0-1,0 0 1,1 0 0,4 3 0,8 16 30,-13-21-28,2 1-12,-1 0 0,0 0 0,0 0 0,0 0 0,4 7 0,13 7 62,-18-17-59,-2-1-15,-1 0 1,0 0 0,0 0-1,0 0 1,0 0 0,0 0-1,0 0 1,1 0 0,-1 0-1,0 0 1,0 0 0,0 0-1,0 0 1,0 0 0,0 0 0,1 0-1,-1 0 1,0 0 0,0 0-1,0 0 1,0 0 0,0 0-1,0 0 1,0 1 0,0-1-1,0 0 1,1 0 0,-1 0-1,0 0 1,0 0 0,0 0 0,0 0-1,0 0 1,0 1 0,0-1-1,0 0 1,0 0 0,0 0-1,0 0 1,0 0 0,0 0-1,0 1 1,0-1 0,0 0-1,0 0 1,0 0 0,0 0 0,0 0-1,0 0 1,0 1 0,0-1-1,0 0 1,0 0 0,0 0-1,0 1 74,-3-2-764,0 1 273,0-1-1,1 0 0,-1 0 1,0 0-1,1 0 1,-1-1-1,1 1 1,-1 0-1,-3-4 1,-10-9-5739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1"/>
    </inkml:context>
    <inkml:brush xml:id="br0">
      <inkml:brushProperty name="width" value="0.035" units="cm"/>
      <inkml:brushProperty name="height" value="0.035" units="cm"/>
    </inkml:brush>
  </inkml:definitions>
  <inkml:trace contextRef="#ctx0" brushRef="#br0">6 0 1656,'0'0'10130,"-1"0"-9861,1 0 0,0 1 1,-4 1 4037,4-2-4038,0 0 1,0 1-1,0-1 0,0 0 0,0 0 1,0 1-1,0-1 0,-1 0 0,1 0 0,0 1 1,1 5 34,0-1 1,0 1 0,0-1 0,1 1 0,0-1-1,0 0 1,0 0 0,1 0 0,-1 0-1,1 0 1,6 7 0,11 22 191,-13-22-233,0 0 0,1 0 0,0 0 0,17 17 0,-13-16-14,-2 0 1,16 24 0,2 4 276,-21-31-478,0 0 0,0 1-1,10 21 1,4 3 35,15 27 99,-35-58-175,0-3 0,3 3-5,-3-4 29,-1-2-731,-1 0 442,1 0 1,-1-1-1,1 1 1,-1 0-1,0 0 1,1 0-1,-1 0 1,-1-3 0,-31-33-5731,8 14-2305,3 5-1254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2"/>
    </inkml:context>
    <inkml:brush xml:id="br0">
      <inkml:brushProperty name="width" value="0.035" units="cm"/>
      <inkml:brushProperty name="height" value="0.035" units="cm"/>
    </inkml:brush>
  </inkml:definitions>
  <inkml:trace contextRef="#ctx0" brushRef="#br0">23 16 544,'0'0'6696,"-3"-7"-1795,1 5-5479,-4 1-2451,-6-4 15003,15 10-9458,4 2-2339,1-1 0,0 1 1,15 7-1,-15-8 5,0 0-1,0 0 1,-1 1 0,11 12-1,10 9 214,-27-26-374,0-1 1,1 1-1,-1-1 1,0 1 0,0 0-1,0 0 1,0-1-1,0 1 1,0 4 0,9 12 158,16 11 9,-9-1-140,-10-17-38,-6-10-10,0 0 1,0 0-1,0 0 0,0 0 1,0 0-1,-1 0 1,1 0-1,-1 1 1,1-1-1,-1 0 1,1 1-1,-1-1 1,1 2-1,6 7 33,-6-10-30,-1 1-1,1-1 1,0 1-1,-1 0 0,1 0 1,0-1-1,-1 1 1,1 0-1,-1 0 1,1-1-1,-1 1 1,1 0-1,-1 0 0,0 0 1,1 2-1,-1-2-2,0-1-1,0 1 1,1 0-1,-1 0 1,0-1-1,1 1 0,-1 0 1,0-1-1,1 1 1,-1 0-1,1-1 1,-1 1-1,1 0 0,-1-1 1,1 1-1,-1-1 1,2 1-1,7 11 56,-7-9-43,0 1 1,0 0-1,0-1 0,0 1 0,1-1 0,0 0 0,-1 0 0,1 0 0,0 0 0,5 3 0,-1 4 21,-3-3 22,33 33 52,-34-36-81,0 0 1,0 0 0,0 0 0,-1 0 0,0 1 0,4 7-1,-5-11-4,3-1 21,-4 0 172,0 1-205,0 2-9,0-2-2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3"/>
    </inkml:context>
    <inkml:brush xml:id="br0">
      <inkml:brushProperty name="width" value="0.035" units="cm"/>
      <inkml:brushProperty name="height" value="0.035" units="cm"/>
    </inkml:brush>
  </inkml:definitions>
  <inkml:trace contextRef="#ctx0" brushRef="#br0">5 413 232,'0'0'1696,"-5"18"19157,10-18-20659,12-9 61,0-1 1,0-1 0,-1 0-1,25-24 1,-28 28-182,-12 6-65,0 1 1,0-1-1,0 1 0,1-1 1,-1 0-1,0 1 1,0-1-1,0 0 0,0 0 1,0 0-1,0 0 1,1-2-1,17-12 667,-6 6-348,25-23 61,-6 7-106,-6 1-260,0 0 19,2 0 17,-20 19-20,-1 0-1,-1-1 1,11-10-1,1-1 35,-3 2-15,-12 12-53,0 0 1,-1 0-1,1 0 0,0 1 1,1-1-1,6-3 1,-2-1-2,-6 4 1,3 0 11,-1 0 0,1 0 0,-1 0 0,0-1-1,6-6 1,2-1 9,15-13-24,-9 9 574,-11 11-567,-3 1-1,4 1 27,-7 2 42,-18 10-8912,7-1-2113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6"/>
    </inkml:context>
    <inkml:brush xml:id="br0">
      <inkml:brushProperty name="width" value="0.035" units="cm"/>
      <inkml:brushProperty name="height" value="0.035" units="cm"/>
    </inkml:brush>
  </inkml:definitions>
  <inkml:trace contextRef="#ctx0" brushRef="#br0">37 1 600,'0'0'18577,"0"15"-17670,0 549 813,0-564-1719,0 1-1,0-1 1,0 1-1,0-1 1,0 1-1,0-1 1,0 1-1,-1-1 1,1 0-1,0 1 1,0-1-1,0 1 1,0-1-1,-1 1 1,1-1-1,0 0 1,0 1-1,-1-1 1,1 0-1,0 1 1,-1-1-1,1 0 1,-1 1-1,0 0 2,1-1-1,-1 1 0,0 0 0,1 0 1,-1-1-1,1 1 0,-1 0 0,1 0 1,-1 0-1,1 0 0,-1 0 0,1 0 1,0 0-1,0 0 0,-1 0 1,1 0-1,0 0 0,0 0 0,0 0 1,0 0-1,0 0 0,1 1 0,-1 11-973,-10-15-1764,6-8-944,-7 3-2848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4"/>
    </inkml:context>
    <inkml:brush xml:id="br0">
      <inkml:brushProperty name="width" value="0.035" units="cm"/>
      <inkml:brushProperty name="height" value="0.035" units="cm"/>
    </inkml:brush>
  </inkml:definitions>
  <inkml:trace contextRef="#ctx0" brushRef="#br0">1 0 3040,'0'0'18641,"5"16"-17607,39 26-36,-32-33-868,2 6 43,-3 3 33,0 0 1,15 18 0,-20-27-124,0 1 1,-1 1 0,0-1 0,-1 1 0,0 0 0,4 22-1,1 1-4,-5-22-20,-1 0 0,-1 0 1,0 1-1,1 20 0,2 29 193,-5-44-186,-1-1 1,-1 1-1,0 0 1,-8 26-1,-3 13 94,9-38-114,3-15-32,0 1 1,0-1-1,0 1 1,-1-1-1,1 1 1,-1-1-1,0 0 1,-4 5-1,0 3 10,-4 4 28,6-11-43,1 0 1,0-1-1,0 1 0,-4 9 1,1-4 3,-21 43 116,9-24-58,0-12-41,10-10-21,-8 7-3,15-14-11,-8 15-100,8-11 93,1-4-11,0 1 8,0 2 10,0-2-7,0-25-10195,0 5 2566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5"/>
    </inkml:context>
    <inkml:brush xml:id="br0">
      <inkml:brushProperty name="width" value="0.035" units="cm"/>
      <inkml:brushProperty name="height" value="0.035" units="cm"/>
    </inkml:brush>
  </inkml:definitions>
  <inkml:trace contextRef="#ctx0" brushRef="#br0">1 1 1880,'5'4'23707,"-2"-4"-22590,0 1-3747,137-1 3562,-132 0-925,0 1 0,1 0 0,11 4 0,23 2-9,-35-3-346,-8-4 146,0 0-1,0 0 1,0 0 0,0 1 0,0-1 0,1 0 0,-1 0 0,0 0-1,0 1 1,0-1 0,0 0 0,0 0 0,0 1 0,0-1-1,0 0 1,0 0 0,0 1 0,0-1 0,0 0 0,0 0 0,0 0-1,0 1 1,0-1 0,0 0 0,0 0 0,0 1 0,0-1 0,0 0-1,0 0 1,0 1 0,0-1 0,0 0 0,-1 0 0,1 0-1,0 1 1,0-1 0,0 0 0,0 0 0,-1 0 0,1 0 0,0 1-1,0-1 1,0 0 0,-1 0 0,1 0 0,0 0 0,0 0 0,-1 0-1,1 0 1,0 0 0,0 0 0,-1 0 0,1 0 0,0 0 0,-10 1-7459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6"/>
    </inkml:context>
    <inkml:brush xml:id="br0">
      <inkml:brushProperty name="width" value="0.035" units="cm"/>
      <inkml:brushProperty name="height" value="0.035" units="cm"/>
    </inkml:brush>
  </inkml:definitions>
  <inkml:trace contextRef="#ctx0" brushRef="#br0">1 0 2040,'0'0'15224,"22"0"-11740,231 0 1405,-252 0-4596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7"/>
    </inkml:context>
    <inkml:brush xml:id="br0">
      <inkml:brushProperty name="width" value="0.035" units="cm"/>
      <inkml:brushProperty name="height" value="0.035" units="cm"/>
    </inkml:brush>
  </inkml:definitions>
  <inkml:trace contextRef="#ctx0" brushRef="#br0">233 6 7673,'0'0'10535,"-7"-4"-4167,3 3-6720,2 1 373,0 0 1,0 1 0,0-1 0,0 1-1,0 0 1,0-1 0,0 1-1,0 0 1,0 0 0,0 1 0,0-1-1,1 0 1,-1 0 0,-2 3-1,-24 28 133,6-7-91,12-16-29,0 1-1,1 1 1,0 0-1,1 0 1,0 1 0,-10 20-1,-28 79 314,34-79-250,9-19-27,0-1 0,1 1 0,1-1-1,-1 24 1,2 195 437,1-227-504,-1 1 1,1-1-1,0 1 1,1-1-1,-1 0 1,1 1-1,3 6 0,5 14 34,-7-18-32,0 1 0,0-1 0,1 0 0,9 13-1,10 21 12,-19-33-12,0-1 0,1 1 0,0-1 0,0 0 0,1 0 0,0 0 0,0-1 0,11 9 0,21 23 15,27 29 61,-43-49-61,-19-16-16,0 0 1,0 0-1,-1 0 1,1 0-1,0 1 1,-1-1-1,0 1 1,5 5-1,7 11 28,-13-13-934,-8-6-1796,-2-1 585,-8 1-6245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8"/>
    </inkml:context>
    <inkml:brush xml:id="br0">
      <inkml:brushProperty name="width" value="0.035" units="cm"/>
      <inkml:brushProperty name="height" value="0.035" units="cm"/>
    </inkml:brush>
  </inkml:definitions>
  <inkml:trace contextRef="#ctx0" brushRef="#br0">12 9 1920,'-11'-8'21131,"12"15"-20909,1 0 1,0 1-1,1-1 1,0 0 0,0 0-1,0-1 1,1 1-1,0-1 1,0 1 0,8 8-1,11 20-147,43 98 108,-38-80-151,-25-47-26,0 0 1,0 0-1,0-1 1,1 1-1,5 6 1,7 10 11,-11-17-14,-3 4-1,-1-7-355,2 3-1017,-2-5 1346,-1 0-1,0 0 0,0 1 1,0-1-1,0 0 1,0 0-1,0 0 0,0 0 1,0 0-1,0 0 1,0 0-1,0 0 0,0 0 1,0 0-1,0 0 0,0 1 1,-1-1-1,1 0 1,0 0-1,0 0 0,0 0 1,0 0-1,0 0 1,0 0-1,0 0 0,0 0 1,0 0-1,0 0 1,0 0-1,0 0 0,0 0 1,0 0-1,0 1 0,0-1 1,-1 0-1,1 0 1,0 0-1,0 0 0,0 0 1,0 0-1,0 0 1,0 0-1,0 0 0,0 0 1,0 0-1,0 0 1,0 0-1,-1 0 0,1 0 1,0 0-1,0 0 0,0 0 1,0 0-1,0 0 1,0-1-1,0 1 0,0 0 1,0 0-1,0 0 1,0 0-1,0 0 0,0 0 1,-1 0-1,1 0 0,-7-2-1007,-21-4-6379,7 5-1001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9"/>
    </inkml:context>
    <inkml:brush xml:id="br0">
      <inkml:brushProperty name="width" value="0.035" units="cm"/>
      <inkml:brushProperty name="height" value="0.035" units="cm"/>
    </inkml:brush>
  </inkml:definitions>
  <inkml:trace contextRef="#ctx0" brushRef="#br0">1 460 1672,'0'0'4176,"2"0"-3216,8 0 597,13-5 10430,-10-4-11431,15-19 267,-1 0 0,38-54 0,-55 67-502,0 3-151,-6 8-98,0-1-1,0 0 0,-1-1 0,6-9 0,17-15 365,-3 2-77,-18 24-312,-1 0 1,1-1-1,-1 0 0,4-6 1,29-47 250,-32 45-237,-5 11-60,1 0 0,-1 1 0,1-1 0,0 1 0,0-1 0,-1 1 0,1-1 0,0 1 0,0-1 0,0 1 1,3-3-1,22-35 92,-8 12-48,-16 26-2128,-3 5 644,-6 7-1808,-4-2-4444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0"/>
    </inkml:context>
    <inkml:brush xml:id="br0">
      <inkml:brushProperty name="width" value="0.035" units="cm"/>
      <inkml:brushProperty name="height" value="0.035" units="cm"/>
    </inkml:brush>
  </inkml:definitions>
  <inkml:trace contextRef="#ctx0" brushRef="#br0">1 144 3656,'0'0'14882,"5"-9"-12052,4 1-2421,0-1 1,-1 0-1,9-12 0,0-3-282,-5 7-110,-9 15-14,-1-1 0,0 1 1,0-1-1,0 1 0,0-1 0,-1 0 1,1 0-1,-1 0 0,2-5 0,-1 5-4,-2 3 1,0 0 0,1-1 0,-1 1 0,0 0 1,1 0-1,-1 0 0,0 0 0,0-1 1,0 1-1,1 0 0,-1 0 0,0 0 0,0-1 1,0 1-1,1 0 0,-1-1 0,0 1 0,0 0 1,0 0-1,0-1 0,0 1 0,0 0 0,0-1 1,0 1-1,0 0 0,1 0 0,-1-1 0,0 1 1,-1 0-1,1-1 0,0 1 0,0 0 1,0-1-1,0 1 0,0 0 0,0 0 0,0-1 1,0 1-1,-1-1 1550,1 5-1496,-1 1-1,1-1 1,0 1-1,0-1 1,1 1-1,0 6 1,14 51 86,-4-10-51,-10-45-78,0-1 0,0 1 0,-1 0 0,0-1 0,0 1 0,-1 9 0,-1 16 102,2-32-177,1 0 1,-1 0-1,0 0 0,0 1 1,0-1-1,0 0 1,0 0-1,0 0 0,0 0 1,-1 0-1,1 0 1,0 0-1,0 0 1,0 1-1,0-1 0,0 0 1,0 0-1,0 0 1,0 0-1,0 0 1,0 0-1,0 0 0,0 0 1,0 0-1,0 0 1,0 1-1,0-1 1,-1 0-1,1 0 0,0 0 1,0 0-1,0 0 1,0 0-1,0 0 0,0 0 1,0 0-1,0 0 1,0 0-1,-1 0 1,1 0-1,0 0 0,0 0 1,0 0-1,0 0 1,0 0-1,0 0 1,0 0-1,0 0 0,-1 0 1,1 0-1,0 0 1,0 0-1,0 0 1,-7-4-5012,7 3 5054,-11-7-10421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1"/>
    </inkml:context>
    <inkml:brush xml:id="br0">
      <inkml:brushProperty name="width" value="0.035" units="cm"/>
      <inkml:brushProperty name="height" value="0.035" units="cm"/>
    </inkml:brush>
  </inkml:definitions>
  <inkml:trace contextRef="#ctx0" brushRef="#br0">28 11 672,'0'0'18495,"20"-10"-17857,-18 10-585,2 0 30,0 0-1,0 0 0,0 0 0,0 0 0,0 1 0,0-1 0,8 4 0,-11-3-66,0-1 1,0 1-1,0 0 1,0 0-1,0 0 0,0 1 1,0-1-1,0 0 1,0 0-1,-1 0 0,1 1 1,0-1-1,-1 0 1,1 1-1,-1-1 1,0 1-1,1-1 0,-1 0 1,0 1-1,0-1 1,0 1-1,0-1 1,0 1-1,0 1 0,0 20 223,1-16-201,-1 0 1,1 0-1,-2-1 0,1 1 1,-1 0-1,0 0 0,0 0 0,-1-1 1,0 1-1,-3 8 0,-3-4 31,0 0-1,-1 0 1,-1 0-1,1-1 0,-20 15 1,16-14-52,11-10-11,-2-1 2849,16 0-2817,110 9 495,-68-4-329,-53-5-167,0 0-91,0 0 0,0 0 0,0 0 0,0 0 0,0 0 0,0 1 0,0-1 0,0 0 0,0 0 0,-1 1 0,1-1 0,0 1 0,0-1 0,0 1 0,0-1 0,0 2 0,-1-2-74,0 0 0,0 0 1,0 1-1,0-1 1,0 0-1,0 0 1,0 0-1,0 1 1,0-1-1,-1 0 1,1 0-1,0 0 1,0 1-1,0-1 1,0 0-1,-1 0 1,1 0-1,0 0 0,0 0 1,0 1-1,-1-1 1,1 0-1,0 0 1,0 0-1,-1 0 1,1 0-1,0 0 1,0 0-1,0 0 1,-1 0-1,1 0 1,0 0-1,0 0 1,-1 0-1,-2 1-2522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2"/>
    </inkml:context>
    <inkml:brush xml:id="br0">
      <inkml:brushProperty name="width" value="0.035" units="cm"/>
      <inkml:brushProperty name="height" value="0.035" units="cm"/>
    </inkml:brush>
  </inkml:definitions>
  <inkml:trace contextRef="#ctx0" brushRef="#br0">331 0 2448,'0'0'22934,"0"20"-22094,0-13-684,0 7 57,0-1 0,-1 0 0,-3 17-1,3-25-196,-1 0 0,1 0 0,-1 0 0,0 0 0,-1 0 0,1-1 0,-1 1 0,0-1 0,0 0 0,-1 1 0,-5 4 0,-5 5 25,-2 0-1,0-1 1,0 0-1,-2-2 1,-24 14-1,29-19-913,-1 0-1,-28 8 0,28-11-1677,1-1-1,0 0 1,-23 0-1,13-2-11597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3"/>
    </inkml:context>
    <inkml:brush xml:id="br0">
      <inkml:brushProperty name="width" value="0.035" units="cm"/>
      <inkml:brushProperty name="height" value="0.035" units="cm"/>
    </inkml:brush>
  </inkml:definitions>
  <inkml:trace contextRef="#ctx0" brushRef="#br0">23 283 1568,'0'0'5537,"-4"2"-5960,-14 10 17751,18 0-16938,0-4-282,-1 0-1,1 0 0,1 0 1,0 0-1,0 0 0,0 0 1,1-1-1,0 1 0,1 0 1,3 7-1,15 34 23,-17-38-87,1 0 0,0 0 0,8 13 1,-7-14-26,-1 0-1,0 0 1,0 1 0,3 14 0,17 32 30,-3-16-54,-11-24-5,-4-7-17,-4-9-16,-1-8 14,15-199 225,-8 135-160,-7 44-27,-3-37 1,0 42-8,1 0 0,5-44 0,1-2-52,4-3 43,-8 50-23,-3-10-3,1 30-9,0-22-152,0 22 322,1 1-120,161 0 201,-124 5-138,9 5-42,41-1 19,-46 1-231,18-1 137,-21 1 86,-39 3-40,-1 10-2,0 0 1,-7 42 0,6-32 23,3-14-6,-1-18 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47"/>
    </inkml:context>
    <inkml:brush xml:id="br0">
      <inkml:brushProperty name="width" value="0.035" units="cm"/>
      <inkml:brushProperty name="height" value="0.035" units="cm"/>
    </inkml:brush>
  </inkml:definitions>
  <inkml:trace contextRef="#ctx0" brushRef="#br0">38 1 176,'0'2'11879,"-1"3"-7634,-4 31-3398,-8 60 470,1 10-745,6-17 5,6 41-126,0-126-427,1 1 1,0-1-1,1 1 0,-1-1 1,1 0-1,0 1 0,0-1 1,0 0-1,0 0 1,5 5-1,7 14-7,-11-18-33,0-1-1,0 1 0,0-1 0,0 0 1,1 0-1,-1 0 0,1-1 1,0 1-1,0-1 0,1 0 0,-1 0 1,1-1-1,-1 1 0,1-1 1,0 0-1,0 0 0,0-1 0,0 1 1,0-1-1,0 0 0,0 0 0,0-1 1,6 0-1,62 0-332,-69 0 339,1-1 0,-1-1 1,0 1-1,1 0 1,-1-1-1,0 0 0,0 0 1,0 0-1,0-1 1,-1 1-1,1-1 0,-1 0 1,1 0-1,4-7 0,4-2 42,-1-1 0,15-24-1,-20 29-1,-1 0 0,0-1 0,0 1 0,-1-1 0,0 0-1,-1-1 1,0 1 0,-1 0 0,1-1 0,-2 0 0,1 1-1,-1-13 1,5-64 212,-6-101 45,0 146-4653,0-1-4724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7"/>
    </inkml:context>
    <inkml:brush xml:id="br0">
      <inkml:brushProperty name="width" value="0.035" units="cm"/>
      <inkml:brushProperty name="height" value="0.035" units="cm"/>
    </inkml:brush>
  </inkml:definitions>
  <inkml:trace contextRef="#ctx0" brushRef="#br0">137 53 176,'0'0'8356,"-4"0"-7269,2-1-864,-16 1 563,17 0-745,1 0-1,-1 0 0,1 0 0,0 0 1,-1 0-1,1 0 0,-1 0 1,1 0-1,-1 0 0,1 0 1,-1 0-1,1 1 0,-1-1 1,1 0-1,0 0 0,-1 0 1,1 1-1,-1-1 0,1 0 1,0 1-1,-1-1 0,1 0 0,0 1 1,-1-1-1,1 0 0,0 1 1,-1-1-1,1 1 0,0-1 1,0 1-1,-1 1 140,0 1-1,-1-1 1,1 0 0,0 0 0,-1 0-1,1 0 1,-1 0 0,0 0 0,1 0-1,-1-1 1,0 1 0,-4 2 0,3-2-46,-1 1 1,1 0 0,1 0-1,-1-1 1,0 2 0,-2 2 0,-43 99 1694,46-98-1785,0 1 0,1 0 1,1 0-1,-1-1 0,1 1 0,0 0 1,2 8-1,0 17-21,1 4 114,-2-35-131,-1 0 0,1 0 0,0 0 0,-1 0 0,1 0-1,0 0 1,0-1 0,0 1 0,1 0 0,-1-1 0,0 1 0,1-1 0,-1 1-1,0-1 1,1 0 0,0 1 0,2 0 0,18 9-11,0-1 0,29 8 0,-40-16-34,0-1 0,0 0 0,0-1 0,21-2 0,1 1-8,-29 0 46,-1 1 1,1-1-1,0 0 1,-1-1-1,1 1 1,-1-1-1,1 1 1,-1-1 0,0 0-1,1 0 1,-1 0-1,0-1 1,-1 1-1,1-1 1,3-4-1,11-7-17,-15 11 17,1 0-1,-1 0 0,0 0 0,0 0 0,0 0 0,0-1 1,0 1-1,-1 0 0,0-1 0,1 1 0,-1-1 1,0 0-1,0-4 0,-1 6 2,0 0 0,1 0 1,-1-1-1,0 1 0,1 0 0,0 0 0,0 0 0,1-3 1,4-17 10,-6 19-10,0-1-1,1 1 1,-1-1-1,1 1 1,0-1 0,2-4-1,-2 4 3,0 1 0,0 0 0,0-1 0,0 1 0,-1-1 1,1-5-1,-1-105 1087,0 112-1076,0 1 0,-1-1 0,1 1-1,0 0 1,-1 0 0,1-1 0,-1 1-1,0 0 1,1 0 0,-1-1 0,0 1 0,0 0-1,0 0 1,0 0 0,0 0 0,0 0-1,-1-1 1,-7-9 54,6 6-43,0 1 1,0-1-1,0 0 1,-1 1-1,0 0 0,0 0 1,0 0-1,0 0 1,0 1-1,-1-1 1,0 1-1,1 1 1,-9-5-1,-11-11 439,-27 17 716,41 1-1063,10 0-113,-1 0 0,0-1-1,0 1 1,1 0 0,-1 0-1,0 0 1,0 0 0,0 0-1,1 0 1,-1 1 0,0-1-1,0 0 1,1 0 0,-1 0-1,0 1 1,0-1 0,1 0-1,-1 1 1,0-1 0,1 1-1,-1-1 1,0 1 0,-4 1 6,3-1 5,0-1 0,1 0 0,-1 1 0,0-1 1,0 1-1,0-1 0,1 1 0,-1 0 0,0 0 0,1 0 0,-1 0 0,-2 2 0,-9 5 21,12-8-34,-1 0-1,1 0 1,0 1-1,0-1 1,-1 1 0,1-1-1,0 1 1,0 0 0,0-1-1,0 1 1,0 0-1,0 0 1,0-1 0,0 1-1,0 0 1,0 0-1,0 0 1,0 0 0,1 0-1,-1 1 1,0-1-1,1 0 1,-1 2 0,0-2 3,1 1 1,-1-1-1,1 0 1,-1 0-1,1 1 1,-1-1-1,0 0 1,1 0 0,-1 0-1,0 0 1,0 0-1,0 0 1,0 0-1,0 0 1,0 0-1,0-1 1,0 1-1,0 0 1,-2 0-1,2 0 0,-1 0-1,1-1 0,0 1 0,0 0 0,0 0 0,0 0 0,0-1 0,0 1 0,0 0 0,0 1 0,0-1 0,0 0 0,0 0 0,1 0 0,-1 0 0,0 1 0,1-1 1,-1 0-1,0 3 0,1-3-2,0-1 0,0 1 0,0 0 0,0-1 0,0 1 0,0 0 0,0-1 0,0 1 0,0 0 0,-1-1 0,1 1 0,0-1 0,-1 1 1,1 0-1,0-1 0,-1 1 0,1-1 0,0 1 0,-1-1 0,1 1 0,-2 0 0,2-1 0,-1 1 1,1-1-1,-1 1 0,1-1 1,-1 1-1,1-1 0,0 1 0,-1-1 1,1 1-1,0 0 0,-1-1 1,1 1-1,0-1 0,0 1 1,-1 0-1,1-1 0,0 1 0,0 0 1,0-1-1,0 1 0,0 1 1,0 1 6,-1 0 1,0 0-1,0 0 1,1-1 0,-2 1-1,1 0 1,0 0-1,-1-1 1,1 1 0,-1-1-1,1 1 1,-1-1-1,0 0 1,-3 3 0,5-5-9,-1 0 0,1 1 1,0-1-1,-1 0 0,1 1 1,0-1-1,0 1 0,0-1 1,-1 0-1,1 1 0,0-1 1,0 1-1,0-1 0,0 0 1,0 1-1,0-1 0,0 1 1,0-1-1,0 0 0,0 1 1,0-1-1,0 1 0,0-1 1,0 1-1,0-1 0,0 0 1,0 1-1,1 0 0,-1-1 1,0 1 0,0-1 0,0 0 0,1 1 0,-1-1 0,0 1 0,0-1 1,0 0-1,0 1 0,0-1 0,0 1 0,0-1 0,0 0 0,0 1 0,0-1 0,0 1 0,0-1 0,-1 0 0,1 1 0,0-1 0,0 1 0,0-1 0,0 0 0,-1 1 0,1-1 0,0 0 0,0 1 0,-1-1 0,-1 3 8,1 0 0,-1-1 0,1 1 1,0 0-1,0 0 0,0 0 0,0-1 0,0 1 0,0 0 1,1 0-1,0 0 0,-1 5 0,3 49 101,-1-29-65,-1-25-43,1-1 0,0 1 0,0 0 0,0-1-1,0 1 1,0-1 0,1 1 0,-1-1 0,1 0 0,-1 0-1,1 1 1,0-1 0,0 0 0,0-1 0,0 1 0,0 0-1,1 0 1,3 1 0,-2 0 0,0 0-1,0-1 0,1 0 1,-1 0-1,1 0 0,-1 0 1,1-1-1,0 1 0,5-1 1,-8 3 591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4"/>
    </inkml:context>
    <inkml:brush xml:id="br0">
      <inkml:brushProperty name="width" value="0.035" units="cm"/>
      <inkml:brushProperty name="height" value="0.035" units="cm"/>
    </inkml:brush>
  </inkml:definitions>
  <inkml:trace contextRef="#ctx0" brushRef="#br0">138 87 2464,'0'0'6904,"0"-2"-5778,0-20 6310,0 15-3929,1-19-2597,0 24-915,1 0 1,-1 0-1,0 0 1,1 0 0,-1 0-1,1 1 1,0-1 0,0 1-1,-1-1 1,1 1-1,0 0 1,0 0 0,0 0-1,0 0 1,0 0-1,1 0 1,2 0 0,3-1-209,-1 1 0,1 1 1,14 0-1,-11 0-64,-11 0 269,11 5 683,-11 114 874,-1-113-1471,0 0 0,0 0 0,-1 0 0,0 0-1,0-1 1,-1 1 0,1-1 0,-6 9 0,-9 18 278,15-28-270,-1 1 0,-1-1 0,1 0 0,-1-1 0,1 1-1,-1-1 1,0 1 0,0-1 0,-1-1 0,1 1 0,-10 4 0,3-1 28,3-2-56,0 0 0,0 0 0,-12 2 0,-9 4 78,27-9-104,-2-1-28,-3 0-88,5 0 2,0 0 1,0 0 0,0 0-1,0 0 1,0 0-1,0 0 1,0 0 0,0-1-1,0 1 1,0-1-1,-3-1 1,-12-4 64,11 5 14,13 3 18,95 36 335,-80-30-253,-18-6-62,0 0 1,1-1-1,-1 1 1,1-1-1,0 0 0,-1 0 1,9 0-1,46 4 305,-10-1-302,-17 1 72,-32-5-108,1 0 0,-1 0 0,0 0 0,0 0 0,1 0 0,-1 0 0,0 0-1,0 0 1,1 0 0,-1 0 0,0 0 0,0 0 0,1 0 0,-1 0 0,0 0 0,0 0 0,1 0-1,-1-1 1,0 1 0,0 0 0,0 0 0,1 0 0,-1 0 0,0-1 0,0 1 0,0 0-1,0 0 1,1 0 0,-1-1 0,0 1 0,0 0 0,0 0 0,0-1 0,0 1 0,0 0 0,0-1-1,1 0 1,-1 0-1,1 0 0,0 0 1,-1-1-1,1 1 1,0 0-1,0 0 0,0 0 1,-1 1-1,1-1 0,0 0 1,0 0-1,0 0 0,1 1 1,-1-1-1,0 0 1,0 1-1,0-1 0,0 1 1,2-1-1,6-5 137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5"/>
    </inkml:context>
    <inkml:brush xml:id="br0">
      <inkml:brushProperty name="width" value="0.035" units="cm"/>
      <inkml:brushProperty name="height" value="0.035" units="cm"/>
    </inkml:brush>
  </inkml:definitions>
  <inkml:trace contextRef="#ctx0" brushRef="#br0">0 0 176,'7'3'28954,"-4"-2"-27322,68 42-4648,-40-20 3096,-2 2 0,36 38 0,-7 12-23,-30-35-15,-20-24-37,-8-14-5,0-1 1,1 1-1,-1-1 0,1 0 1,-1 1-1,1-1 0,0 1 1,0-1-1,-1 0 0,1 0 1,2 2-1,13 16-1,-16-18-5,1 1 0,-1-1 0,1 0 0,0 0 0,0 1 0,-1-1 0,1 0 0,0 0 0,0 0 0,0 0 0,1 1 0,-1-2-33,-10 0-4488,-12-1 1528,-3-3-3771,2-1-979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6"/>
    </inkml:context>
    <inkml:brush xml:id="br0">
      <inkml:brushProperty name="width" value="0.035" units="cm"/>
      <inkml:brushProperty name="height" value="0.035" units="cm"/>
    </inkml:brush>
  </inkml:definitions>
  <inkml:trace contextRef="#ctx0" brushRef="#br0">1 509 1552,'0'0'15466,"3"-8"-11665,4-8-2492,86-152 661,-80 149-1886,6-15 199,9-19 277,-17 34-379,42-85 422,-25 50-444,-7 21-161,-21 33 106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7"/>
    </inkml:context>
    <inkml:brush xml:id="br0">
      <inkml:brushProperty name="width" value="0.035" units="cm"/>
      <inkml:brushProperty name="height" value="0.035" units="cm"/>
    </inkml:brush>
  </inkml:definitions>
  <inkml:trace contextRef="#ctx0" brushRef="#br0">0 178 1992,'0'0'10857,"13"-20"-3838,28-21-5356,-38 36-1614,2 0 69,0-1-1,0 0 1,-1 0 0,0 0 0,0 0-1,5-14 1,10-16-72,-7 15-27,-13 34 748,0 0 0,3 20 0,-1 0-597,-1 74 220,0-53-6703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8"/>
    </inkml:context>
    <inkml:brush xml:id="br0">
      <inkml:brushProperty name="width" value="0.035" units="cm"/>
      <inkml:brushProperty name="height" value="0.035" units="cm"/>
    </inkml:brush>
  </inkml:definitions>
  <inkml:trace contextRef="#ctx0" brushRef="#br0">0 0 4560,'0'0'18368,"2"11"-17606,3-6-565,0 0 0,0-1 0,0 1 0,1-1-1,7 4 1,16 13 340,52 42 101,-43-26-535,-23-24-54,0 1 1,-1 0-1,0 1 0,20 29 1,-21-25-42,-10-14-5,0 0 0,0 0 0,0-1 0,1 1 0,0-1 1,0 1-1,9 6 0,12 12 14,-24-22-13,-13-1-7687,6 0 2872,-8 0-5105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9"/>
    </inkml:context>
    <inkml:brush xml:id="br0">
      <inkml:brushProperty name="width" value="0.035" units="cm"/>
      <inkml:brushProperty name="height" value="0.035" units="cm"/>
    </inkml:brush>
  </inkml:definitions>
  <inkml:trace contextRef="#ctx0" brushRef="#br0">1 442 3424,'0'0'17432,"5"-14"-16511,29-24-189,36-60 283,16-15-438,-74 99-550,3-5 18,-14 15-38,1 1 0,1 0 0,-1 0 1,0 0-1,1 0 0,-1 1 0,6-5 0,-5 5-3,-1 0-1,1-1 1,-1 1-1,1-1 1,-1 1-1,0-1 1,0 0-1,0 0 1,1-4-1,-1 4 2,0 0 1,0 0-1,-1-1 1,2 2-1,-1-1 1,0 0-1,1 0 1,2-2-1,-4 4 35,31-27 404,2 3-132,-26 21-306,-7 4-6,0 0-11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0"/>
    </inkml:context>
    <inkml:brush xml:id="br0">
      <inkml:brushProperty name="width" value="0.035" units="cm"/>
      <inkml:brushProperty name="height" value="0.035" units="cm"/>
    </inkml:brush>
  </inkml:definitions>
  <inkml:trace contextRef="#ctx0" brushRef="#br0">1 61 16,'0'0'8070,"0"-2"-6999,0-2-1281,0-10 6490,0 14-6181,0-1 1,0 1-1,0 0 0,0-1 0,0 1 0,0 0 0,0-1 0,0 1 1,0 0-1,0-1 0,0 1 0,0 0 0,1-1 0,-1 1 0,0 0 1,0-1-1,0 1 0,0 0 0,1 0 0,-1-1 0,0 1 1,0 0-1,1 0 0,-1 0 0,0-1 0,0 1 0,1 0 0,-1 0 1,0 0-1,1 0 0,-1-1 0,1 1 0,4-1 33,0 0-1,0 0 0,0-1 1,0 0-1,0 0 0,0 0 1,5-5-1,10-3 32,-14 9-106,0 0 0,0 0 0,0 1 1,0-1-1,0 1 0,0 1 0,7 0 0,7 0 248,-20-1-295,1 0 0,-1 1-1,1-1 1,-1 0 0,1 0 0,-1 0 0,1 0 0,-1 0 0,1 0 0,-1 1 0,0-1 0,1 0 0,-1 0 0,1 1 0,-1-1 0,1 0 0,-1 1 0,0-1-1,1 0 1,-1 1 0,0-1 0,1 1 0,-1-1 0,0 0 0,0 1 0,1-1 0,-1 1 0,0-1 0,0 2 0,1 18 336,-2-15-309,1 0-1,-2 0 1,1 0 0,-1 0-1,-3 7 1,-25 27 168,21-29-4,0 1 1,-9 16-1,14-23-177,1 0 0,-1-1 0,1 1 0,-1-1 0,0 0-1,0 0 1,-1 0 0,1-1 0,0 1 0,-1-1 0,-9 3 0,8-2 49,5-3-55,1 0-15,0 0-1,-1 0 1,1 0 0,0 0-1,0 0 1,0 0-1,0 0 1,-1 0-1,1 0 1,0 0 0,0 0-1,0 0 1,0 0-1,-1 0 1,1 0 0,0 0-1,0 1 1,0-1-1,0 0 1,-1 0 0,1 0-1,0 0 1,0 0-1,0 0 1,0 0 0,0 1-1,0-1 1,0 0-1,-1 0 1,1 0-1,0 0 1,0 1 0,0-1-1,0 0 1,0 0-1,0 0 1,0 0 0,0 1-1,0-1 1,0 0-1,0 0 1,0 0 0,0 0-1,0 1 1,0-1-1,-9 2 745,7 0 667,8 0-904,145-2-164,-86-5-178,-55 5-117,-9 0 513,-23 0-13783,12 0 2721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1"/>
    </inkml:context>
    <inkml:brush xml:id="br0">
      <inkml:brushProperty name="width" value="0.035" units="cm"/>
      <inkml:brushProperty name="height" value="0.035" units="cm"/>
    </inkml:brush>
  </inkml:definitions>
  <inkml:trace contextRef="#ctx0" brushRef="#br0">158 1 984,'-3'3'23400,"-5"13"-22675,8 12 63,1-3-293,-2 0 1,-6 46-1,5-63-526,0 0-1,0 0 1,0-1 0,-1 1 0,-1-1-1,1 0 1,-1 0 0,0 0-1,0-1 1,-1 1 0,0-1 0,0 0-1,-8 7 1,9-11-330,0 1-1,0 0 0,0-1 1,0 0-1,-1 0 1,1 0-1,-1-1 1,1 1-1,-1-1 1,0 0-1,1 0 1,-8 0-1,-5 0-5984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2"/>
    </inkml:context>
    <inkml:brush xml:id="br0">
      <inkml:brushProperty name="width" value="0.035" units="cm"/>
      <inkml:brushProperty name="height" value="0.035" units="cm"/>
    </inkml:brush>
  </inkml:definitions>
  <inkml:trace contextRef="#ctx0" brushRef="#br0">1 0 616,'0'0'20428,"21"0"-18412,-15 0-1833,0 1 0,0 0 0,0 0-1,0 0 1,0 1 0,0 0 0,-1 0 0,1 0 0,-1 1 0,1 0 0,-1 0-1,0 0 1,0 1 0,0 0 0,-1 0 0,0 0 0,8 9 0,10 7 19,-18-17-156,1 0-1,-2 1 1,1 0 0,0-1 0,-1 1 0,5 7-1,-4-5 2,0 0-1,0-1 0,1 0 0,6 5 0,-7-5-5,1 0-1,-1-1 0,0 1 0,5 7 0,0 2 7,0 0 0,1 0 0,1-1 0,20 19 0,-15-10-32,-12-18-12,-1 0 0,1 0 0,-1 0 0,0 1 0,0-1 0,3 9 1,-4-9-1,0 1 0,1-1-1,0 0 1,-1 0 0,1 0 0,6 6 0,-2 4 4,-6-13-6,-1 0-1,0 0 0,1 0 1,-1 0-1,0 0 1,1 0-1,-1-1 1,1 1-1,-1 0 0,1 0 1,0 0-1,-1-1 1,1 1-1,1 1 1,-1-2-3,0 1 0,0-1 1,0 1-1,0-1 1,0 1-1,0 0 0,0 0 1,0-1-1,0 1 0,0 0 1,0 0-1,-1 0 0,1 0 1,0 0-1,-1 0 1,1 0-1,0 2 0,4 3-107,-5-6 104,1 0-1,-1 0 1,1 0-1,-1 1 1,0-1 0,1 0-1,-1 0 1,0 1 0,0-1-1,1 0 1,-1 0-1,0 1 1,0-1 0,1 0-1,-1 1 1,0-1-1,0 0 1,0 1 0,1-1-1,-1 1 1,0-1 0,0 0-1,0 1 1,0-1-1,0 1 1,5 5-25,-5-6 14,1 0 1,-1 0-1,0 1 1,1-1-1,-1 0 1,0 0 0,1 0-1,-1 1 1,0-1-1,0 0 1,1 0-1,-1 1 1,0-1-1,0 0 1,1 1 0,-1-1-1,0 0 1,0 1-1,0-1 1,0 0-1,1 1 1,-1-1 0,0 1-1,0-1 1,0 0-1,0 1 1,0 0-1,0 0 35,0 0-159,0-1 1,0 0-1,0 0 1,0 0-1,0 0 1,0 0-1,0 0 1,0 1-1,0-1 0,0 0 1,0 0-1,0 0 1,0 0-1,0 0 1,0 0-1,0 1 1,-3 0-3350,3-1 3350,0 0-1,-1 0 1,1 0-1,0 0 0,0 0 1,0 0-1,0 0 1,0 0-1,0 0 1,-1 0-1,1-1-697,-13 1-4591,-7 0-7432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3"/>
    </inkml:context>
    <inkml:brush xml:id="br0">
      <inkml:brushProperty name="width" value="0.035" units="cm"/>
      <inkml:brushProperty name="height" value="0.035" units="cm"/>
    </inkml:brush>
  </inkml:definitions>
  <inkml:trace contextRef="#ctx0" brushRef="#br0">1 468 4056,'0'0'19326,"5"-15"-18964,4 3-136,-2 2-138,0 1 1,0 1-1,11-10 1,-11 11-34,-1 0 1,0 0-1,8-12 0,-3 3 46,21-18-87,-26 29-5,0-1 0,-1 1-1,0-1 1,0-1 0,0 1 0,7-13 0,-9 14-6,-1 1 0,2-1-1,-1 1 1,0 0-1,1 0 1,4-4 0,14-16-2,15-17 37,-36 40-38,1-2 1,0 0 1,0 1-1,0-1 1,1 0-1,-1 1 1,1-1-1,0 1 0,-1 0 1,1 0-1,5-2 1,19-24 4,-16 17-4,-6 6-1,0 0 0,0 0 0,1 1 0,-1 0 0,1 0 0,0 0 0,0 1 0,9-4 0,7-9 55,-16 13-45,-5 3-11,-1 0 0,0 0 0,0 0 0,0 0 1,1 0-1,-1 0 0,0 0 0,0 0 0,0 0 0,0 0 1,1 0-1,-1 0 0,0 0 0,0-1 0,0 1 0,0 0 0,1 0 1,-1 0-1,0 0 0,0 0 0,0-1 0,0 1 0,0 0 1,0 0-1,0 0 0,1 0 0,-1-1 0,0 1 0,0 0 1,0 0-1,0 0 0,0 0 0,0-1 0,0 1 0,0 0 1,0 0-1,0 0 0,0-1 0,0 1 0,0 0 0,3-2 11,-1 1-12,-1 0 0,1 0 0,-1 0 0,1 0 0,-1 0 0,1 1 0,-1-1 0,1 1 0,0-1 0,1 0 0,9-6 325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8"/>
    </inkml:context>
    <inkml:brush xml:id="br0">
      <inkml:brushProperty name="width" value="0.035" units="cm"/>
      <inkml:brushProperty name="height" value="0.035" units="cm"/>
    </inkml:brush>
  </inkml:definitions>
  <inkml:trace contextRef="#ctx0" brushRef="#br0">1 1 2024,'0'0'15827,"12"1"-14319,-10 0-1419,0 0-1,1 0 1,-1 0 0,0 0 0,0 0 0,0 0 0,0 1 0,0-1-1,-1 1 1,1 0 0,0 0 0,-1-1 0,3 5 0,17 15 337,96 63 249,-93-60-601,-21-21-65,0 0-1,-1 0 0,1 0 0,0 0 0,1 0 0,-1 0 0,5 2 0,2-2 4,-8-2-12,-1-1 1,1 1-1,0-1 1,-1 1-1,1-1 1,-1 1-1,1 0 0,-1 0 1,1 0-1,-1-1 1,1 2-1,-1-1 1,1 1-1,0 6 4,2-3 1,27 7 1,-29-11-7,1 0 0,0 0 0,-1 1 0,1 0 0,-1-1 0,1 1 0,-1 0 0,4 4 0,-4-5-6,6-1-1,-6 0 0,-2 2-2,0 1 6,10-2 7,-8-1 668,-2 2-662,0-1 1,-1 1-1,1-1 0,-1 1 0,1-1 1,-1 0-1,0 1 0,1-1 1,-1 0-1,0 0 0,0 1 0,0-1 1,0 0-1,0 0 0,0 0 1,0 0-1,0 0 0,0 0 0,-1 0 1,1-1-1,-3 2 0,-11 10 0,-8 8 24,-3 4 2,2 1 24,21-22-52,-1 1-1,0-1 1,1 1 0,0 0-1,-4 6 1,-7 12 48,-23 39 161,33-53-211,-1 0 0,0 0 0,-1-1 0,-10 11 0,9-11-8,1-1-1,1 1 1,-1 1-1,-6 12 1,9-14-534,-3 7 1284,5-1-7964,1-17 599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4"/>
    </inkml:context>
    <inkml:brush xml:id="br0">
      <inkml:brushProperty name="width" value="0.035" units="cm"/>
      <inkml:brushProperty name="height" value="0.035" units="cm"/>
    </inkml:brush>
  </inkml:definitions>
  <inkml:trace contextRef="#ctx0" brushRef="#br0">33 68 1288,'0'0'7467,"0"-13"-559,1-2-4007,4 11-2762,0 0-1,0 0 0,0 0 0,1 1 1,-1 0-1,1 0 0,0 0 0,-1 1 1,1 0-1,1 0 0,-1 0 0,0 1 1,0 0-1,0 0 0,1 1 0,8 0 1,-14 1-100,0 0 1,0 1 0,0-1 0,0 1 0,0-1 0,0 1-1,0-1 1,0 1 0,-1-1 0,1 1 0,-1 0-1,1 0 1,-1 2 0,1 13 363,-2 27-68,1-42-323,-1 0 0,1 0 0,-1 0 0,1 0 0,-1 0 0,0 0-1,0 0 1,0 0 0,0 0 0,0-1 0,0 1 0,-1 0 0,1-1 0,0 1-1,-1-1 1,0 1 0,1-1 0,-3 2 0,-29 30 748,8-18-598,0 0-12,6-3-61,16-10-84,-14 7 96,16-9-97,1 0-1,-1 1 1,1-1 0,-1 0-1,1 1 1,-1-1-1,1 1 1,0-1 0,-1 1-1,1-1 1,0 1 0,-1-1-1,1 1 1,0-1-1,0 1 1,-1-1 0,1 1-1,0 0 1,0-1 0,0 1-1,0-1 1,0 1-1,0 0 1,0-1 0,0 1-1,0 0 1,17 3 248,-3-1-216,0-2 1,0 1-1,21-2 1,-27 0-20,133 0 292,-141 0 284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5"/>
    </inkml:context>
    <inkml:brush xml:id="br0">
      <inkml:brushProperty name="width" value="0.035" units="cm"/>
      <inkml:brushProperty name="height" value="0.035" units="cm"/>
    </inkml:brush>
  </inkml:definitions>
  <inkml:trace contextRef="#ctx0" brushRef="#br0">1 1 3392,'0'0'10739,"12"0"-3581,-2 0-6803,91 0 397,-100 0-769,1 0 0,-1 0-1,0 0 1,0 0 0,1 1 0,-1-1-1,0 0 1,0 1 0,0-1 0,0 1-1,1 0 1,-1-1 0,0 1 0,0 0-1,0-1 1,0 1 0,0 0 0,-1 0-1,1 0 1,0 0 0,0 0 0,-1 0-1,1 0 1,0 0 0,-1 0 0,1 2-1,1 0-52,-1 1 0,0 0 0,0-1 1,-1 1-1,1 0 0,-1-1 0,1 6 0,-1 66 376,-1-72-302,1-1 0,-1 1-1,0-1 1,0 1-1,0-1 1,0 0 0,0 1-1,0-1 1,-1 0 0,1 0-1,-1 0 1,1 0-1,-3 2 1,-27 25 61,25-24-46,2-1-5,3-4-3,0 1 1,0 0-1,1-1 1,-1 1 0,0 0-1,0 0 1,0-1 0,1 1-1,-1 0 1,0 0 0,1 0-1,-1 0 1,1 0 0,-1 0-1,0 2 1,1-3 892,-15 20-679,15-20-193,-1 1-1,1-1 0,0 0 0,-1 0 0,1 0 0,0 0 1,-1 1-1,1-1 0,0 0 0,0 0 0,-1 0 1,1 1-1,0-1 0,0 0 0,0 1 0,-1-1 1,1 0-1,0 0 0,0 1 0,0-1 0,0 0 0,0 1 1,0-1-1,-1 0 0,1 1 0,0-1 0,0 0 1,0 1-1,0-1 0,0 0 0,0 1 0,0-1 0,0 0 1,1 1-1,-1-1 0,0 0 0,0 1 0,0-1 1,0 0-1,0 1 0,0-1 0,1 0 0,-1 0 1,0 1-1,0-1 0,0 0 0,1 0 0,-1 1 0,0-1 1,0 0-1,1 0 0,-1 0 0,0 1 0,1-1 1,-1 0-1,0 0 0,1 0 0,-1 0 0,0 0 1,1 0-1,-1 0 0,0 0 0,1 1 0,-1-1 0,1-1 1,34 6 35,-9-2 135,-21-2-195,1 0 0,0 0 1,-1-1-1,1 0 0,-1 0 0,1 0 0,6-1 0,6 0 9,16 5 71,-13 1-71,-15-4-15,5 3 182,-7-2-630,-10 1-1178,6-3 1580,-14 4-4945,3-3-6619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6"/>
    </inkml:context>
    <inkml:brush xml:id="br0">
      <inkml:brushProperty name="width" value="0.035" units="cm"/>
      <inkml:brushProperty name="height" value="0.035" units="cm"/>
    </inkml:brush>
  </inkml:definitions>
  <inkml:trace contextRef="#ctx0" brushRef="#br0">114 0 88,'-5'3'22083,"5"0"-20144,2 1-1835,1 1-1,0-1 1,0 0-1,0 0 0,1 0 1,-1-1-1,1 1 1,6 4-1,9 9 153,-7-2-133,-1 0 0,-1 0 1,0 1-1,-1 0 0,0 1 0,6 18 1,20 90 460,-17-54-507,-17-65-52,0 0-1,-1-1 1,1 1 0,-2 10 0,1-10-16,0-1 1,0 1 0,1-1-1,1 11 1,0-7 21,-1 0 1,0 0-1,-1 1 1,0-1-1,-1 14 0,-1 9 1,1-19-8,-1-1 0,-1 0 0,0 0 0,-1 0 0,0 0 1,0-1-1,-1 0 0,-1 0 0,-10 16 0,15-26-25,-26 43 45,25-41-35,-14 18-53,-1 0 0,-33 33 0,37-39 22,-1-1-32,-1 2 17,2-2 14,11-13 21,0 0 0,0 0 0,0 0 0,1 1 0,-1-1 0,1 1 1,-1-1-1,1 1 0,-1-1 0,-1 4 0,2-3-1,-1 1-1,0-1 1,0 0 0,0 0 0,0 0 0,0 0 0,-4 2 0,-17 15-61,8-5 45,11-13 20,3-1 287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7"/>
    </inkml:context>
    <inkml:brush xml:id="br0">
      <inkml:brushProperty name="width" value="0.035" units="cm"/>
      <inkml:brushProperty name="height" value="0.035" units="cm"/>
    </inkml:brush>
  </inkml:definitions>
  <inkml:trace contextRef="#ctx0" brushRef="#br0">98 0 32,'4'5'19136,"-2"8"-13424,-3 18-9308,1-21 5541,6 56-1505,-6 82-272,-6-89-139,-5 30 54,1-25-20,9-57-51,0 1 0,0-1 1,-4 13-1,3-12-6,0 0 1,0 0-1,-1 15 0,-8 46 178,6 2 48,6-55-208,-1-12-18,0 0-1,1 0 1,-1 0-1,-1 0 1,1 0-1,0 0 1,-1 0-1,0 0 1,-2 7-1,2-9-3,0 0 0,0 1 0,1 0 0,-1-1 0,1 1 0,0-1 0,0 1 0,0 0 0,0 2 0,-2 18 11,-3 13 26,4-31-38,0 1 0,0 0 0,1 0 0,0 0 0,0-1-1,1 8 1,0 6 1,-11 20 70,4-2-49,5-22-165,0-17-1211,-3-11-91,-1-7-2901,4 12 365,-4-7-7384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8"/>
    </inkml:context>
    <inkml:brush xml:id="br0">
      <inkml:brushProperty name="width" value="0.035" units="cm"/>
      <inkml:brushProperty name="height" value="0.035" units="cm"/>
    </inkml:brush>
  </inkml:definitions>
  <inkml:trace contextRef="#ctx0" brushRef="#br0">0 475 1088,'0'0'18827,"11"-11"-17369,29-30-284,-5 6-714,-18 14-208,20-21 143,1 1 101,2-4-110,14-13-29,-23 26-25,43-48-176,-61 68-130,-9 8-7,1-1-1,-1 1 1,1 1-1,0-1 1,10-5-1,-3-9-80,-7 14-61,-5 3 114,0 1 0,1 0 0,-1-1 0,0 1 0,0 0 1,1-1-1,-1 1 0,0 0 0,0-1 0,1 1 0,-1 0 1,0 0-1,1 0 0,-1-1 0,0 1 0,1 0 1,-1 0-1,0 0 0,1 0 0,-1-1 0,1 1 0,-1 0 1,0 0-1,1 0 0,-1 0 0,1 0 0,0 0-27,-17 0-10106,5 0-1718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9"/>
    </inkml:context>
    <inkml:brush xml:id="br0">
      <inkml:brushProperty name="width" value="0.035" units="cm"/>
      <inkml:brushProperty name="height" value="0.035" units="cm"/>
    </inkml:brush>
  </inkml:definitions>
  <inkml:trace contextRef="#ctx0" brushRef="#br0">0 0 560,'2'0'13966,"2"0"-9028,18 0-2713,-2 5-31,-3 0-1424,-14-4-712,-1-1 0,1 1 0,-1 0 0,0 0 0,1 0 0,-1 1 1,0-1-1,4 3 0,7 4 114,-2-4-54,-1 1 1,0 1 0,0-1-1,14 12 1,3-2 58,-16-7-106,0-1-1,19 11 0,-13-8-6,15 16 61,-19-14-71,-2-4-53,4 3-2,-13-9 10,-1 0 0,1 0 1,0 0-1,1-1 0,-1 1 0,0-1 1,0 1-1,1-1 0,3 2 1,13 8 66,19 13 20,-9-5-80,-29-18-15,5 3 8,1 1 0,-1-1 1,1 0-1,0-1 1,7 4-1,-2 0-1,-10-7-7,-1 0-1,1 0 0,-1 0 1,1 1-1,-1-1 0,1 0 1,-1 1-1,1-1 0,-1 0 0,1 1 1,-1-1-1,1 1 0,-1-1 1,0 1-1,1-1 0,-1 0 1,1 1-1,-1 0 0,0-1 1,1 1-1,-1 0 1,49 36 66,-48-36-43,-1-1-13,0 0-10,0-1-1,1 1 0,-1 0 1,0 0-1,0 0 1,0 0-1,0 0 1,0 0-1,1 0 1,-1 0-1,0 0 1,0 0-1,0 0 0,0 0 1,0 0-1,1 0 1,-1 0-1,0 0 1,0 0-1,0 0 1,0 0-1,0 1 1,1-1-1,-1 0 0,0 0 1,0 0-1,0 0 1,0 0-1,0 0 1,0 0-1,0 0 1,1 0-1,-1 1 0,0-1 1,0 0-1,0 0 1,0 0-1,0 0 1,0 0-1,0 0 1,0 1-1,0-1 1,0 0-1,0 0 0,0 0 1,0 0-1,0 0 1,0 1-1,0-1 1,0 0-1,0 0 1,0 0-1,0 0 1,0 1-1,0 0 180,-1-1-1066,0-1 555,0 1 1,0 0-1,0 0 1,0 0 0,-1-1-1,1 1 1,0 0-1,0-1 1,0 1 0,0-1-1,0 1 1,1-1 0,-1 0-1,-1-1 1,-2 0-1485,-7-8-8504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0"/>
    </inkml:context>
    <inkml:brush xml:id="br0">
      <inkml:brushProperty name="width" value="0.035" units="cm"/>
      <inkml:brushProperty name="height" value="0.035" units="cm"/>
    </inkml:brush>
  </inkml:definitions>
  <inkml:trace contextRef="#ctx0" brushRef="#br0">188 5 1864,'-7'-4'22890,"3"3"-23882,0 2 1046,1 0 0,-1 0 0,0 0 0,0 1 0,1-1-1,-1 1 1,1 0 0,0 0 0,-1 0 0,1 0 0,0 0 0,0 1-1,0 0 1,1 0 0,-5 4 0,-6 6 172,8-7-160,0 0-1,1 0 0,0 1 1,0 0-1,0-1 0,-3 10 1,-2 3 12,5-13-28,1 1 1,0 0 0,0-1 0,-3 15 0,-21 66 385,13 7 81,12-80-421,1 0 1,0 0-1,1 1 0,1 15 0,1 9 116,-1-30-184,0 1 0,0-1 0,1 1 0,0-1-1,1 0 1,0 0 0,1 0 0,0 0 0,0 0-1,1-1 1,0 0 0,0 0 0,9 11 0,-3-2-27,-6-12-1,2 2 6,0 0-1,-1 0 1,8 11 0,29 30 26,-6-24-68,-4-1 81,-33-23-45,1 0 1,-1 1-1,0-1 0,0 0 1,0 0-1,0 0 0,0 0 1,0 1-1,1-1 0,-1 0 1,0 0-1,0 0 0,0 0 1,1 0-1,-1 0 0,0 0 1,0 1-1,0-1 0,0 0 1,1 0-1,-1 0 0,0 0 1,0 0-1,0 0 0,1 0 1,-1 0-1,0 0 0,0 0 1,1 0-1,-1 0 0,0 0 1,0 0-1,0 0 0,1-1 1,-1 1-1,0 0 0,0 0 1,0 0-1,2 0 2,2 4 3,-4-3-4,0-1 1,1 1-1,-1-1 1,1 1 0,-1 0-1,1-1 1,-1 1 0,1-1-1,-1 1 1,1-1 0,-1 0-1,1 1 1,-1-1 0,1 1-1,0-1 1,-1 0 0,1 0-1,0 1 1,-1-1 0,1 0-1,1 0 1,-1 1 5,-1 2-9,0-2-20,-15-13-5592,7 5 205,-7-3-10276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1"/>
    </inkml:context>
    <inkml:brush xml:id="br0">
      <inkml:brushProperty name="width" value="0.035" units="cm"/>
      <inkml:brushProperty name="height" value="0.035" units="cm"/>
    </inkml:brush>
  </inkml:definitions>
  <inkml:trace contextRef="#ctx0" brushRef="#br0">1 0 4200,'0'0'19772,"1"6"-19176,69 78 668,-43-53-1069,-21-26-148,-1 1 1,1 0 0,-1 0-1,4 8 1,-2-3 33,1-1-1,0-1 1,0 1-1,17 13 1,26 24 105,-39-32-171,-10-13-13,-1 0 1,0-1-1,1 1 0,-1 0 1,1-1-1,-1 1 0,1-1 1,0 1-1,0-1 0,-1 0 1,4 2-1,6 10 82,-43-21-6146,11 2 1018,4 1-3190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2"/>
    </inkml:context>
    <inkml:brush xml:id="br0">
      <inkml:brushProperty name="width" value="0.035" units="cm"/>
      <inkml:brushProperty name="height" value="0.035" units="cm"/>
    </inkml:brush>
  </inkml:definitions>
  <inkml:trace contextRef="#ctx0" brushRef="#br0">0 2 600,'0'-2'25682,"1"6"-28695,-1-1 3132,1 0-1,0-1 1,0 1-1,0 0 1,0 0-1,0 0 1,0-1-1,1 1 1,-1-1-1,1 1 1,4 3-1,9 19 395,-5-3-165,2 0 1,0 0 0,23 30-1,-2-4 14,15 16 23,-34-46-356,-8-9 1,0-1 1,1 1-1,15 13 1,9 6 171,-27-24-193,-1 0-1,0 0 1,1 0-1,-2 1 1,6 8-1,-5-9-7,-2-3 6,4 4 0,-5-5-23,-37-6-6248,19 2 1318,-8-1-5775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3"/>
    </inkml:context>
    <inkml:brush xml:id="br0">
      <inkml:brushProperty name="width" value="0.035" units="cm"/>
      <inkml:brushProperty name="height" value="0.035" units="cm"/>
    </inkml:brush>
  </inkml:definitions>
  <inkml:trace contextRef="#ctx0" brushRef="#br0">0 417 384,'0'0'4242,"10"24"4750,-10-24-8665,0 0 0,0 0-1,1 0 1,-1 0 0,0 0-1,0 0 1,1 0 0,14 1 5519,-12-1-5610,-1-1 0,1 1 0,0 0-1,-1-1 1,1 0 0,-1 1 0,1-1 0,3-2 0,13-12 137,16-17 19,-11 10-101,-20 19-277,0 0 1,-1 0 0,1 0-1,-1 0 1,0-1 0,0 1 0,0-1-1,0 0 1,2-5 0,-3 5-14,1 1 1,-1 0 0,1 0 0,-1 0 0,1 0 0,0 0 0,6-4-1,7-8 42,-1-1 104,22-19 0,-23 23-45,-2 0 0,20-22 0,22-29 86,-37 49-119,-16 13-51,1 0 1,0 0-1,-1 0 1,1-1-1,-1 1 1,0 0-1,1-1 0,-1 1 1,2-3-1,14-10 126,-15 13-137,0 0 1,0 0-1,0 0 1,0-1-1,0 1 1,-1-1-1,1 1 1,2-4-1,10-9 92,-11 12-91,0 0 0,0-1 1,0 1-1,-1-1 0,1 0 0,-1 0 0,1 0 0,-1 0 0,0 0 0,1-4 0,0 3-249,-4 6-1018,-5 9-1347,-5-1-3034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89"/>
    </inkml:context>
    <inkml:brush xml:id="br0">
      <inkml:brushProperty name="width" value="0.035" units="cm"/>
      <inkml:brushProperty name="height" value="0.035" units="cm"/>
    </inkml:brush>
  </inkml:definitions>
  <inkml:trace contextRef="#ctx0" brushRef="#br0">71 27 2512,'-2'0'13480,"-3"0"-10003,-8 0-2855,3 8-645,8-3 23,2-4 0,0-1-1,0 0 1,0 1-1,0-1 0,0 0 1,0 1-1,0-1 0,0 0 0,0 1 1,-1-1-1,1 0 0,0 0 1,0 1-1,0-1 0,-1 0 1,1 1-1,0-1 0,0 0 1,-1 0-1,1 1 0,0-1 0,-1 0 1,1 0-1,0 0 0,-1 0 1,1 1-1,-1-1 0,1 0 1,-1 0-1,1 0 1,0 1-1,-1-1 1,1 0-1,0 0 1,-1 1-1,1-1 1,0 0-1,-1 1 1,1-1-1,0 0 1,0 1-1,-1-1 1,1 0-1,0 1 1,0-1-1,0 1 1,-1-1-1,1 0 1,0 1-1,0-1 1,0 1-1,0-1 0,0 1 1,-13 18-16,13-17 15,0-1 0,-1 1 0,0-1 0,1 0 0,-1 1 0,0-1 0,0 0 0,1 0 0,-1 0 0,0 1 0,0-1 0,-2 1 0,2 2 6,1 0 0,-1 0 1,1 0-1,0 0 0,0 0 1,1 5-1,1 16 22,-1-24-39,0 0-1,0 0 0,-1 0 0,1 0 0,0 0 1,0-1-1,0 1 0,0 0 0,0 0 0,0-1 0,0 1 1,3 0-1,-3 0 7,2 1-30,1 0 22,-1 0-1,0 0 1,1-1 0,0 1 0,-1-1 0,1 0 0,6 2-1,60 3 254,-60-5-165,-7-1-54,0 0 0,0 0 0,0 0 0,1-1 1,-1 1-1,0 0 0,0-1 0,0 0 0,-1 0 0,1 0 1,0 0-1,5-3 0,-4 2 22,17-13 148,-16 10-168,-4 5-16,-1-1-1,1 1 1,-1 0-1,1-1 0,-1 1 1,1-1-1,-1 1 1,1-1-1,-1 1 0,1-1 1,-1 1-1,0-1 1,1 1-1,-1-1 1,0 1-1,0-1 0,1 0 1,-1 1-1,0-1 1,0 0-1,6-17 187,-6-40 471,0 57-629,0 0-10,1 1-20,-1-1-1,0 0 0,0 1 1,0-1-1,0 0 1,-1 1-1,1-1 0,0 0 1,0 1-1,0-1 0,0 0 1,-1 1-1,1-1 0,0 0 1,-1 1-1,1-1 1,0 1-1,-1-1 0,1 1 1,-1-1-1,1 1 0,-1-1 1,1 1-1,-1-1 1,1 1-1,-1-1 0,0 1 1,1 0-1,-1 0 0,1-1 1,-1 1-1,0 0 0,-1-1 1,-2 0 8,-5-12 11,2 9-17,2 1-3,-4-3-11,1 3-3,-31-10-298,34 12 292,-1 1 3,-51-3-778,50 3 640,2 0 135,4 0 16,1 0 0,-1 1 0,0-1 1,1 0-1,-1 0 0,1 0 0,-1 0 0,0 1 0,1-1 0,-1 0 1,1 0-1,-1 1 0,1-1 0,-1 0 0,1 1 0,-1-1 0,1 1 1,0-1-1,-1 1 0,1-1 0,0 1 0,-1-1 0,1 1 0,0-1 1,-1 2-1,-4 1-10,4-2 4,1-1 6,0 1 0,0 0 1,0-1-1,0 1 0,-1 0 0,1-1 0,0 1 1,0 0-1,-1-1 0,1 1 0,0-1 0,-1 1 1,1-1-1,-1 1 0,1 0 0,-1-1 0,1 0 1,-1 1-1,-5 10 15,-1 12 3,7 30 240,19-35-147,-6-6-39,-7-8-4625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4"/>
    </inkml:context>
    <inkml:brush xml:id="br0">
      <inkml:brushProperty name="width" value="0.035" units="cm"/>
      <inkml:brushProperty name="height" value="0.035" units="cm"/>
    </inkml:brush>
  </inkml:definitions>
  <inkml:trace contextRef="#ctx0" brushRef="#br0">136 4 2512,'0'0'10475,"2"-1"-8465,11-2 10183,-7 3-12830,-4 3 741,0-1 1,0 1-1,0 0 0,-1 0 1,1 0-1,0 0 0,-1 0 1,0 0-1,0 0 0,0 1 1,0-1-1,-1 0 0,1 4 1,2 47 458,-4-50-576,1 1 1,-1-1 0,-1 1 0,1-1 0,-1 1 0,0-1-1,0 0 1,0 0 0,0 0 0,-1 0 0,1 0 0,-1-1-1,0 1 1,0-1 0,-1 0 0,1 0 0,-1 0 0,-4 3-1,-5 4-675,-2-1-1,1 0 1,-24 10 0,10-8-3809,6-1-5244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5"/>
    </inkml:context>
    <inkml:brush xml:id="br0">
      <inkml:brushProperty name="width" value="0.035" units="cm"/>
      <inkml:brushProperty name="height" value="0.035" units="cm"/>
    </inkml:brush>
  </inkml:definitions>
  <inkml:trace contextRef="#ctx0" brushRef="#br0">1 1 3392,'0'0'19743,"1"13"-18258,2-6-1334,1 0 0,0 0 0,0-1 0,1 1 0,0-1 0,0 0 0,10 7 0,14 20 251,20 24 205,-11-23-330,-5 3-151,17 18 392,-29-32-334,-19-20-153,0 0-1,1 1 0,0-2 0,0 1 1,0 0-1,0 0 0,4 2 0,-4-3-27,-1 0 0,1 0 1,0 1-1,0-1 0,-1 1 0,4 5 0,10 6 13,-8-10-4,-1 7-8,-34-35-6589,1 5-792,4-1-4771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6"/>
    </inkml:context>
    <inkml:brush xml:id="br0">
      <inkml:brushProperty name="width" value="0.035" units="cm"/>
      <inkml:brushProperty name="height" value="0.035" units="cm"/>
    </inkml:brush>
  </inkml:definitions>
  <inkml:trace contextRef="#ctx0" brushRef="#br0">0 2 1512,'1'-1'25767,"3"7"-29040,-1-1 3457,1 0 0,0 0 0,8 6 0,-7-7-62,-1 1 0,0-1 0,0 1 0,6 8 0,44 57 780,-27-34-587,5 6 42,-15-21-196,10 16 156,-21-33-259,-6-4-56,0 0 0,0 0 1,1 0-1,-1 0 0,0 0 0,0 1 0,0-1 0,1 0 0,-1 0 0,0 0 0,0 0 0,1 0 0,-1 1 0,0-1 0,0 0 0,0 0 0,0 0 0,0 1 0,1-1 0,-1 0 0,0 0 0,0 0 0,0 1 0,0-1 0,0 0 0,0 0 0,0 1 0,0-1 0,0 0 0,0 1 0,3 4 16,0 1 0,1-1 0,-1 1 1,6 5-1,23 28 176,-31-38-193,0-1 0,-1 1 0,1-1 0,-1 1 0,1-1 0,-1 1 0,1 0 0,-1-1 0,1 1 0,-1 0 0,1-1 0,-1 1 0,0 0 0,0-1 0,1 1 0,-1 0 0,0 0 0,0 0 0,0 0 0,0-1-1,0 1 1,0-1-1,0 1 1,1-1 0,-1 0-1,0 1 1,0-1-1,0 1 1,0-1 0,0 0-1,1 1 1,-1-1-1,0 1 1,0-1 0,1 0-1,-1 1 1,0-1-1,1 0 1,-1 1 0,0-1-1,1 0 1,-1 0-1,1 1 1,-1-1 0,0 0-1,1 0 1,0 1-1,0-1 7,-1 4 1,11 15 87,-11-19-98,0 0-6,2 1 17,0 1-1,0 0 0,0 0 0,-1 0 1,1 0-1,0 0 0,1 4 0,-3-5-112,-5-2-1628,1 1 1103,-1-1-1,1 0 1,-1 0-1,1-1 1,-1 1 0,-4-3-1,0 0-1700,-17-5-7031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7"/>
    </inkml:context>
    <inkml:brush xml:id="br0">
      <inkml:brushProperty name="width" value="0.035" units="cm"/>
      <inkml:brushProperty name="height" value="0.035" units="cm"/>
    </inkml:brush>
  </inkml:definitions>
  <inkml:trace contextRef="#ctx0" brushRef="#br0">0 485 1408,'6'3'24433,"-4"-2"-23404,0-1-3494,8-5 2610,0 0 1,-1-1-1,0 0 1,0 0-1,0-1 1,11-11-1,-15 13-95,17-14 66,-1-1-1,29-35 1,-1-3-67,-7 14 71,-21 22 50,-13 14-146,0-1-1,-1 0 1,10-14-1,-15 18-21,0 1 0,1 0-1,0 1 1,0-1 0,0 0 0,0 1-1,0-1 1,7-4 0,13-29 21,30-17 42,-50 52-58,-1 0 9,0 0 0,0 1 0,0-1 1,0 0-1,0 0 0,-1 0 0,1 0 0,2-4 0,3 1 121,-7 5-235,0 0-1,1 0 1,-1 0 0,0 0 0,0 0 0,0 0 0,0 0-1,0 0 1,1 0 0,-1 0 0,0 0 0,0 0 0,0 0-1,0 0 1,0 0 0,1 0 0,-1 0 0,0-1-1,0 1 1,0 0 0,0 0 0,0 0 0,0 0 0,0 0-1,1 0 1,-1 0 0,0-1 0,0 1 0,0 0 0,0 0-1,0 0 1,0 0 0,0 0 0,0-1 0,0 1 0,0 0-1,0 0 1,0 0 0,0 0 0,0 0 0,0-1 0,0 1-1,0 0 1,0 0 0,0 0 0,0 0 0,0-1-1,0 1 1,0 0 0,0 0 0,0 0 0,-1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8"/>
    </inkml:context>
    <inkml:brush xml:id="br0">
      <inkml:brushProperty name="width" value="0.035" units="cm"/>
      <inkml:brushProperty name="height" value="0.035" units="cm"/>
    </inkml:brush>
  </inkml:definitions>
  <inkml:trace contextRef="#ctx0" brushRef="#br0">3 2 1512,'0'-1'25748,"0"3"-27799,-1 21 2734,0-16-580,1 0-1,-1 0 0,2 0 1,-1 0-1,1 0 0,0 0 0,0-1 1,3 10-1,-1-10-40,-1 1 1,-1-1 0,1 1-1,-1-1 1,0 1-1,0 0 1,-1 9-1,5 9-14,-4-21-32,0 0-1,0 0 1,0 0-1,0 0 0,-1 0 1,1 6-1,4 7 971,-4-12-3661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9"/>
    </inkml:context>
    <inkml:brush xml:id="br0">
      <inkml:brushProperty name="width" value="0.035" units="cm"/>
      <inkml:brushProperty name="height" value="0.035" units="cm"/>
    </inkml:brush>
  </inkml:definitions>
  <inkml:trace contextRef="#ctx0" brushRef="#br0">128 1 4408,'0'0'20146,"5"14"-19118,59 25-113,-27-11-518,-28-22-337,0-1-1,-1 2 0,0-1 0,0 2 1,-1-1-1,10 12 0,-6-3 34,1 0-31,-1 0 1,-1 1 0,0 0 0,-1 1-1,-1 0 1,9 30 0,-12-32-39,0 16 24,1 37 99,-5-31-123,0-22-16,-1 1 1,0 0-1,-3 19 1,-1-21-6,0-1 0,-1 0 0,-9 19 0,-3 7 1,16-37-3,-1 0 0,0 0 0,0 0 0,0 0 0,0-1 0,-1 1 0,1 0 0,-1-1 0,-3 3 0,-16 17 4,2-4-5,17-16 0,0 1 0,0-1 0,0 0 0,1 1 1,-1-1-1,1 1 0,-4 5 0,3-4 0,0 0 0,-1-1 0,1 1 0,-1-1 0,0 1 0,0-1 0,-8 4 0,-8 8 0,11-8-43,1-1 1,-1 0-1,0 0 1,-17 7-1,11-8 22,13-5 20,0 1 0,0-1 1,0 1-1,0 0 0,0 0 0,0-1 1,1 1-1,-1 0 0,0 1 0,-2 0 1,3-1-2,0 0 0,-1 0-1,1 0 1,-1 0 0,0-1 0,1 1 0,-1-1 0,0 1 0,1-1 0,-3 1 0,2-1-2,1 0 0,0 0 0,0 0 0,-1 1 1,1-1-1,0 0 0,0 1 0,0-1 0,0 1 0,-1-1 0,1 1 1,0 0-1,0-1 0,0 1 0,0 0 0,0 0 0,0 0 0,1-1 1,-2 2-1,-7 5-36,8-7 39,0 0 0,0 0 1,0 1-1,0-1 0,1 0 1,-1 1-1,0-1 0,0 1 1,1-1-1,-1 1 0,0-1 1,1 1-1,-1 0 0,1-1 1,-2 2-1,1-1-3,0 1 1,0-1-1,0 0 0,0 0 0,-1 0 1,1 0-1,0 0 0,-1 0 0,1 0 1,-1 0-1,-2 1 0,2-2-3,1 1 0,-1 0 0,1 0 0,-1 0 0,0 0 0,1 0 0,0 0 0,-1 0 0,1 0 0,0 1 0,-2 2 0,-3 0 684,2-4-5140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0"/>
    </inkml:context>
    <inkml:brush xml:id="br0">
      <inkml:brushProperty name="width" value="0.035" units="cm"/>
      <inkml:brushProperty name="height" value="0.035" units="cm"/>
    </inkml:brush>
  </inkml:definitions>
  <inkml:trace contextRef="#ctx0" brushRef="#br0">1 5 3184,'7'-4'23929,"-3"3"-24777,152 1 2113,-86 10-620,-32-5-455,18 4-121,-22-5 882,-7 0-3657,-8-2-6749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1"/>
    </inkml:context>
    <inkml:brush xml:id="br0">
      <inkml:brushProperty name="width" value="0.035" units="cm"/>
      <inkml:brushProperty name="height" value="0.035" units="cm"/>
    </inkml:brush>
  </inkml:definitions>
  <inkml:trace contextRef="#ctx0" brushRef="#br0">1 5 1144,'0'0'25569,"27"0"-24286,38-4-218,32 4-696,-26 0-456,25 0-21,-95 0 131,0 0-12,2 0-11,-2 0-6,-1 4 4,1-4-5,6 0-1,-7 0 8,8 4-9,-3-3-10,-4-1-60,-17 0-12392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2"/>
    </inkml:context>
    <inkml:brush xml:id="br0">
      <inkml:brushProperty name="width" value="0.035" units="cm"/>
      <inkml:brushProperty name="height" value="0.035" units="cm"/>
    </inkml:brush>
  </inkml:definitions>
  <inkml:trace contextRef="#ctx0" brushRef="#br0">477 12 1864,'-11'-10'22169,"7"10"-22038,-1-1 0,1 1 0,-1 0 0,1 0 0,-1 0 0,1 1 0,-1 0 0,1 0 0,-1 0 0,1 0 0,0 0 0,-8 5 0,-11 6-73,18-8-46,-1-1 1,1 0-1,-1 0 1,0-1-1,-8 3 1,-29 15 115,38-18-128,1 0-1,-1 0 1,1 0-1,-1 0 1,1 1 0,0 0-1,0-1 1,0 1-1,-3 4 1,-18 12 3,-1-1 42,-39 32 0,55-40-41,-18 14-24,1 3 26,23-25-5,1 0 0,0 0 1,0 0-1,0 1 0,0-1 1,1 1-1,-4 4 0,-12 10-18,16-15 18,-1 0 0,1 0 1,-1 1-1,1-1 0,0 1 0,0 0 0,-2 3 1131,4 5-1043,-1-8-75,1 0-1,0 0 1,0-1-1,1 1 0,-1 0 1,0 0-1,1 0 1,0-1-1,0 1 0,0 0 1,0-1-1,0 1 1,0-1-1,0 1 0,1-1 1,0 0-1,3 4 1,1 2 21,7 7 58,21 20 0,-23-22-73,-10-12-17,0 1 0,0 0 0,0-1 0,0 1 0,1-1 0,-1 0-1,1 1 1,-1-1 0,1 0 0,2 2 0,29 22 34,-29-21-30,1 0 0,0 0 0,0 0 0,1 0 0,5 2 0,5 3 3,-1 0 0,0 0 0,0 2 0,21 19 0,73 56 84,-71-48-76,-36-36-17,1 0 0,-1 1 1,0-1-1,0 1 0,0-1 0,2 6 0,-3-7-1,-1 1-1,1-1 1,0 0 0,-1 0 0,1 0 0,0 0 0,0 0 0,0 0 0,0-1-1,-1 1 1,1 0 0,0 0 0,1 0 0,-1-1 0,1 2 0,12 6-2409,-27-16-5088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3"/>
    </inkml:context>
    <inkml:brush xml:id="br0">
      <inkml:brushProperty name="width" value="0.035" units="cm"/>
      <inkml:brushProperty name="height" value="0.035" units="cm"/>
    </inkml:brush>
  </inkml:definitions>
  <inkml:trace contextRef="#ctx0" brushRef="#br0">39 159 1728,'0'0'19507,"-11"25"-18079,6-12-1111,1 1 1,0 0 0,1 0 0,1 1-1,-1 19 1,0 13 14,2-39-260,0 0 0,0 0 1,0 0-1,1 0 0,1 0 0,-1 0 0,1 0 0,1-1 0,0 1 0,0 0 0,0 0 0,7 13 0,-4-11 5,-3-5-60,1 0-1,-1 0 1,1 0-1,0 0 1,0-1-1,1 1 1,-1-1-1,1 0 1,0 0-1,0 0 1,1-1-1,-1 1 1,1-1-1,-1 0 1,1 0-1,7 3 1,8 0 33,0-1 1,0-1 0,1 0-1,-1-2 1,1 0 0,24-2-1,-40 0-44,-1 0-1,1-1 1,-1 0 0,1 0-1,-1-1 1,1 1-1,-1-1 1,0 0 0,0 0-1,7-5 1,35-29 4,-44 34-11,11-12-33,-1 0 1,0-1-1,-1-1 1,0 0-1,-2 0 1,0-1-1,11-29 0,-14 33 8,-2 1 11,0-1 0,-1 1 0,-1-1 0,2-18 0,0 2-47,1-39-34,-3 56 73,-1 0 1,-1 0-1,-1-15 0,0-2-85,1 26 89,0 1 0,-1-1 0,1 0 0,-1 0 0,0 0 0,0 1 1,0-1-1,0 1 0,0-1 0,0 0 0,-1 1 0,-2-5 0,-4-6-48,7 12 66,0 1 1,0-1-1,0 0 1,1 0-1,-1 1 1,0-1-1,0 0 1,0 1-1,0-1 1,0 1-1,0-1 1,0 1-1,0 0 1,0-1-1,-1 1 1,1 0-1,0 0 1,-2 0-1,-25-1 246,18 2-61,-22 33 86,11 8-72,15-32-103,0 1 0,1-1 1,-5 17-1,6-10 9,1-1 0,0 1 0,2 1 0,0 24 0,-5 25 137,6 461 523,6-462-885,-1 26-42,-5 50-113,0-141 250,0 27-366,5-27 346,-4-4-2640,-1-29-1913,0 14-1880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0"/>
    </inkml:context>
    <inkml:brush xml:id="br0">
      <inkml:brushProperty name="width" value="0.035" units="cm"/>
      <inkml:brushProperty name="height" value="0.035" units="cm"/>
    </inkml:brush>
  </inkml:definitions>
  <inkml:trace contextRef="#ctx0" brushRef="#br0">1 1 1336,'4'-1'13529,"12"2"-11723,15 15-197,-27-12-1413,0-1-1,0 0 1,1 0 0,8 4-1,-8-5-113,-1 1-1,1 0 0,-1-1 1,8 8-1,7 9 202,-19-18-254,1-1-24,-1 0 0,1 0 0,-1 0 0,0 0 0,1 1 0,-1-1 0,0 0 0,1 0 0,-1 1 0,0-1 0,1 0 0,-1 1 1,0-1-1,0 0 0,1 1 0,-1-1 0,0 0 0,0 1 0,0-1 0,0 1 0,1-1 0,-1 0 0,0 1 0,0-1 0,0 1 1,0-1-1,0 1 0,0 0 16,11 7 773,-8-2-2809,-17-4-12808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4"/>
    </inkml:context>
    <inkml:brush xml:id="br0">
      <inkml:brushProperty name="width" value="0.035" units="cm"/>
      <inkml:brushProperty name="height" value="0.035" units="cm"/>
    </inkml:brush>
  </inkml:definitions>
  <inkml:trace contextRef="#ctx0" brushRef="#br0">130 1 560,'0'0'21108,"-11"13"-20229,-5 9-314,1-1 0,1 2 1,0 0-1,2 0 0,-14 40 0,20-43-306,1 1-1,1-1 1,1 1-1,-1 34 0,4 89 142,2-127-396,0-1 0,1-1 0,1 1-1,5 15 1,-3-11 21,-1 1-6,-3-14-13,-1 0 0,1 0 0,0-1 0,1 1 0,-1-1 0,2 1 0,3 6 0,8 12 8,8 14 12,-18-31-19,12 12-14,-9-10 11,-8-10-4,0 0 0,0 1 0,0-1 1,1 0-1,-1 0 0,0 1 0,0-1 0,0 0 1,1 0-1,-1 1 0,0-1 0,0 0 0,1 0 1,-1 0-1,0 0 0,1 1 0,-1-1 0,0 0 0,1 0 1,-1 0-1,0 0 0,1 0 0,-1 0 0,0 0 1,0 0-1,1 0 0,-1 0 0,1 0 0,-6-9-6351,-1-1-141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5"/>
    </inkml:context>
    <inkml:brush xml:id="br0">
      <inkml:brushProperty name="width" value="0.035" units="cm"/>
      <inkml:brushProperty name="height" value="0.035" units="cm"/>
    </inkml:brush>
  </inkml:definitions>
  <inkml:trace contextRef="#ctx0" brushRef="#br0">0 10 1704,'0'-9'22342,"2"12"-22245,0-1-1,-1 1 0,1 0 0,0-1 1,1 1-1,-1-1 0,0 0 1,1 0-1,-1 0 0,6 3 0,1 3 9,-2-1-36,-1 0-1,0 0 0,0 1 0,6 11 0,16 20 225,31 32 552,-38-45-385,-10-12-359,1 0 1,14 13-1,-12-12-89,-13-14-10,0 1-1,0-1 0,0 0 1,0 0-1,0 1 1,0-1-1,0 0 0,1 0 1,-1 0-1,0-1 1,1 1-1,-1 0 1,3 0-1,19 20-13,-17-14 16,-1-6-4,-5-1 0,0 0 0,0 0 0,0 0 0,1-1 0,-1 1 0,0 0 0,0 0 0,0 0 0,0 0 0,0 0 0,1 0 0,-1 1 0,0-1 0,0 0 0,0 0 0,0 0 0,1 0 0,-1 0 0,0 0 0,0 0 0,0 0 0,0 0 0,0 0 0,0 0 0,1 0 0,-1 1 0,0-1 0,0 0 0,0 0 0,0 0 0,0 0 0,0 0 0,0 0 0,0 1 0,0-1 0,0 0 0,1 0 0,-1 0 0,0 0 0,0 1 0,0-1 0,0 0 0,0 0 0,0 0 0,0 0 0,0 0 0,0 1 0,0-1 0,-1 0 0,2 1 13,-1-1 0,0 1 0,0-1 0,1 1 0,-1-1 0,0 1 0,1-1 0,-1 1 0,0-1 0,1 1 0,-1-1 0,0 1 0,1-1 0,-1 0 0,1 1 0,-1-1 0,1 0 0,-1 1 1,1-1-1,0 0 0,4 2-518,-5-5-2584,-30-25-3336,14 10-2570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6"/>
    </inkml:context>
    <inkml:brush xml:id="br0">
      <inkml:brushProperty name="width" value="0.035" units="cm"/>
      <inkml:brushProperty name="height" value="0.035" units="cm"/>
    </inkml:brush>
  </inkml:definitions>
  <inkml:trace contextRef="#ctx0" brushRef="#br0">1 1 1568,'0'0'21242,"11"14"-19098,-1-4-1754,0 1 1,10 14-1,-11-14-258,1 1 1,12 10-1,-12-12 19,0 1 0,10 14 0,-2-1-22,-8-12-67,-5-6-28,-1 0 1,1-1-1,1 1 0,-1-1 0,1 0 0,8 5 0,6 11 45,-8-8-22,2 1-19,-12-12-31,0 1 0,1-1 0,-1 1 0,1-1 1,0 0-1,5 4 0,10 13-8,10 13 42,-8-12-16,-20-19-24,0-1-1,0 0 0,0 0 0,1 0 0,-1 0 1,0 0-1,0 0 0,0 1 0,0-1 1,0 0-1,0 0 0,0 0 0,1 0 1,-1 1-1,0-1 0,0 0 0,0 0 0,0 0 1,0 0-1,0 1 0,0-1 0,0 0 1,0 0-1,0 0 0,0 1 0,0-1 1,0 0-1,0 0 0,0 0 0,0 0 0,-1 1 1,1-1-1,0 0 0,0 0 0,0 0 1,0 1-1,-1 1 6,6-2 33,-4 0 27,-1 0-229,0 1 6,0-1 1,0 0-1,0 0 1,0 0-1,0 1 1,0-1-1,0 0 0,0 0 1,-1 0-1,1 1 1,0-1-1,0 0 0,0 0 1,0 0-1,0 0 1,-1 0-1,1 1 0,0-1 1,0 0-1,0 0 1,0 0-1,-1 0 0,1 0 1,0 0-1,0 0 1,0 0-1,-1 0 1,1 0-1,0 0 0,0 0 1,0 0-1,-1 0 1,1 0-1,0 0 0,0 0 1,0 0-1,-1 0 1,1 0-1,-9-5-5994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7"/>
    </inkml:context>
    <inkml:brush xml:id="br0">
      <inkml:brushProperty name="width" value="0.035" units="cm"/>
      <inkml:brushProperty name="height" value="0.035" units="cm"/>
    </inkml:brush>
  </inkml:definitions>
  <inkml:trace contextRef="#ctx0" brushRef="#br0">1 470 1128,'9'-3'21017,"-7"2"-21118,15-16 1088,27-39 0,-41 53-951,16-21 153,11-16-38,-21 26 11,20-22 0,-7 9 32,21-26 238,11-7-206,-34 40-176,-18 19-41,0-1 0,0 1 0,0-1 0,0 0 1,0 0-1,0 0 0,-1 0 0,3-4 0,-2 3 22,1 0 0,-1 0-1,1 0 1,0 0-1,0 0 1,0 1-1,6-5 1,6-5 59,21-24 217,-35 35-242,23-13 1019,-16 9-5280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8"/>
    </inkml:context>
    <inkml:brush xml:id="br0">
      <inkml:brushProperty name="width" value="0.035" units="cm"/>
      <inkml:brushProperty name="height" value="0.035" units="cm"/>
    </inkml:brush>
  </inkml:definitions>
  <inkml:trace contextRef="#ctx0" brushRef="#br0">18 0 6057,'0'0'19156,"-13"0"-24787,9 0 717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9"/>
    </inkml:context>
    <inkml:brush xml:id="br0">
      <inkml:brushProperty name="width" value="0.035" units="cm"/>
      <inkml:brushProperty name="height" value="0.035" units="cm"/>
    </inkml:brush>
  </inkml:definitions>
  <inkml:trace contextRef="#ctx0" brushRef="#br0">1 1 1568,'0'4'21798,"5"10"-20859,2-9-824,-1-1-1,1 1 1,-1 0 0,0 0-1,-1 1 1,1 0 0,-1 0-1,0 0 1,-1 0 0,7 13-1,7 15 189,14 24 36,-16-25-89,-14-30-235,0 0 0,0 0 0,0 1-1,0-1 1,-1 1 0,0-1-1,0 1 1,1 4 0,-1-4-11,0-1 0,0 1 0,1 0 0,-1 0-1,1 0 1,3 5 0,-2-4 20,-1 0 1,0 0-1,0 0 0,0 1 0,-1-1 0,2 11 0,5 14 122,-6-24-110,0 1 0,0-1 1,-1 1-1,0-1 0,0 1 0,0 11 0,4 15 62,-5 121 335,-1-147-435,-1 1-1,0-1 1,0 0-1,-1 1 1,0-1-1,-6 11 1,2-7-35,1-1 1,-2 0 0,1 0 0,-2 0 0,-12 12-1,15-13 3,5-7 27,1-1 0,-1 1 0,0-1-1,1 0 1,-1 1 0,0-1-1,0 0 1,0 0 0,0 1 0,0-1-1,0 0 1,-1 0 0,1 0 0,0 0-1,0-1 1,-1 1 0,1 0 0,-3 1-1,-38 33-225,41-32 234,0-2 5,-3 0-4,4-1-1,0 0-1,0 0 0,0 0 0,-1 0 0,1 0 0,0 0 1,0 0-1,0 0 0,0 0 0,0 0 0,0 1 0,-1-1 1,1 0-1,0 0 0,0 0 0,0 0 0,0 0 0,0 1 1,0-1-1,0 0 0,0 0 0,0 0 0,0 0 0,0 0 1,0 1-1,0-1 0,0 0 0,0 0 0,0 0 0,0 0 1,0 1-1,0-1 0,0 0 0,0 0 0,0 0 0,0 0 1,0 1-1,0-1 0,0 0 0,0 0 0,0 0 0,1 0 1,-2 4-9,-19 10-105,20-10 118,0-3 17,0 6 161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0"/>
    </inkml:context>
    <inkml:brush xml:id="br0">
      <inkml:brushProperty name="width" value="0.035" units="cm"/>
      <inkml:brushProperty name="height" value="0.035" units="cm"/>
    </inkml:brush>
  </inkml:definitions>
  <inkml:trace contextRef="#ctx0" brushRef="#br0">169 0 2080,'0'0'21169,"0"14"-19097,0 91-369,-1-100-1695,0 0 1,0 0-1,0 0 1,0-1 0,-1 1-1,0 0 1,0-1-1,0 1 1,0-1 0,-1 0-1,0 0 1,1 0-1,-2 0 1,1 0-1,-6 5 1,-3 2-478,-1 0-1,0-1 1,-19 11 0,4-7-1893,9-8-2908,7-6-7157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1"/>
    </inkml:context>
    <inkml:brush xml:id="br0">
      <inkml:brushProperty name="width" value="0.035" units="cm"/>
      <inkml:brushProperty name="height" value="0.035" units="cm"/>
    </inkml:brush>
  </inkml:definitions>
  <inkml:trace contextRef="#ctx0" brushRef="#br0">63 11 3304,'-9'-10'18397,"9"9"-18208,-6 12 2064,-6 13-2644,4-2 719,2-1 1,0 1-1,2 0 1,0 0 0,1 1-1,1 41 1,1-13 28,-1-27-220,2-1 0,4 37 0,-1-49-94,0 0 0,0-1 0,10 19 0,3 12-13,6-3-15,-19-32-21,1 0 0,1 0 0,-1-1-1,1 1 1,0-1 0,0 0 0,1-1 0,-1 1 0,11 5 0,-9-5-12,-1-1 0,1 0 1,0-1-1,1 0 0,-1 0 1,0 0-1,1-1 0,-1 0 0,1 0 1,0-1-1,0 0 0,0-1 1,-1 1-1,9-2 0,-8 1-4,-1-1-1,1 0 1,-1 0-1,0 0 1,1-1-1,-1 0 1,0 0-1,0-1 1,0 0-1,-1 0 1,1-1-1,-1 0 1,1 0-1,-1 0 1,7-8-1,-2 2-18,-2 0-1,1-1 1,-1 0 0,-1 0-1,10-18 1,29-66-312,-44 88 362,0-1-9,0 0 0,-1 0 0,2-13-1,6-19-60,-8 28 30,1 1 1,-2-1 0,1 0 0,-2 0 0,1 0-1,-4-20 1,2-3-49,1 25 75,-2-38-24,1 45 31,1 0-1,-1 1 1,0-1 0,0 0 0,0 0 0,0 0 0,0 1 0,-1-1 0,1 1 0,-1-1-1,0 1 1,1 0 0,-5-4 0,-3-6 21,9 11-22,0 0 0,-1 0 1,1 0-1,-1 0 0,0 0 1,1 1-1,-1-1 1,0 0-1,1 0 0,-1 0 1,0 1-1,0-1 0,0 0 1,0 1-1,0-1 1,1 1-1,-1-1 0,0 1 1,0 0-1,0-1 0,0 1 1,0 0-1,-1-1 1,1 1-1,-1 0 0,-31-5 152,30 4-158,2-1 1,-16 1-6,15 0 14,0 1 1,0 1-1,0-1 1,0 0-1,0 0 1,0 1-1,0-1 1,0 1 0,0 0-1,0-1 1,0 1-1,0 0 1,1 0-1,-1 0 1,0 0-1,1 1 1,-1-1-1,1 0 1,-1 1 0,1-1-1,-1 1 1,1-1-1,0 1 1,0 0-1,-2 3 1,-5 7 156,5-8-122,1 1-1,-1-1 0,1 1 0,0 0 1,-1 7-1,-9 19 169,10-27-160,1 0-1,-1 0 1,1 0-1,0 0 1,1 0-1,-1 0 0,1 7 1,-2 7 34,-1 2 21,2-1 1,1 0 0,1 22 0,1 5 54,-2 509 820,-6-484-931,1 26-79,0-2-171,-1-42-20,1 5-165,-1 18 64,6-76 312,-1 0-1770,0-1 1656,1 1 1,-1-1-1,1 1 0,-1 0 0,1-1 0,0 1 0,-1-1 1,1 1-1,0-1 0,-1 1 0,1-1 0,0 1 0,-1-1 1,1 1-1,0-1 0,0 0 0,0 1 0,0-1 0,0 1 1,-1-1-1,1-1 0,-3-21-3859,3 16 333,-5-12-8769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2"/>
    </inkml:context>
    <inkml:brush xml:id="br0">
      <inkml:brushProperty name="width" value="0.035" units="cm"/>
      <inkml:brushProperty name="height" value="0.035" units="cm"/>
    </inkml:brush>
  </inkml:definitions>
  <inkml:trace contextRef="#ctx0" brushRef="#br0">123 0 1352,'0'0'17757,"-17"1"-14846,10 4-2750,0 0 1,0 1-1,0-1 0,1 1 1,-1 1-1,1-1 0,1 1 0,-1 0 1,1 1-1,1-1 0,-1 1 1,-4 11-1,4-6 40,1 1 1,-4 21-1,4-17-73,3-6-30,-1 1 0,2-1 0,-1 1 0,3 17 0,0 6 67,-3-24-104,1-6-23,0-1 0,0 0 0,0 0 0,0 0 1,1 0-1,0 0 0,0 0 0,0 0 0,1 0 0,3 8 0,6 15 159,-9-23-163,-1-1-1,1 1 1,0-1-1,0 1 1,5 7-1,-3-6-25,-2-1 0,1 1 0,-1 0 0,0-1 0,0 1 0,0 0 0,0 7 0,7 21 43,-7-29-38,-1-3-1,0 0 1,-1 0-1,1 0 0,0-1 0,0 1 0,0 0 0,0 0 0,0-1 0,0 1 0,1 0 1,1 1-1,9 17 173,-11-18-173,1 1 0,-1 0 0,0-1-1,1 1 1,-1-1 0,1 0 0,3 4 0,-3-4-1,-1-1 1,1 1-1,0 1 1,-1-1-1,1 0 1,-1 0-1,0 0 1,0 1 0,2 2-1,-2-1-5,0-1 0,1 0 1,-1 0-1,1 0 0,0 0 0,0 0 0,0-1 1,0 1-1,5 3 0,-4-3 33,-1 0-1,1-1 1,-1 1 0,1 0-1,-1 1 1,0-1 0,2 5-1,-4-7-32,1-1 0,-1 1 0,0 0 0,0 0 0,0-1 0,1 1 0,-1 0 0,0-1 0,1 1 0,-1 0 0,1-1 0,-1 1 0,1-1-1,-1 1 1,1 0 0,-1-1 0,1 0 0,0 1 0,-1-1 0,1 1 0,0 0 0,0-1 6,0 1-5,3 2-5,-3-2 12,-1 0 20,0 2-19,0-2-7,0 0-1,4 2-7,-3-2-11,-1-8-7753,0-5-1567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3"/>
    </inkml:context>
    <inkml:brush xml:id="br0">
      <inkml:brushProperty name="width" value="0.035" units="cm"/>
      <inkml:brushProperty name="height" value="0.035" units="cm"/>
    </inkml:brush>
  </inkml:definitions>
  <inkml:trace contextRef="#ctx0" brushRef="#br0">6 0 3968,'-4'3'18759,"3"0"-17676,2 6-927,0 1-1,1-1 1,0 0 0,0 0-1,1 0 1,0 0-1,1 0 1,0-1-1,0 1 1,1-1-1,6 9 1,17 34 412,-1-12-61,11 4-306,-5-5-113,6 10 236,-26-34-309,-11-13-12,-1 0 1,0 0-1,1 0 1,-1 0 0,0 1-1,0-1 1,0 0-1,0 0 1,0 1-1,0-1 1,0 0-1,0 1 1,0-1-1,-1 1 1,1-1-1,0 4 1,-1-5-2,0 1 0,1 0 1,-1 0-1,0-1 0,1 1 0,-1-1 1,0 1-1,1 0 0,-1-1 1,0 1-1,1-1 0,-1 1 0,1-1 1,0 1-1,-1-1 0,1 1 1,-1-1-1,1 1 0,-1-1 0,1 0 1,1 1-1,2 2 2,-3 0 3,-1 0 95,6 4-1259,-6-8 935,0 0 0,0-1 0,0 1 0,0 0 0,0-1 0,-1 1 1,1 0-1,0-1 0,-1 1 0,1 0 0,-1 0 0,1-1 0,-1 1 0,0 0 0,1 0 0,-1 0 0,-2-2 0,1-1-650,-9-15-4670,0-1-4590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1"/>
    </inkml:context>
    <inkml:brush xml:id="br0">
      <inkml:brushProperty name="width" value="0.035" units="cm"/>
      <inkml:brushProperty name="height" value="0.035" units="cm"/>
    </inkml:brush>
  </inkml:definitions>
  <inkml:trace contextRef="#ctx0" brushRef="#br0">1 90 248,'0'0'13544,"18"-7"-11853,-6 0-1302,7-3 391,-13 8-498,0-1-1,0 0 1,0 0-1,9-7 1,9-5-239,-10 6 313,-12 8-322,0-1-1,0 0 1,0 1-1,0 0 0,1-1 1,-1 1-1,1 0 1,-1 0-1,1 0 0,2 0 1,-3 0 200,9-5 456,-10 6-672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4"/>
    </inkml:context>
    <inkml:brush xml:id="br0">
      <inkml:brushProperty name="width" value="0.035" units="cm"/>
      <inkml:brushProperty name="height" value="0.035" units="cm"/>
    </inkml:brush>
  </inkml:definitions>
  <inkml:trace contextRef="#ctx0" brushRef="#br0">0 0 3448,'0'0'16973,"0"30"-15441,1-22-1317,1 1 0,0-1 0,0 0 0,1 0 0,0 0 0,1 0 0,0-1 0,0 1 0,10 13 0,12 25 599,-7-12-57,-14-25-708,0 0-1,0 0 1,5 15 0,-8-19 16,0 0 0,0 0 0,1-1 0,5 10 0,6 10 230,8 14-152,-6 6 7,5 4-168,-8-19-45,-11-23 100,-2-4-27,1-1-1,-1 1 0,1 0 0,-1-1 1,1 1-1,0-1 0,0 1 0,0-1 1,-1 0-1,1 1 0,0-1 0,1 0 0,0 2 1,-1-2 31,-3-1-3124,-15-2-239,5-1-2042,0-2-6456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5"/>
    </inkml:context>
    <inkml:brush xml:id="br0">
      <inkml:brushProperty name="width" value="0.035" units="cm"/>
      <inkml:brushProperty name="height" value="0.035" units="cm"/>
    </inkml:brush>
  </inkml:definitions>
  <inkml:trace contextRef="#ctx0" brushRef="#br0">1 470 2728,'0'0'19559,"16"-9"-18507,4-6-359,8-8-56,15-21-352,6-3-187,-36 31 65,24-21 0,65-64 240,-69 63-395,9-6 0,-41 43-6,10-12 3,38-35 29,-23 19-19,-25 26-12,-1 2 59,-10 2-3688,-2 3-1679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6"/>
    </inkml:context>
    <inkml:brush xml:id="br0">
      <inkml:brushProperty name="width" value="0.035" units="cm"/>
      <inkml:brushProperty name="height" value="0.035" units="cm"/>
    </inkml:brush>
  </inkml:definitions>
  <inkml:trace contextRef="#ctx0" brushRef="#br0">1 8 296,'0'-8'25141,"11"135"-23573,-6-35-1299,1-20-26,0-56-420,-2-13-2546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7"/>
    </inkml:context>
    <inkml:brush xml:id="br0">
      <inkml:brushProperty name="width" value="0.035" units="cm"/>
      <inkml:brushProperty name="height" value="0.035" units="cm"/>
    </inkml:brush>
  </inkml:definitions>
  <inkml:trace contextRef="#ctx0" brushRef="#br0">17 0 5745,'0'0'19160,"5"14"-18031,0-11-1077,0 0-1,0 0 1,-1 1 0,1 0-1,-1 0 1,0 0-1,4 5 1,11 11 161,-14-14-116,0 1 0,0-1 0,0 1 0,3 7 1,2 2 42,3 8 27,0 0 0,-2 1-1,0 1 1,11 44-1,-19-60-145,1 1 24,-1 1 1,-1-1-1,0 1 1,1 19-1,3 49 262,-6 45-162,-1-119-145,0 0 0,-1 0 0,0 0 1,1 0-1,-2 0 0,1 0 0,-1-1 0,0 1 0,0-1 0,0 0 0,-7 7 0,-6 14-30,8-14-15,-1-1 0,0 1 1,-1-2-1,-18 16 0,2 2-174,21-25 138,-13 10 48,-2 0-31,19-12 34,-20 9-48,21-9 74,0-1 3,0 0 0,0 0 0,0 1 0,0-1 0,0 0 0,0 0 0,0 0 0,0 0 0,0 0 0,0 1 0,0-1 0,-1 0 0,1 0 0,0 0 0,0 0 0,0 0 0,0 1 0,0-1-1,0 0 1,0 0 0,0 0 0,-1 0 0,1 0 0,0 0 0,0 0 0,0 0 0,0 0 0,0 1 0,-1-1 0,1 0 0,0 0 0,0 0 0,0 0 0,0 0 0,0 0 0,-1 0 0,1 0 0,0 0 0,0 0 0,0 0 0,0 0 0,-1 0 0,1 0 0,0 0 0,0 0 0,0-1 0,0 1 0,-1 0 39,1-14-9720,0 4 1408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8"/>
    </inkml:context>
    <inkml:brush xml:id="br0">
      <inkml:brushProperty name="width" value="0.035" units="cm"/>
      <inkml:brushProperty name="height" value="0.035" units="cm"/>
    </inkml:brush>
  </inkml:definitions>
  <inkml:trace contextRef="#ctx0" brushRef="#br0">71 0 2920,'0'0'21720,"0"2"-21637,0-1-1,0 1 1,0-1 0,1 0 0,-1 1 0,0-1 0,1 0 0,-1 1 0,1-1-1,0 0 1,-1 1 0,2 0 0,46 37 1183,-43-34-1209,70 53 95,-63-45-83,-9-10-58,-1-1 1,1 1-1,-1-1 0,1 1 0,0-1 0,4 3 1,19 17 22,-23-18-29,1-1-1,0 1 1,-1-1 0,1 0-1,0 0 1,6 3-1,-2-2 14,-1 0-1,0 1 0,0 1 0,-1-1 0,9 9 0,-1-1 28,12 14 30,-22-21-70,1-1 0,0 0 0,0 0 0,1 0 1,8 6-1,-9-8-3,0 1 1,-1 0 0,1 0 0,4 7 0,7 6 1,-9-10 6,-7-6-8,1 0-1,-1 0 0,1 0 1,-1-1-1,1 1 0,-1 0 1,1-1-1,0 1 1,-1-1-1,1 1 0,0-1 1,0 1-1,-1-1 0,1 1 1,0-1-1,0 1 0,0-1 1,0 0-1,-1 0 1,3 1-1,-2-1-1,-1 0 1,1 1-1,0-1 1,0 0-1,-1 1 0,1-1 1,0 1-1,-1-1 0,1 1 1,-1-1-1,1 1 1,0 0-1,-1-1 0,1 1 1,-1-1-1,0 1 0,1 0 1,0 1-1,9 10 16,-1 2-7,-9-13 4,0 0 17,0 0-28,0 1 0,0-1 0,-1 1 1,1-1-1,0 0 0,-1 1 1,1-1-1,-1 0 0,0 1 0,0-1 1,1 0-1,-1 0 0,0 0 0,0 0 1,0 0-1,0 0 0,0 0 0,-2 1 1,-9 12 23,8-7-9,0 0 1,-1-1-1,0 0 0,0 0 1,0-1-1,-1 1 0,0-1 0,0 0 1,0 0-1,-8 3 0,-18 17-7,-17 13 187,32-25-141,13-10-47,0 1-1,0-1 0,0 1 0,-6 6 0,7-7 4,1 0 0,-1-1 0,0 0 0,0 1 0,0-1 0,-4 2 0,4-3 8,0 1-1,1-1 1,-1 1 0,1 0-1,0 0 1,-1 0-1,1 0 1,-4 5-1,3-3-1,-1 0-1,0 0 1,0 0-1,0-1 1,0 0-1,-1 1 1,1-1-1,-1-1 0,0 1 1,-6 2-1,-11 18 37,-36 20-45,35-23-57,10-7 47,13-12-1,-1 1 1,0-1 0,0 0 0,0 0 0,0 1-1,0-1 1,0 0 0,0 0 0,-1 0-1,1-1 1,-2 2 0,-24 26-10,12-11-2,3 1-34,-9 10-11,21-27 64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9"/>
    </inkml:context>
    <inkml:brush xml:id="br0">
      <inkml:brushProperty name="width" value="0.035" units="cm"/>
      <inkml:brushProperty name="height" value="0.035" units="cm"/>
      <inkml:brushProperty name="color" value="#004F8B"/>
    </inkml:brush>
  </inkml:definitions>
  <inkml:trace contextRef="#ctx0" brushRef="#br0">0 2 280,'0'-1'14808,"0"2"-16330,2 35 1781,6 43 0,-5-44-137,-1 0-1,-4 35 0,0-4 333,2-31-180,-1-12-81,1 0 1,6 39-1,-5-50-175,0 0 0,-1 18 0,3 22 118,-1-31-85,0-1-1,-2 1 1,-2 24 0,1 0 52,1 243 575,11-134 110,-6-34-432,0 19-187,-5-104-26,0 2-26,5 54 0,6 29-102,-6-25 74,1-50 251,0 55 0,-1-29 52,1 1-135,-5-53-234,6 33-1,-4-33-5,2 35 0,0 52 30,-5 371-14,-5-384-128,4-80 95,0 0-1,-5 19 0,3-19-4,1 0 0,-1 22 0,-8 94-50,6-38 86,-1 6-14,1 40 22,-1-38-22,1 4 77,5 103-128,-6-158 37,1 54-259,5-12 67,-12-90-3166,2 0-1391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0"/>
    </inkml:context>
    <inkml:brush xml:id="br0">
      <inkml:brushProperty name="width" value="0.035" units="cm"/>
      <inkml:brushProperty name="height" value="0.035" units="cm"/>
      <inkml:brushProperty name="color" value="#004F8B"/>
    </inkml:brush>
  </inkml:definitions>
  <inkml:trace contextRef="#ctx0" brushRef="#br0">1 1 704,'0'0'3910,"0"2"-3150,8 13-4,0-8 4560,-5-3-490,5 1-3970,7-1-585,1 1-1,0-2 0,0 0 0,0-1 1,1-1-1,-1 0 0,20-2 0,43 3 17,9 4 52,91-6 0,-67-2-175,250 2 509,-134 10-409,221 0 97,287-10 97,-560-10-128,-1 0-158,655 10 15,-475-9-167,111 9 12,-352 7-9,0 0-6,87 8 8,-100-5-18,160 3-14,-229-11 41,39 6 0,-38-3 24,42 0 0,124-1 37,-102 1-95,8 0-1,30 0 26,-81 0-41,-43-5 36,0 1 1,17 5-1,-17-4 6,0 0 0,18 1-1,-26-3-19,10-1 46,0 1 0,0 1-1,0 0 1,0 0 0,-1 2 0,23 6-1,-18-9-37,15 10-12,-1 0-850,-30-10-270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1"/>
    </inkml:context>
    <inkml:brush xml:id="br0">
      <inkml:brushProperty name="width" value="0.035" units="cm"/>
      <inkml:brushProperty name="height" value="0.035" units="cm"/>
      <inkml:brushProperty name="color" value="#004F8B"/>
    </inkml:brush>
  </inkml:definitions>
  <inkml:trace contextRef="#ctx0" brushRef="#br0">1 39 1760,'0'0'8158,"1"0"-7084,7 3 7238,-7-1-6932,16-2-1112,1173 0 1569,-1060-10-1796,0 1 4,55 4-28,-111-2-15,-50 3 0,29 0 1,114 0 31,195 4-43,-293 5-15,-30 0 17,412 36 54,-274-25-48,-42 7 1,-80-13 1,217 38 7,-57-14 0,-108-19-4,20 3 0,109 16 92,-117-20-96,-31-5 0,64 5 8,-66-9 16,44 5 56,-11-4-71,97 12 14,-132-16-8,0 0-23,18 3-7,-61-2 24,67-3 0,-40-2-3,-31 2-8,-8 1-5,52-6 0,-28 0-50,105 3 0,-72 3 20,-86-1 3,1 0 20,3 0 12,-3 0-5,96 0 7,-93 0 2,1 0 0,-1-1 0,0 0 0,0 0 0,0 0 0,0-1-1,0 1 1,7-5 0,4 0-18,-14 6 3,0 0 0,0 0 0,0-1 0,0 1 0,0 0 1,1-1-1,-1 1 0,0-1 0,0 1 0,0-1 0,0 0 1,0 1-1,0-1 0,1-2 0,-2 3-27,27-25-611,-25 23 647,0 1-1,-1-1 0,1 1 0,-1-1 1,1 0-1,-1 0 0,0 0 0,1 0 0,-1 0 1,1-2-1,7-11-44,-5 15 37,3-10 7,-5 9-280,-1-1 1,1 1 0,0 1 0,-1-1 0,1 0-1,0 0 1,0 0 0,0 1 0,0-1 0,-1 1-1,1 0 1,0 0 0,0-1 0,3 1 0,3-1-2444,4-3-5251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2"/>
    </inkml:context>
    <inkml:brush xml:id="br0">
      <inkml:brushProperty name="width" value="0.035" units="cm"/>
      <inkml:brushProperty name="height" value="0.035" units="cm"/>
      <inkml:brushProperty name="color" value="#004F8B"/>
    </inkml:brush>
  </inkml:definitions>
  <inkml:trace contextRef="#ctx0" brushRef="#br0">1 1 1232,'0'0'18155,"0"19"-17177,0 408 1468,5-322-2376,-5 461 229,11-462-266,-6-47-18,1 26 1,-1 152 39,-5 316-85,-5-464-122,5 306-666,10-274 796,-4 125-246,-6 125-610,-6-308 944,1-7-36,0 14-116,-1 56 134,1-81-16,-1 47 232,6 87-337,6-147 74,-1-11 6,-5-19-7,0 0 0,0 0 0,0 0 1,0 1-1,0-1 0,0 0 0,-1 0 0,1 0 0,0 0 0,0 1 1,0-1-1,0 0 0,0 0 0,0 0 0,0 0 0,0 1 0,0-1 0,0 0 1,0 0-1,0 0 0,0 0 0,0 1 0,0-1 0,0 0 0,0 0 1,0 0-1,1 0 0,-1 1 0,0-1 0,0 0 0,0 0 0,0 0 1,0 0-1,0 0 0,0 1 0,0-1 0,1 0 0,-1 0 0,0 0 0,0 0 1,0 0-1,0 0 0,1 0 0,-1 0 0,0 0 0,0 0 0,0 0 1,1 1-1,1 0 2,-1 10 26,4 23 330,6 14 259,-11-45-581,0 1-296,0 3-7324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3"/>
    </inkml:context>
    <inkml:brush xml:id="br0">
      <inkml:brushProperty name="width" value="0.035" units="cm"/>
      <inkml:brushProperty name="height" value="0.035" units="cm"/>
    </inkml:brush>
  </inkml:definitions>
  <inkml:trace contextRef="#ctx0" brushRef="#br0">17 1 336,'0'0'18397,"0"30"-18035,0 146 570,0-174-942,-1 0 0,0 0 1,0 0-1,0 0 0,1 0 1,-2-1-1,1 1 0,0 0 1,0-1-1,-1 1 0,-1 2 1,1 4 98,2-5-3253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2"/>
    </inkml:context>
    <inkml:brush xml:id="br0">
      <inkml:brushProperty name="width" value="0.035" units="cm"/>
      <inkml:brushProperty name="height" value="0.035" units="cm"/>
    </inkml:brush>
  </inkml:definitions>
  <inkml:trace contextRef="#ctx0" brushRef="#br0">0 0 1232,'0'0'18737,"0"23"-18423,0 119 124,0-141-451,1-24 104,5 12-129,0 1 0,1 0 0,0 0 0,1 0 1,0 1-1,0 0 0,1 1 0,0 0 0,0 0 0,19-11 1,-20 15-45,-6 2 19,0 1-1,0 0 0,0 0 0,1 0 0,-1 0 0,0 0 0,0 0 1,5 0-1,41-2-484,-47 3 533,6 13 147,-7 109 875,0-122-1087,32 0-244,-26-3 300,-5 3-47,0 0-1,0-1 0,0 1 1,0 0-1,-1-1 0,1 1 1,0-1-1,0 1 0,0-1 1,0 0-1,0 1 0,-1-1 1,1 0-1,0 1 0,0-1 1,-1 0-1,1 0 0,-1 0 1,1 0-1,-1 0 0,1 0 1,0-1-1,2-4-1782,-1 2-1130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4"/>
    </inkml:context>
    <inkml:brush xml:id="br0">
      <inkml:brushProperty name="width" value="0.035" units="cm"/>
      <inkml:brushProperty name="height" value="0.035" units="cm"/>
    </inkml:brush>
  </inkml:definitions>
  <inkml:trace contextRef="#ctx0" brushRef="#br0">0 281 144,'0'0'20336,"0"-21"-19883,1 16-434,-1 1 0,1-1 0,1 1 0,-1 0 0,0-1-1,1 1 1,0 0 0,0 0 0,4-5 0,9-22 16,-5 9-19,-8 19-22,-1 0 1,1 1-1,-1-1 0,0 0 0,0 0 0,0 0 1,0 0-1,0-1 0,0 1 0,-1-3 0,2 1 5,3 5 2,-4 0 245,1 0-255,0 0 1,0 1 0,1-1 0,-1 1-1,0 0 1,0-1 0,0 1 0,-1 0-1,5 3 1,6 4 99,0 0-1,1-1 0,26 11 1,-25-12-22,1 1-1,21 13 1,-30-16-53,0 0 1,0-1-1,0 0 0,9 2 1,9 5 49,-23-9-43,0-1-11,-1 0 1,0 0 0,1 0 0,-1-1 0,0 1 0,1 0-1,-1 0 1,1 0 0,-1 0 0,0-1 0,1 1 0,-1 0-1,0 0 1,1-1 0,-1 1 0,0 0 0,0-1 0,1 1-1,-1 0 1,0 0 0,0-1 0,0 1 0,1-1-1,-1 1 1,0 0 0,0-1 0,0 1 0,0 0 0,0-1-1,0 1 1,0-1 0,0 0 0,0-20 148,-9-19-3,-7 6-99,7 9-52,6 20-13,1 0 0,0-1 0,1 1 0,-1-1 0,1 1 0,0-1 0,0-11 0,1-16 1061,0 21-3085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5"/>
    </inkml:context>
    <inkml:brush xml:id="br0">
      <inkml:brushProperty name="width" value="0.035" units="cm"/>
      <inkml:brushProperty name="height" value="0.035" units="cm"/>
    </inkml:brush>
  </inkml:definitions>
  <inkml:trace contextRef="#ctx0" brushRef="#br0">72 78 3040,'0'0'7591,"-8"6"-1566,8 0-5768,0 0-1,0 1 1,1-1 0,0 1-1,0-1 1,0 0-1,1 1 1,0-1 0,0 0-1,4 8 1,7 16 152,-12-25-333,2 1 0,-1-1 0,1 1 0,-1-1 0,6 7 0,2 9 33,-9-19-105,0 0 1,-1 0-1,1 0 0,0-1 0,0 1 1,0 0-1,0 0 0,0-1 1,1 1-1,-1 0 0,0-1 0,1 1 1,-1-1-1,4 3 0,-4-4 10,0 0-9,-1-1 1,0 1-1,0-1 1,0 1-1,0-1 1,1 0-1,-1 1 1,0-1-1,0 1 0,0-1 1,0 1-1,0-1 1,0 0-1,0 1 1,0-1-1,-1 1 1,1-1-1,0 1 1,0-1-1,0 1 1,-1-1-1,1 1 1,0-1-1,-1 1 1,1-1-1,0 1 1,-1-1-1,1 1 1,-1-1-1,-11-20 5,12 21-8,-31-37-27,25 30 11,0 1 1,0-1-1,-9-15 1,-39-62-180,53 81 159,0 0 0,-1 0 0,1 0 0,0 0 0,0 0 0,0 0 0,1 0 0,-1 0 0,1 0 0,0 0 0,0 0 0,0-6 0,0 7 12,1 1 18,-1 0 0,1 0-1,-1 0 1,1 1 0,-1-1 0,1 0 0,0 0 0,0 1 0,-1-1 0,1 0 0,0 1 0,0-1 0,0 1 0,-1-1 0,1 1-1,0-1 1,0 1 0,0 0 0,0-1 0,1 1 0,25-8-119,-23 7 53,15-2-373,0 0 0,0 1 0,0 1 0,23 2 0,-9-1 114,-11 0 257,-15-1 35,0 1 0,1-1 1,-1 2-1,0-1 0,0 1 1,15 4-1,32 16 46,-53-21 20,0 1-1,0 0 1,0 0-1,0 0 1,0 0 0,0 0-1,-1 0 1,1 0-1,0 0 1,0 0-1,-1 0 1,1 1-1,-1-1 1,1 0-1,-1 0 1,1 1-1,-1-1 1,1 3-1,0 28 1254,-1-28-1209,0-3-64,0 0 1,0 0-1,0 0 0,-1 0 0,1 0 1,0 0-1,-1 0 0,1 0 0,-1 0 1,1 0-1,-1 0 0,0 0 1,1 0-1,-1 0 0,0-1 0,1 1 1,-1 0-1,0-1 0,0 1 0,-1 0 1,-25 13 40,3-1 0,19-10 57,-1 0 0,0 0 0,0-1 0,0 0 0,0 0 0,0 0 0,0-1 1,-1 0-1,-8 0 0,-49-1 494,63 0-196,-1 5-3022,-2-5-1866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6"/>
    </inkml:context>
    <inkml:brush xml:id="br0">
      <inkml:brushProperty name="width" value="0.035" units="cm"/>
      <inkml:brushProperty name="height" value="0.035" units="cm"/>
    </inkml:brush>
  </inkml:definitions>
  <inkml:trace contextRef="#ctx0" brushRef="#br0">1 0 1200,'8'4'16266,"-8"7"-15502,-1 2-309,2 1 0,-1-1 1,2 1-1,2 13 1,-1-3-190,-3-21-246,0 0 1,0-1 0,0 1 0,1-1 0,-1 1-1,1 0 1,0-1 0,-1 1 0,1-1 0,2 4-1,9 25 147,-10-25-127,-1 0 0,1-1-1,1 0 1,-1 1 0,7 9 0,-6-12-40,-1 1 1,1-1-1,0 1 0,0-1 1,0 0-1,0 0 1,1 0-1,-1-1 1,1 1-1,0-1 1,-1 0-1,1 0 0,0 0 1,0 0-1,1-1 1,-1 0-1,0 0 1,0 0-1,1 0 1,-1 0-1,0-1 0,1 0 1,4 0-1,-6-1-4,-1 0 0,1 0 0,0 0-1,0 0 1,-1 0 0,1-1 0,0 1 0,-1-1-1,1 1 1,-1-1 0,0 0 0,0 0-1,0 0 1,0 0 0,3-4 0,9-8 10,-8 9-5,-1-1 1,0 1-1,-1-1 1,1 0-1,-1 0 1,0-1-1,-1 1 1,1-1-1,-1 0 1,-1 1-1,1-1 1,-1-1-1,0 1 1,-1 0-1,2-15 1,-3-45 142,-2 65-208,0 0 1,1 0-1,-1 0 1,0 0-1,0 1 0,0-1 1,0 0-1,0 1 1,-4-2-1,4 1-60,1 2 109,1 0 0,0 0 0,-1 0 1,1 0-1,0 0 0,0 0 0,-1 0 0,1 0 0,0 0 1,0 0-1,-1 0 0,1 0 0,0 0 0,0 0 0,0-1 0,-1 1 1,1 0-1,0 0 0,0 0 0,-1 0 0,1-1 0,0 1 1,0 0-1,0 0 0,0 0 0,0-1 0,-1 1 0,1 0 0,0 0 1,0-1-1,0 1 0,0 0 0,0 0 0,0-1 0,0 1 1,0 0-1,0 0 0,0-1 0,0 1 0,0 0 0,0 0 0,0-1 1,0 1-1,0 0 0,-2 1-65,-1-5 64,-1-3-107,3 6-154,-9-2-1184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7"/>
    </inkml:context>
    <inkml:brush xml:id="br0">
      <inkml:brushProperty name="width" value="0.035" units="cm"/>
      <inkml:brushProperty name="height" value="0.035" units="cm"/>
    </inkml:brush>
  </inkml:definitions>
  <inkml:trace contextRef="#ctx0" brushRef="#br0">1 0 2496,'0'0'13072,"0"23"-9249,0-20-3742,0 0 0,0 0 0,0 1 0,0-1 0,1 0 0,-1 0 0,1 0 0,0 0 1,0 0-1,0 0 0,0 0 0,0 0 0,1 0 0,-1 0 0,1-1 0,2 4 0,20 47 626,-22-51-687,-1 1-1,1-1 1,0 1-1,-1 0 1,1-1-1,-1 1 1,0 0-1,0 0 1,0 0-1,0 3 1,0-3-7,1 0 0,-1 0 0,0 0 0,1 0 1,-1-1-1,1 1 0,3 3 0,-3 5 973,-2-7-2925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8"/>
    </inkml:context>
    <inkml:brush xml:id="br0">
      <inkml:brushProperty name="width" value="0.035" units="cm"/>
      <inkml:brushProperty name="height" value="0.035" units="cm"/>
    </inkml:brush>
  </inkml:definitions>
  <inkml:trace contextRef="#ctx0" brushRef="#br0">1 4 1832,'0'0'19340,"2"0"-19039,430 0 1482,-432-1-2090,0-1 201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9"/>
    </inkml:context>
    <inkml:brush xml:id="br0">
      <inkml:brushProperty name="width" value="0.035" units="cm"/>
      <inkml:brushProperty name="height" value="0.035" units="cm"/>
    </inkml:brush>
  </inkml:definitions>
  <inkml:trace contextRef="#ctx0" brushRef="#br0">197 1 1552,'0'0'19223,"-16"1"-19131,-15 6-220,1 3 0,1 0 0,-31 16 0,58-25 162,-8 5-1118,15-4-869,11 2 1965,-2 0-46,0-1-1,0-1 0,1 0 0,15-1 1,16 3-259,-24-2 159,-15-1 79,0-1 0,0 1 0,1 1 1,-1-1-1,0 1 0,-1 0 0,10 4 1,-14-5 50,0 0 1,0 0-1,0 1 1,0-1-1,0 0 0,0 1 1,0-1-1,0 1 1,0-1-1,-1 1 1,1 0-1,-1 0 1,2 2-1,-2 0 97,0 1 0,0-1 0,0 0 0,-1 1 0,1-1 0,-1 1 0,-1 4 0,1-7-76,0 0-1,0-1 1,-1 1-1,1-1 0,0 1 1,-1-1-1,1 1 1,-1-1-1,0 1 1,0-1-1,1 0 0,-1 1 1,0-1-1,0 0 1,0 1-1,-1-1 0,1 0 1,0 0-1,0 0 1,0 0-1,-1 0 1,1-1-1,-1 1 0,1 0 1,0 0-1,-3 0 1,-6 2 156,1 0 1,-1 0-1,-13 1 1,-1 0 303,3 0-442,-1-1 1,1-1-1,0-1 0,-31-2 0,8 0-786,43 1 474,-5 0-384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0"/>
    </inkml:context>
    <inkml:brush xml:id="br0">
      <inkml:brushProperty name="width" value="0.035" units="cm"/>
      <inkml:brushProperty name="height" value="0.035" units="cm"/>
    </inkml:brush>
  </inkml:definitions>
  <inkml:trace contextRef="#ctx0" brushRef="#br0">1 0 1656,'0'0'10725,"1"17"-8468,29 26-548,-22-32-1284,4 3 112,-9-12-482,0 1 1,-1 0-1,1 0 1,-1 0 0,0 0-1,0 0 1,0 0-1,0 1 1,0-1-1,-1 1 1,0-1-1,2 6 1,-3-9-50,0 1 0,0-1 0,0 1 0,0-1 1,0 0-1,0 1 0,1-1 0,-1 1 0,0-1 0,0 0 0,0 1 0,1-1 0,-1 0 0,0 1 1,0-1-1,1 0 0,-1 1 0,0-1 0,1 0 0,-1 0 0,0 1 0,1-1 0,-1 0 0,0 0 1,1 0-1,-1 1 0,1-1 0,0 0 1,-1 0 0,1 0 0,-1 1-1,1-1 1,-1 0 0,0 0 0,1 1 0,-1-1 0,1 0 0,-1 1 0,0-1 0,1 0-1,-1 1 1,0-1 0,1 0 0,-1 1 0,0-1 0,0 1 0,1-1 0,-1 1 0,0-1-1,0 1 1,0-1 0,0 1 0,1-1 0,-1 1 0,0-1 0,0 1 0,0-1-7,0 1 0,0-1 1,0 0-1,-1 0 0,1 0 1,0 0-1,0 0 0,0 0 1,0 1-1,0-1 0,0 0 1,0 0-1,0 0 0,1 0 1,-1 0-1,0 0 0,0 1 1,0-1-1,0 0 0,0 0 1,0 0-1,0 0 0,0 0 1,0 0-1,0 0 0,0 0 1,0 1-1,0-1 0,1 0 1,-1 0-1,0 0 0,0 0 1,0 0-1,0 0 0,0 0 0,0 0 1,0 0-1,0 0 0,1 0 1,-1 0-1,0 0 0,0 0 1,0 0-1,0 0 0,0 0 1,0 0-1,1 0 0,-1 0 1,0 0 0,0 0 0,1 0 0,-1 0 0,0 0 0,0 0 0,1 0 0,-1 0 0,0 1 0,0-1 0,0 0 0,1 0 0,-1 0 0,0 0 0,0 0 0,0 0 0,1 0 0,-1 1 0,0-1 0,0 0 0,0 0 0,0 0 0,0 1 0,1-1 0,-1 0 0,0 0 0,0 0 0,0 1 0,0-1 0,0 0 0,0 0 0,0 0 0,0 1 0,0-1 0,0 0 0,0 0 0,0 1 0,0-1 0,0 0 0,0 0 0,0 0 0,0 1 0,0-1 0,0 0 0,0 0 0,0 1 0,0-1 0,0 0 0,0 1-4,-1 2-2809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1"/>
    </inkml:context>
    <inkml:brush xml:id="br0">
      <inkml:brushProperty name="width" value="0.035" units="cm"/>
      <inkml:brushProperty name="height" value="0.035" units="cm"/>
    </inkml:brush>
  </inkml:definitions>
  <inkml:trace contextRef="#ctx0" brushRef="#br0">0 69 2448,'0'0'10041,"0"-3"-8973,0-11-250,17-2 1425,1 12-1714,-16 3-505,-1 1 0,1 0 0,0 0 0,-1-1 0,1 1 0,-1-1-1,1 0 1,0 1 0,-1-1 0,0 0 0,1 0 0,1-1 0,2-1-15,1 0 0,0 0 0,-1 1 0,1 0 1,0 0-1,0 0 0,0 1 0,0 0 0,12-1 1,2 2-100,-8-1 43,0 1-1,0 0 1,0 1 0,0 0-1,0 0 1,0 2-1,0-1 1,-1 2 0,1-1-1,14 8 1,-24-10 25,-1 0-1,1-1 1,-1 1-1,1 0 1,-1 0 0,0 0-1,1 0 1,-1 1-1,0-1 1,0 0 0,0 0-1,0 1 1,0-1 0,0 0-1,0 1 1,0 1-1,0 1 55,0 1-1,0-1 0,-1 1 1,0-1-1,0 7 0,0-6 37,0-4-56,0 0 0,-1-1 0,1 1-1,0 0 1,-1 0 0,1 0 0,-1-1 0,1 1 0,-1 0 0,0-1 0,1 1 0,-1 0 0,1-1 0,-1 1 0,0-1 0,0 1 0,1-1 0,-1 1 0,-1-1 0,-22 11 182,13-6-13,0 0 22,0 0 1,-22 6-1,-7-6 314,38-6-526,-1 1 0,1 1 1,0-1-1,-1 0 0,1 1 0,0-1 0,0 1 1,-1 0-1,-2 1 0,-7 1-435,11-3 296,-22 5-3273,18-2 2157,4-2 971,0-1 1,0 1 0,0-1-1,0 1 1,0-1-1,0 1 1,-1-1 0,1 0-1,0 0 1,0 0-1,0 1 1,0-1 0,0 0-1,-2-1 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2"/>
    </inkml:context>
    <inkml:brush xml:id="br0">
      <inkml:brushProperty name="width" value="0.035" units="cm"/>
      <inkml:brushProperty name="height" value="0.035" units="cm"/>
    </inkml:brush>
  </inkml:definitions>
  <inkml:trace contextRef="#ctx0" brushRef="#br0">3 256 1704,'0'0'11246,"0"-26"-8980,-1 7-1778,0 13-386,1 0 0,0 0 0,0 0-1,0 1 1,0-1 0,1 0 0,0 0 0,0 1 0,1-1-1,3-7 1,17-34 444,-6-4-436,-7 23-86,-5 22-22,-4 6-2,0 0 1,0 0 0,1 0-1,-1-1 1,0 1 0,0 0 0,0 0-1,1 0 1,-1 0 0,0 0 0,0-1-1,0 1 1,1 0 0,-1 0-1,0 0 1,0-1 0,0 1 0,0 0-1,0 0 1,0-1 0,1 1 0,-1 0-1,0 0 1,0-1 0,0 1 0,0 0-1,0 0 1,0-1 0,0 1-1,0 0 1,0 0 0,0-1 0,0 0 699,14 5-37,8 13-130,-19-16-489,-1 1 1,1-1 0,-1 1 0,1 0 0,-1 0 0,0 0-1,0 0 1,0 0 0,0 0 0,3 5 0,27 35 484,-8-8-262,-1-1-153,-14-20-107,-7-12-7,-1 1 0,0-1 0,0 1 0,0-1 0,0 1 0,0 0 0,0-1 0,0 1 0,0 0 0,0 0 0,-1-1 0,1 1 0,0 3 0,-1-3 0,0 0 1,1-1-1,-1 1 1,1 0-1,0 0 1,0-1-1,0 1 1,0-1-1,0 1 1,0 0-1,0-1 1,0 0-1,0 1 1,1-1-1,2 3 1,1 1-1,-4-1-2388,-1-4 1940,0 1 0,0-1-1,0 1 1,1-1-1,-1 1 1,0-1 0,0 1-1,0-1 1,0 1 0,0-1-1,0 0 1,0 1-1,0-1 1,-1 1 0,1-1-1,0 1 1,0-1-1,0 1 1,0-1 0,-1 0-1,1 1 1,0-1-1,0 1 1,-1-1 0,1 1-1,-14-5-5469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3"/>
    </inkml:context>
    <inkml:brush xml:id="br0">
      <inkml:brushProperty name="width" value="0.035" units="cm"/>
      <inkml:brushProperty name="height" value="0.035" units="cm"/>
    </inkml:brush>
  </inkml:definitions>
  <inkml:trace contextRef="#ctx0" brushRef="#br0">1 21 2232,'0'0'13743,"24"0"-11059,-14 0-2330,0-1 0,1-1 0,12-3 0,-13 3-262,1-1-1,0 2 1,13-1-1,-7 0 259,0 0-1027,-3 1-4640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3"/>
    </inkml:context>
    <inkml:brush xml:id="br0">
      <inkml:brushProperty name="width" value="0.035" units="cm"/>
      <inkml:brushProperty name="height" value="0.035" units="cm"/>
    </inkml:brush>
  </inkml:definitions>
  <inkml:trace contextRef="#ctx0" brushRef="#br0">149 1 984,'0'0'16524,"-2"0"-16220,-1 0-270,0 0-1,0 1 1,1-1-1,-1 1 0,0 0 1,0-1-1,1 1 1,-1 0-1,1 1 0,-1-1 1,1 0-1,-1 1 1,1 0-1,0-1 0,-1 1 1,-2 3-1,-5 4 81,-3 1 20,10-9-87,0 1 0,1 0 1,-1 0-1,1 1 0,-1-1 0,1 1 0,0-1 0,0 1 0,0 0 1,-3 5-1,-5 11 243,7-15-230,0 1-1,0 0 1,1 0-1,-1 1 1,1-1-1,1 0 1,-1 1-1,1-1 1,-1 10-1,2-13-40,-1 1 0,1-1-1,0 1 1,-1-1 0,0 0 0,1 1-1,-1-1 1,-2 4 0,1-3 11,1-1 0,0 1 0,0 0 0,0-1 0,1 1 0,-1 0 0,1 0 0,-1 5 0,1 244 799,2-237-829,10 0-1,-10-13 3,0-1 1,-1 1-1,1 0 0,-1 0 0,0 0 1,1 0-1,-1 0 0,0 0 0,0 0 1,1 3-1,-2-4 0,0-1 0,0 1 1,0-1-1,0 1 0,0-1 0,0 1 1,0-1-1,0 1 0,0-1 0,1 1 0,-1-1 1,0 1-1,0-1 0,1 1 0,-1-1 1,0 1-1,1-1 0,-1 0 0,0 1 1,1-1-1,-1 0 0,1 1 0,-1-1 0,1 0 1,-1 1-1,1-1 0,0 0 0,-1 1 0,1-1 0,-1 0 0,0 0 0,1 1 0,-1-1 0,1 0-1,-1 0 1,0 1 0,1-1 0,-1 0 0,0 1 0,0-1 0,1 1 0,-1-1 0,0 0 0,0 1 0,1-1 0,-1 1 0,0-1-1,0 0 1,0 1 0,0-1 0,0 1 0,0-1 0,0 1 0,3 2 38,9 6-29,-12-5-9,3-3 8,6 1-158,-9-1-361,1 0 0,-1-1 0,1 1 0,-1-1 1,0 1-1,0-1 0,1 1 0,-1 0 0,0-1 1,0 1-1,0 0 0,0-1 0,0 1 0,0 0 1,0-1-1,0 1 0,0-1 0,0 2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4"/>
    </inkml:context>
    <inkml:brush xml:id="br0">
      <inkml:brushProperty name="width" value="0.035" units="cm"/>
      <inkml:brushProperty name="height" value="0.035" units="cm"/>
    </inkml:brush>
  </inkml:definitions>
  <inkml:trace contextRef="#ctx0" brushRef="#br0">161 0 616,'0'0'18396,"-2"0"-18389,-27 0-75,28 0 6,-24 1-191,15 2 136,6-2 78,0-1 1,0 1 0,1 1 0,-1-1 0,-7 4 0,6-2 28,4-3 16,0 0-14,-5 0 4,5 0-4,-21 12-240,20-10 228,-5 5-14,6-7 27,1 0 0,-1 0 1,1 1-1,-1-1 0,1 0 0,0 0 1,-1 1-1,1-1 0,-1 0 0,1 1 1,-1-1-1,1 1 0,0-1 0,-1 0 0,1 1 1,0-1-1,0 1 0,-1-1 0,1 1 1,0-1-1,0 2 0,0-2 6,0 0 0,0 0 0,0 0 0,0 1 0,0-1 0,0 0 0,0 0-1,0 0 1,0 1 0,0-1 0,0 0 0,0 0 0,0 1 0,0-1 0,0 0 0,0 0 0,0 0 0,0 1 0,0-1 0,0 0 0,0 0 0,0 0 0,0 1-1,0-1 1,0 0 0,0 0 0,-1 0 0,1 1 0,0-1 0,0 0 0,0 0 0,0 0 0,0 0 0,-1 1 0,1-1 0,0 0 0,0 0 0,0 0-1,-1 0 1,1 0 0,-4 4 3,3 22 53,0-13-39,1-11-16,-1 1-1,1-1 0,0 0 0,0 1 0,0-1 0,0 0 0,0 1 0,1-1 0,-1 0 0,0 0 0,1 1 0,0-1 0,0 0 0,-1 0 0,1 0 0,2 3 0,5 3 37,-7-7-24,0 0 0,0 1 0,1-1-1,-1 0 1,0 1 0,1-1 0,-1 0-1,1 0 1,-1 0 0,3 1 0,3 2-11,-5 0-1,6 0 14,-6-3-9,11 2 17,-5-2-18,-2-1-10,-3 0-8,3 3 6,2-2 7,0-1 1,-1 0 1,-5 0 5,5 0-2,0 0 8,-5 0-4,13 1 1,-13-1-21,1 1 0,-1-1-1,0 0 1,0 0 0,1-1 0,-1 1-1,0 0 1,0-1 0,0 1 0,1-1-1,-1 0 1,0 0 0,0 0 0,0 0-1,0 0 1,2-2 0,6 0 6,-9 3 7,0 0-1,0 0 1,0 0 0,0 0-1,0 0 1,0-1 0,0 1-1,0 0 1,0-1-1,0 1 1,0-1 0,0 1-1,0-1 1,0 1 0,-1-1-1,1 0 1,0 1 0,0-1-1,-1 0 1,1 0-1,0 1 1,-1-1 0,2-2-1,-2 3 1,0 0 0,0 0 0,0 0-1,0-1 1,0 1 0,0 0 0,0 0 0,0 0-1,0 0 1,0 0 0,0-1 0,0 1-1,0 0 1,0 0 0,0 0 0,0 0 0,1 0-1,-1-1 1,0 1 0,0 0 0,0 0 0,0 0-1,0 0 1,0 0 0,1 0 0,-1 0-1,0-1 1,0 1 0,0 0 0,0 0 0,0 0-1,1 0 1,-1 0 0,0 0 0,0 0-1,0 0 1,0 0 0,1 0 0,-1 0 0,0 0-1,0 0 1,0 0 0,0 0 0,1 0-1,-1 0 1,0 0 0,0 0 0,1 1 0,-1-1-1,1 0 1,-1 0 0,0 0 0,1 0 0,-1 0-1,1 0 1,-1-1 0,0 1 0,1 0 0,-1 0-1,1 0 1,-1 0 0,0 0 0,1-1 0,-1 1-1,0 0 1,1 0 0,-1-1 0,0 1 0,1 0-1,-1 0 1,0-1 0,1 1 0,-1 0 0,0-1-1,0 1 1,0 0 0,1-1 0,-1 1 0,0-1-1,0 1 1,0 0 0,0-1 0,0 1-1,0-1 1,1 1 0,-1 0 0,0-1 0,0 1-1,0-1 1,0 1 0,-1 0 0,1-1 0,0 1-1,0-1 1,0 1 0,0 0 0,0-1 0,0 1-2,-1 0 0,1-1 0,0 1 0,0 0 0,0 0 0,0 0 0,0 0 0,0 0-1,0-1 1,0 1 0,1 0 0,-1 0 0,0 0 0,0 0 0,0 0 0,0 0 0,0-1 0,0 1 0,0 0 0,0 0 0,0 0 0,0 0 0,0 0 0,0 0 0,1 0 0,-1-1 0,0 1 0,0 0 0,0 0 0,0 0 0,0 0 0,0 0 0,0 0 0,1 0 0,-1 0 0,0 0 0,0 0 0,0 0 0,0 0 0,0 0 0,1 0 0,-1 0 0,0 0 0,0 0 0,0 0-54,1 0 0,-1 0 0,0 0 0,0 0 0,0 0 0,0 0 1,1 0-1,-1 0 0,0 0 0,0-1 0,0 1 0,0 0 0,1 0 0,-1 0 0,0 0 0,0 0 1,0 0-1,0 0 0,1 0 0,-1-1 0,0 1 0,0 0 0,0 0 0,0 0 0,0 0 1,0 0-1,0-1 0,0 1 0,0 0 0,1 0 0,-1 0 0,0-1 0,0 1 0,0 0 0,0 0 1,0 0-1,0 0 0,0-1 0,0 1 0,0 0 0,0 0 0,0 0 0,0-1 0,-1 1 1,1-11-4851,0 7 229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5"/>
    </inkml:context>
    <inkml:brush xml:id="br0">
      <inkml:brushProperty name="width" value="0.035" units="cm"/>
      <inkml:brushProperty name="height" value="0.035" units="cm"/>
    </inkml:brush>
  </inkml:definitions>
  <inkml:trace contextRef="#ctx0" brushRef="#br0">1 1 808,'0'0'14634,"1"12"-12860,10 10-785,-1-2-650,0 6 150,-11-25-474,1 1-1,0 0 1,0 0-1,1-1 1,-1 1-1,0 0 1,1-1-1,-1 1 1,1 0-1,-1-1 1,1 1-1,0-1 1,1 3-1,-1-2 3,0 0 1,-1 0-1,1 0 0,-1 0 1,1 0-1,-1 0 0,0 0 1,0 0-1,0 0 0,0 0 1,0 0-1,-1 3 0,1-4-11,-1 1 0,1 0 0,0-1 0,0 1 0,0-1-1,0 1 1,0 0 0,0-1 0,1 1 0,-1-1 0,0 1 0,1-1-1,-1 1 1,1-1 0,-1 1 0,1-1 0,1 2 0,1 5 11,-3-7-17,0-1 0,0 0-1,0 0 1,0 0 0,0 0 0,0 1 0,0-1 0,0 0 0,0 0 0,0 0-1,0 0 1,0 1 0,0-1 0,0 0 0,0 0 0,0 0 0,0 0-1,0 1 1,0-1 0,0 0 0,0 0 0,1 0 0,-1 0 0,0 0 0,0 0-1,0 1 1,0-1 0,0 0 0,0 0 0,1 0 0,-1 0 0,0 0-1,0 0 1,0 0 0,0 0 0,1 0 0,-1 0 0,0 0 0,0 0 0,0 0-1,0 0 1,1 0 0,-1 0 0,0 0 0,0 0 0,0 0 0,0 0-1,1 0 1,0 1-10,-1 2 6,0-3-3,24 0-94,109 0 1147,-124-6-1000,-8 6-54,-1-1 0,1 1 0,-1-1 0,0 1 0,1-1 0,-1 1 0,1-1 0,-1 1 0,1 0 0,-1-1 0,1 1 0,-1 0-1,1-1 1,0 1 0,-1 0 0,1 0 0,-1 0 0,1 0 0,0-1 0,-1 1 0,1 0 0,-1 0 0,1 0 0,0 0-1,-1 0 1,2 1 0,-2-14-7643,0 9 2950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6"/>
    </inkml:context>
    <inkml:brush xml:id="br0">
      <inkml:brushProperty name="width" value="0.035" units="cm"/>
      <inkml:brushProperty name="height" value="0.035" units="cm"/>
    </inkml:brush>
  </inkml:definitions>
  <inkml:trace contextRef="#ctx0" brushRef="#br0">0 15 296,'0'0'17524,"24"0"-16593,-7 1-640,-12 0-242,0 0 1,-1-1-1,1 0 0,0 0 0,0-1 1,0 1-1,6-2 0,-10-1-56,-1 2-61,1 1 175,3 0-1310,-1-5-3813,-3 0 1202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7"/>
    </inkml:context>
    <inkml:brush xml:id="br0">
      <inkml:brushProperty name="width" value="0.035" units="cm"/>
      <inkml:brushProperty name="height" value="0.035" units="cm"/>
    </inkml:brush>
  </inkml:definitions>
  <inkml:trace contextRef="#ctx0" brushRef="#br0">0 0 496,'0'0'4488,"9"4"781,53-4 2287,87 0-5360,-148 0-2100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8"/>
    </inkml:context>
    <inkml:brush xml:id="br0">
      <inkml:brushProperty name="width" value="0.035" units="cm"/>
      <inkml:brushProperty name="height" value="0.035" units="cm"/>
    </inkml:brush>
  </inkml:definitions>
  <inkml:trace contextRef="#ctx0" brushRef="#br0">32 1 496,'0'0'13726,"-2"11"-13573,2-10-141,-3 3 75,0 0-1,1 0 1,-1 1 0,1-1-1,0 1 1,1 0 0,-1-1-1,1 1 1,-2 10 0,-5 43 195,8 67-335,0-122 51,1 0-1,-1 0 1,1-1-1,0 1 1,-1 0-1,1-1 1,0 1-1,1-1 1,-1 1-1,0-1 1,1 0-1,-1 1 1,1-1 0,0 0-1,3 4 1,35 25-31,-31-25 26,-1-1 111,0 0-1,1-1 0,-1 0 0,1 0 0,0 0 1,0-2-1,19 5 0,29-1-2623,-19-5-5735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9"/>
    </inkml:context>
    <inkml:brush xml:id="br0">
      <inkml:brushProperty name="width" value="0.035" units="cm"/>
      <inkml:brushProperty name="height" value="0.035" units="cm"/>
    </inkml:brush>
  </inkml:definitions>
  <inkml:trace contextRef="#ctx0" brushRef="#br0">64 1 2184,'0'0'7915,"1"2"-6937,2 1-554,1 1 0,-1-1 0,1 1 0,0-1 0,0 0 0,5 2-1,15 13 756,-12-9-915,0 0 0,18 9 1,17 13-223,-16-13-18,-30-15-16,-1-3-11,0 0-1,0 0 1,1 1-1,-1-1 1,0 0 0,0 0-1,1 0 1,-1 0 0,0 0-1,1 0 1,-1 1 0,0-1-1,1 0 1,-1 0-1,0 0 1,0 0 0,1 0-1,-1 0 1,0 0 0,1 0-1,-1-1 1,0 1-1,1 0 1,-1 0 0,0 0-1,1 0 1,-4 21 670,-51 21-107,5-5-110,-11 9-91,51-39-1322,-1 0 0,0 0 0,0-1 0,-17 7 0,6-2-1342,13-7-3033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0"/>
    </inkml:context>
    <inkml:brush xml:id="br0">
      <inkml:brushProperty name="width" value="0.035" units="cm"/>
      <inkml:brushProperty name="height" value="0.035" units="cm"/>
    </inkml:brush>
  </inkml:definitions>
  <inkml:trace contextRef="#ctx0" brushRef="#br0">16 0 72,'6'0'21076,"-13"0"-26338,-8 0-3703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1"/>
    </inkml:context>
    <inkml:brush xml:id="br0">
      <inkml:brushProperty name="width" value="0.035" units="cm"/>
      <inkml:brushProperty name="height" value="0.035" units="cm"/>
    </inkml:brush>
  </inkml:definitions>
  <inkml:trace contextRef="#ctx0" brushRef="#br0">71 122 2496,'0'0'20184,"0"26"-19793,1-23-379,0 0 1,0 1-1,-1-1 1,2 0 0,-1 0-1,0 0 1,1 0-1,3 5 1,6 17 58,-9-20-57,1 3-2,0 1 0,-1-1 0,0 1 0,-1 0 0,1 13 0,6 20 3,-8-37-25,0-5 5,-1 0 0,1 1 0,0-1 0,0 0 0,0 1 0,0-1 0,0 0 0,0 1 0,0-1 0,0 1 0,0-1 0,0 0 0,0 1 0,0-1 0,0 1 0,0-1 0,0 0 0,0 1 0,0-1 0,0 0 0,0 1 0,1-1 0,-1 0 0,0 1 0,0-1 0,0 0 0,1 1 0,-1-1 0,0 0 0,1 0 0,-1 1 0,0-1 1,0 0-1,1 0 0,-1 1 0,0-1 0,1 0 0,-1 0 0,0 0 0,1 0 0,-1 0 0,1 0 0,-1 1 0,2-1-63,-2-11-733,0 7 792,0 0 0,0 0-1,0 0 1,0 0 0,-1 0 0,1 0 0,-1 1 0,0-1 0,0 0-1,-3-6 1,-3-5-37,5 12 35,1-1 0,-1 1 1,1 0-1,-1 0 0,0 0 1,-4-4-1,-41-43-12,23 20 43,22 28-9,0 0 0,0 0 0,0-1-1,0 1 1,0-1 0,0 0-1,0 1 1,1-1 0,0 0 0,-1 0-1,1 0 1,0 0 0,0 0 0,1 0-1,-1 0 1,1-1 0,-1 1 0,1-5-1,2-34 397,58 13-88,-24 23-205,-21 2-100,-3 0-56,1 0 0,-1 1 1,19-2-1,-30 5-26,11 0-315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2"/>
    </inkml:context>
    <inkml:brush xml:id="br0">
      <inkml:brushProperty name="width" value="0.035" units="cm"/>
      <inkml:brushProperty name="height" value="0.035" units="cm"/>
    </inkml:brush>
  </inkml:definitions>
  <inkml:trace contextRef="#ctx0" brushRef="#br0">1 4 1656,'0'0'5629,"4"0"-5696,11 0 11996,-11 0-10481,99 0 306,-87-3-1728,-10 2-17,-4 1-54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3"/>
    </inkml:context>
    <inkml:brush xml:id="br0">
      <inkml:brushProperty name="width" value="0.035" units="cm"/>
      <inkml:brushProperty name="height" value="0.035" units="cm"/>
    </inkml:brush>
  </inkml:definitions>
  <inkml:trace contextRef="#ctx0" brushRef="#br0">0 0 5297,'0'0'9769,"0"18"-6627,0 132-19,0-148-3118,0 1 0,1 0 0,-1 0 0,0-1 1,1 1-1,0-1 0,0 1 0,0-1 0,0 1 0,0-1 1,0 1-1,0-1 0,1 0 0,0 0 0,-1 1 1,1-1-1,0 0 0,0-1 0,0 1 0,0 0 0,0 0 1,0-1-1,1 0 0,-1 1 0,5 1 0,-3-2-4,0 0 0,0 0 0,1-1 0,-1 0 0,0 1-1,1-1 1,-1-1 0,7 0 0,8-1-70,-16 3 26,0-2-1,1 1 1,-1 0-1,0-1 1,0 1 0,0-1-1,0 0 1,1 0 0,-1 0-1,-1-1 1,1 1-1,5-4 1,3-6-694,0-1-1777,-8-2-3648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4"/>
    </inkml:context>
    <inkml:brush xml:id="br0">
      <inkml:brushProperty name="width" value="0.035" units="cm"/>
      <inkml:brushProperty name="height" value="0.035" units="cm"/>
    </inkml:brush>
  </inkml:definitions>
  <inkml:trace contextRef="#ctx0" brushRef="#br0">1 1 1656,'0'0'10510,"0"0"-10438,0 0 1,-1 0-1,1 0 1,0 1-1,0-1 1,0 0-1,0 0 1,0 1-1,0-1 0,0 0 1,0 0-1,0 1 1,0-1-1,0 0 1,0 0-1,0 1 1,0-1-1,0 0 0,1 0 1,-1 1-1,0-1 1,0 0-1,0 0 1,0 1-1,0-1 1,0 0-1,1 0 0,-1 0 1,0 1-1,0-1 1,0 0-1,1 0 1,-1 0-1,0 0 1,17 10 1368,-14-9-1285,-1 0 0,0 0 0,0 0 0,0 0 0,0 1 0,0-1 0,0 0 0,-1 1 0,4 2 0,22 29 1464,-22-28-1480,7 7 103,0-2 1,21 16-1,-30-24-219,0 0 0,-1 1 0,1-1-1,0 1 1,-1 0 0,0 0 0,1 0 0,-1 0-1,-1 0 1,1 0 0,2 5 0,-4-6-11,1 0 1,0 0 0,0 0 0,0 0-1,0 0 1,0 0 0,1 0 0,-1 0-1,0 0 1,1-1 0,-1 1 0,3 1-1,-2-1 0,0-1-1,0 1 1,-1 0-1,1 0 0,-1-1 1,1 1-1,-1 1 1,0-1-1,2 3 0,-1-2-3,0 0-1,0 0 0,0-1 0,0 1 0,0-1 1,1 1-1,3 1 0,-5-3-7,1 0 1,0 1-1,-1-1 0,1 0 1,-1 1-1,0-1 0,1 1 0,-1-1 1,0 1-1,0 0 0,0 0 1,0-1-1,0 1 0,0 0 1,0 0-1,-1 0 0,1 2 1,-1-3-3,0 0 0,0 0 1,0 0-1,0 0 0,0 0 1,0-1-1,0 1 1,0 0-1,0 0 0,0 0 1,0 0-1,1 0 0,-1 0 1,0-1-1,1 1 0,-1 0 1,1 0-1,-1-1 0,1 1 1,-1 0-1,1 0 0,-1-1 1,1 1-1,0-1 1,-1 1-1,1 0 0,0-1 1,0 0-1,-1 1 0,3 0 1,-1 5 518,-2 12-13258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4"/>
    </inkml:context>
    <inkml:brush xml:id="br0">
      <inkml:brushProperty name="width" value="0.035" units="cm"/>
      <inkml:brushProperty name="height" value="0.035" units="cm"/>
    </inkml:brush>
  </inkml:definitions>
  <inkml:trace contextRef="#ctx0" brushRef="#br0">0 0 7113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5"/>
    </inkml:context>
    <inkml:brush xml:id="br0">
      <inkml:brushProperty name="width" value="0.035" units="cm"/>
      <inkml:brushProperty name="height" value="0.035" units="cm"/>
    </inkml:brush>
  </inkml:definitions>
  <inkml:trace contextRef="#ctx0" brushRef="#br0">0 0 7113,'26'77'2205,"-20"-62"4851,24-18-4226,-6-1-2524,-17 4-723,0-1 0,0 0 0,0-1 0,0 0 0,13-5 0,-19 6-649,-1-2-2011,0-1 754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6"/>
    </inkml:context>
    <inkml:brush xml:id="br0">
      <inkml:brushProperty name="width" value="0.035" units="cm"/>
      <inkml:brushProperty name="height" value="0.035" units="cm"/>
    </inkml:brush>
  </inkml:definitions>
  <inkml:trace contextRef="#ctx0" brushRef="#br0">1 25 1832,'0'0'5137,"1"-12"261,30 8-460,-17 3-3998,8-2 320,34-2 1,-39 5-5268,-1 0-4437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7"/>
    </inkml:context>
    <inkml:brush xml:id="br0">
      <inkml:brushProperty name="width" value="0.035" units="cm"/>
      <inkml:brushProperty name="height" value="0.035" units="cm"/>
    </inkml:brush>
  </inkml:definitions>
  <inkml:trace contextRef="#ctx0" brushRef="#br0">1 273 600,'0'-2'20235,"0"0"-21275,0-116 1516,1 111-440,0 1 1,1-1-1,-1 1 1,2 0 0,-1 0-1,1 0 1,-1 0-1,2 0 1,-1 0-1,1 1 1,6-9 0,16-26 52,-24 33-71,11-11 41,-11 14-56,-2 4 4,0 0-1,0 0 1,0 0 0,0 0 0,1 0 0,-1 0 0,0-1 0,0 1 0,0 0 0,1 0-1,-1 0 1,0 0 0,0 0 0,0 0 0,1 0 0,-1 0 0,0 0 0,0 0 0,0 0 0,1 0-1,-1 0 1,0 0 0,0 0 0,0 1 0,0-1 0,1 0 0,-1 0 0,0 0 0,0 0-1,0 0 1,0 0 0,1 0 0,-1 0 0,0 1 0,0-1 0,0 0 0,0 0 0,0 0-1,0 0 1,1 1 0,-1-1 0,0 0 0,7 7 102,-2 1-48,9 14 151,0 0-1,16 42 1,-22-13 9,0-19-105,-7-29-117,0 0 0,-1 0 0,1 0-1,-1 0 1,0 1 0,0-1 0,0 0-1,0 0 1,-1 4 0,1 0-4077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8"/>
    </inkml:context>
    <inkml:brush xml:id="br0">
      <inkml:brushProperty name="width" value="0.035" units="cm"/>
      <inkml:brushProperty name="height" value="0.035" units="cm"/>
    </inkml:brush>
  </inkml:definitions>
  <inkml:trace contextRef="#ctx0" brushRef="#br0">1 9 2184,'0'0'13607,"5"0"-12496,22 1 18,-6 0-639,1 0-1,30-5 0,-24-2 113,-24 5-2007,2 1-5398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9"/>
    </inkml:context>
    <inkml:brush xml:id="br0">
      <inkml:brushProperty name="width" value="0.035" units="cm"/>
      <inkml:brushProperty name="height" value="0.035" units="cm"/>
    </inkml:brush>
  </inkml:definitions>
  <inkml:trace contextRef="#ctx0" brushRef="#br0">1 0 4496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0"/>
    </inkml:context>
    <inkml:brush xml:id="br0">
      <inkml:brushProperty name="width" value="0.035" units="cm"/>
      <inkml:brushProperty name="height" value="0.035" units="cm"/>
    </inkml:brush>
  </inkml:definitions>
  <inkml:trace contextRef="#ctx0" brushRef="#br0">1 155 4496,'296'-132'3689,"-245"110"-2633,-43 22-336,-8 116 8111,0-103-8610,-8 41 169,8-51-402,0-1-1,0 0 1,0 0 0,0 0 0,-1 0 0,1 0 0,-1 0 0,1 0 0,-1 0 0,0 0 0,0 0-1,-1 2 1,-1 5-338,-1-4-239,0 0-408,2 0-1192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1"/>
    </inkml:context>
    <inkml:brush xml:id="br0">
      <inkml:brushProperty name="width" value="0.035" units="cm"/>
      <inkml:brushProperty name="height" value="0.035" units="cm"/>
    </inkml:brush>
  </inkml:definitions>
  <inkml:trace contextRef="#ctx0" brushRef="#br0">1 13 7233,'0'0'12318,"26"0"-9189,270-13-2428,-294 13-927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2"/>
    </inkml:context>
    <inkml:brush xml:id="br0">
      <inkml:brushProperty name="width" value="0.035" units="cm"/>
      <inkml:brushProperty name="height" value="0.035" units="cm"/>
    </inkml:brush>
  </inkml:definitions>
  <inkml:trace contextRef="#ctx0" brushRef="#br0">40 1 1288,'0'0'17428,"-9"17"-16687,5-10-633,0 0-1,0 1 0,1-1 0,0 1 0,1-1 1,0 1-1,-2 11 0,1 2 6,1 37 0,3-56-113,-1-1 0,0 1 0,1 0 0,-1 0 0,1-1 0,-1 1 0,1 0 0,0-1 0,0 1-1,0-1 1,0 1 0,0-1 0,0 1 0,0-1 0,0 0 0,1 0 0,-1 1 0,0-1 0,1 0 0,-1 0 0,1 0-1,0 0 1,-1-1 0,1 1 0,-1 0 0,1-1 0,0 1 0,0-1 0,2 1 0,6 1-52,0-1 0,0 1 0,17-1 0,-21-1 25,1-1 0,-1 1 0,0-1 0,1 0 0,-1 0 0,0-1 0,8-2 0,-12 3 17,0 0 0,0 0-1,0 0 1,-1 0 0,1 0-1,0 0 1,-1 0 0,1-1-1,-1 1 1,0-1 0,1 1-1,-1-1 1,0 1 0,0-1-1,0 0 1,0 0-1,0 1 1,0-1 0,-1 0-1,1 0 1,0 0 0,-1 0-1,0 0 1,1 0 0,-1 0-1,0-3 1,8-36 17,-8-32 209,-1 72-213,1 0-1,-1-1 1,1 1 0,-1 0 0,1 0 0,-1 0 0,0 0 0,0 0 0,0 0 0,1 0 0,-1 0-1,0 0 1,0 0 0,0 1 0,-1-1 0,1 0 0,0 1 0,0-1 0,0 1 0,0-1 0,-1 1-1,-1-1 1,2 1-24,1-1-276,-1 1 176,0-1 0,1 1 0,-1 0 0,0-1 0,0 1 0,1 0 0,-1-1 1,0 1-1,0 0 0,0 0 0,1 0 0,-1-1 0,0 1 0,0 0 0,0 0 0,1 0 0,-2 1 0,-4-1-4065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3"/>
    </inkml:context>
    <inkml:brush xml:id="br0">
      <inkml:brushProperty name="width" value="0.035" units="cm"/>
      <inkml:brushProperty name="height" value="0.035" units="cm"/>
    </inkml:brush>
  </inkml:definitions>
  <inkml:trace contextRef="#ctx0" brushRef="#br0">40 50 1232,'0'0'8161,"0"4"-7432,0 1-294,0-1 0,-1 1 0,0 0 0,0-1 1,-2 8-1,-5 30 2127,0 12-921,7-49-1412,0 1 0,0-1-1,1 1 1,0 0-1,1 11 1,0 0-71,-1-16-152,0-1-5,0 0-1,0 1 0,0-1 0,0 0 0,0 0 0,0 1 0,0-1 0,0 0 0,0 1 0,0-1 0,0 0 1,0 0-1,0 1 0,0-1 0,-1 0 0,1 0 0,0 0 0,0 1 0,0-1 0,0 0 0,0 0 0,-1 1 1,1-1-1,0 0 0,0 0 0,0 0 0,-1 0 0,1 1 0,0-1 0,0 0 0,-1 0 0,1 0 0,0 0 1,0 0-1,-1 0 0,1 0 0,0 0 0,-1 0 0,1 0 0,0 0 0,-1 0 0,0 1-76,-1-17-5,-4-52 185,6-75-7,1 141-102,0 1 0,0 0 0,0-1 0,0 1 0,0 0 0,0 0 0,0 0-1,0-1 1,1 1 0,-1 1 0,0-1 0,1 0 0,-1 0 0,1 0 0,-1 1-1,1-1 1,-1 1 0,3-1 0,1-1-34,0 0 0,0 0 0,1 1 0,-1 0-1,7-1 1,58 2-657,-68 0 692,-1 1 0,1-1-1,-1 1 1,1-1 0,0 1-1,-1 0 1,0-1-1,1 1 1,-1 0 0,1 0-1,-1 0 1,0 0 0,0 0-1,0 1 1,1-1 0,-1 0-1,0 0 1,-1 1 0,1-1-1,0 0 1,0 1-1,0-1 1,-1 1 0,1 0-1,0 1 1,1 3 78,0 0 1,-1 0-1,0 0 1,0 0-1,1 11 1,-2-6-1,1-9-57,-1 0-1,0 0 1,1 0 0,-1 0-1,0 0 1,0 0 0,0 1-1,-1-1 1,1 0 0,0 0-1,-1 0 1,1 0 0,-1-1-1,0 1 1,0 0-1,1 0 1,-1 0 0,-1 0-1,1-1 1,-2 3 0,-4 2 69,-1-1 0,0 0 0,0 0 0,-1-1 0,0 0 0,0 0 0,0-1 1,0 0-1,0-1 0,0 0 0,-1-1 0,1 1 0,-1-2 0,-14 0 0,23 0 862,24 5-486,-19-4-424,-1 0 0,0 0 1,0 1-1,0-1 1,0 1-1,0 0 0,-1 0 1,1 0-1,0 0 0,-1 0 1,0 0-1,1 1 1,1 2-1,-2-3-18,0 0 0,0 0 1,0-1-1,0 1 0,0-1 0,0 1 1,0-1-1,1 0 0,3 2 0,17 10 298,-22-11-312,1-1 1,-1 1-1,1-1 0,-1 0 1,1 1-1,0-1 1,0 0-1,0 0 0,0 0 1,0 0-1,0-1 0,0 1 1,0 0-1,0-1 1,0 0-1,0 1 0,3-1 1,-3 0-203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5"/>
    </inkml:context>
    <inkml:brush xml:id="br0">
      <inkml:brushProperty name="width" value="0.035" units="cm"/>
      <inkml:brushProperty name="height" value="0.035" units="cm"/>
    </inkml:brush>
  </inkml:definitions>
  <inkml:trace contextRef="#ctx0" brushRef="#br0">1 1 880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4"/>
    </inkml:context>
    <inkml:brush xml:id="br0">
      <inkml:brushProperty name="width" value="0.035" units="cm"/>
      <inkml:brushProperty name="height" value="0.035" units="cm"/>
    </inkml:brush>
  </inkml:definitions>
  <inkml:trace contextRef="#ctx0" brushRef="#br0">0 0 3568,'0'0'11264,"0"22"-7255,0 158 644,1-179-4652,-1 0 1,1 1-1,0-1 0,-1 0 0,1 0 0,0 0 0,0 0 0,-1 0 0,1 0 0,0 0 1,0 0-1,0-1 0,0 1 0,0 0 0,1 0 0,-1-1 0,0 1 0,0-1 0,0 1 1,1-1-1,-1 0 0,0 1 0,0-1 0,3 0 0,7 5-76,-8-4 32,0-1 0,1 1-1,-1-1 1,0 1-1,0-1 1,0 0-1,0 0 1,0 0-1,5-2 1,5 1-202,-10 1 160,1 0 0,-1-1 0,0 1 0,0-1 0,0 0-1,0 0 1,0 0 0,0 0 0,0-1 0,0 1 0,5-4 0,-6 4-233,-1-1 1,1 1-1,-1 0 1,1-1-1,-1 1 1,1-1-1,-1 1 1,0-1-1,0 0 1,0 1-1,0-1 0,0 0 1,0 0-1,0 0 1,-1 0-1,1 1 1,-1-1-1,1 0 1,-1-3-1,0-11-7369,0 11 1810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5"/>
    </inkml:context>
    <inkml:brush xml:id="br0">
      <inkml:brushProperty name="width" value="0.035" units="cm"/>
      <inkml:brushProperty name="height" value="0.035" units="cm"/>
    </inkml:brush>
  </inkml:definitions>
  <inkml:trace contextRef="#ctx0" brushRef="#br0">0 0 3144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6"/>
    </inkml:context>
    <inkml:brush xml:id="br0">
      <inkml:brushProperty name="width" value="0.035" units="cm"/>
      <inkml:brushProperty name="height" value="0.035" units="cm"/>
    </inkml:brush>
  </inkml:definitions>
  <inkml:trace contextRef="#ctx0" brushRef="#br0">40 0 3144,'-33'77'2914,"27"-62"8645,23-19-9635,-9 3-1485,20-3 82,-17 3-473,0 0-1,0-1 1,0-1 0,0 0-1,16-6 1,-18 8-84,-2 1 1213,-3 0-3367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7"/>
    </inkml:context>
    <inkml:brush xml:id="br0">
      <inkml:brushProperty name="width" value="0.035" units="cm"/>
      <inkml:brushProperty name="height" value="0.035" units="cm"/>
    </inkml:brush>
  </inkml:definitions>
  <inkml:trace contextRef="#ctx0" brushRef="#br0">0 13 1440,'0'0'11358,"4"-1"-9782,42-4 3326,32 2-3377,-24-1-1466,-49 4-6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8"/>
    </inkml:context>
    <inkml:brush xml:id="br0">
      <inkml:brushProperty name="width" value="0.035" units="cm"/>
      <inkml:brushProperty name="height" value="0.035" units="cm"/>
    </inkml:brush>
  </inkml:definitions>
  <inkml:trace contextRef="#ctx0" brushRef="#br0">190 0 5697,'0'0'14683,"-24"0"-13774,17 2-855,0 0 0,1 1 0,-1 0 0,1 0-1,-9 5 1,9-4-14,-11 4 100,13-6-141,0-1 0,1 1 0,-1 0 1,1 0-1,0 1 0,0-1 0,-6 6 0,1-2 35,4 0-744,19-2 194,51 1-528,-14-2-327,-2 6-546,-46-8 1709,-1 0 0,1 0 1,0 0-1,-1 1 0,1 0 0,-1-1 0,1 1 0,-1 1 0,0-1 0,4 3 0,-6-2 318,0-1-1,-1 1 1,1-1-1,-1 1 1,0-1 0,0 1-1,0-1 1,0 1-1,0-1 1,0 0-1,-1 1 1,1-1 0,-1 1-1,0-1 1,1 1-1,-1-1 1,0 0 0,0 0-1,-3 3 1,-10 7 250,-1-1 0,-1-1 1,-18 9-1,25-15-106,1 0 0,-1-1 0,0 0 0,0 0 0,0-1 0,0-1 0,-1 1 0,-12-1 0,-72 3-942,93-4-122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9"/>
    </inkml:context>
    <inkml:brush xml:id="br0">
      <inkml:brushProperty name="width" value="0.035" units="cm"/>
      <inkml:brushProperty name="height" value="0.035" units="cm"/>
    </inkml:brush>
  </inkml:definitions>
  <inkml:trace contextRef="#ctx0" brushRef="#br0">2 97 3464,'0'0'9848,"0"4"-8998,-1 0-702,1-1 59,0 1 0,0-1 0,0 0 0,0 0 0,1 0 0,-1 0 0,1 0 0,-1 0 0,1 0 0,0 0 0,1 0-1,-1 0 1,0 0 0,1 0 0,-1-1 0,4 5 0,-1-3-55,-1 0 0,0 1 0,0-1-1,-1 1 1,4 6 0,5 10-46,-2 0 4,-8-18-98,0 0-1,0-1 1,0 1-1,0-1 1,0 1-1,1-1 1,-1 0-1,3 4 1,-2 1-12,-2-6-20,7-2-43,-6-22 58,0 13 11,-1 0-1,0 0 1,0-1-1,-1 1 0,-1 0 1,1 0-1,-2 0 1,1 0-1,-6-13 0,4 17 3,0-1-1,1 0 0,0 0 1,1-1-1,-1 1 0,1 0 1,-1-11-1,-5-20 148,8 30-103,3-5-612,145 9-1083,-146 4 1637,0 0-1,-1 1 0,1-1 0,0 1 0,-1-1 1,1 1-1,-1 0 0,1 0 0,-1 0 1,0 0-1,1 0 0,-1 0 0,0 0 0,1 0 1,-1 0-1,0 1 0,0-1 0,0 0 0,0 1 1,0-1-1,-1 1 0,2 1 0,6 28 314,-8-25-221,0-5-55,0-1-1,0 1 1,0 0-1,0 0 1,1-1-1,-1 1 1,0 0 0,0 0-1,0 0 1,-1-1-1,1 1 1,0 0-1,0 0 1,0-1-1,-1 1 1,1 0 0,0-1-1,-1 1 1,1 0-1,0-1 1,-1 1-1,1 0 1,-1-1-1,1 1 1,-1-1 0,1 1-1,-1-1 1,1 1-1,-1-1 1,0 1-1,1-1 1,-1 0-1,0 1 1,1-1 0,-1 0-1,0 0 1,0 1-1,1-1 1,-1 0-1,-1 0 1,-107 28 1211,93-26-1328,14-3 47,0 1-1,-1 0 0,1 0 1,-1 0-1,1 1 0,0-1 1,-1 1-1,1-1 0,0 1 1,0 0-1,-1 0 0,-2 2 1,5-3-379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0"/>
    </inkml:context>
    <inkml:brush xml:id="br0">
      <inkml:brushProperty name="width" value="0.035" units="cm"/>
      <inkml:brushProperty name="height" value="0.035" units="cm"/>
    </inkml:brush>
  </inkml:definitions>
  <inkml:trace contextRef="#ctx0" brushRef="#br0">1 241 720,'0'0'15079,"0"-25"-12880,0 19-2174,0 1-10,0 0 0,0 0-1,0 0 1,1 0-1,0 0 1,0 0 0,0 0-1,3-7 1,12-38-39,-10 27 26,-5 21-2,-1 0 1,1 0-1,-1-1 1,1 1-1,0 0 1,-1 0-1,1-1 1,0 1-1,3-3 1,9-20-19,-12 22-9,0 1-1,0-1 0,0 1 1,1-1-1,-1 1 1,0 0-1,1 0 0,0 0 1,-1 0-1,1 0 1,0 0-1,0 0 0,4-2 1,-6 3 69,1 1 1,-1 0 0,0 0-1,1 0 1,-1 0 0,1 0-1,-1 0 1,1 0 0,-1 0-1,0 0 1,1 0 0,-1 0-1,1 0 1,-1 0 0,1 0-1,-1 1 1,0-1 0,1 0-1,-1 0 1,1 0 0,-1 1-1,0-1 1,1 0 0,-1 0-1,0 1 1,1-1 0,-1 0-1,0 1 1,1 0 0,10 15 358,-1-3-112,-7-9-202,0 0-1,1 0 1,-1 1 0,-1-1 0,1 1-1,-1 0 1,0 0 0,0-1-1,2 9 1,0-1 83,3 8-4,-5-14-112,0 0-1,0 0 1,0 0-1,5 7 1,-4 1 18,-3-14-69,0 1-1,0 0 1,0-1-1,0 1 1,0 0 0,1-1-1,-1 1 1,0 0-1,0-1 1,0 1-1,1 0 1,-1-1 0,0 1-1,1-1 1,-1 1-1,0 0 1,1 0-1,0 1 9,0 0 0,-1 0-1,1 0 1,-1 1 0,0-1-1,0 0 1,0 0 0,0 1-1,0-1 1,-1 3 0,1 1 5,0-6-35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1"/>
    </inkml:context>
    <inkml:brush xml:id="br0">
      <inkml:brushProperty name="width" value="0.035" units="cm"/>
      <inkml:brushProperty name="height" value="0.035" units="cm"/>
    </inkml:brush>
  </inkml:definitions>
  <inkml:trace contextRef="#ctx0" brushRef="#br0">1 13 5697,'2'-4'13834,"10"4"-13500,5 0-3,-1 0 0,1-1 0,29-6 0,-32 6-41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2"/>
    </inkml:context>
    <inkml:brush xml:id="br0">
      <inkml:brushProperty name="width" value="0.035" units="cm"/>
      <inkml:brushProperty name="height" value="0.035" units="cm"/>
    </inkml:brush>
  </inkml:definitions>
  <inkml:trace contextRef="#ctx0" brushRef="#br0">190 28 1552,'0'0'9399,"3"-3"-8199,-1 2-1243,-1 1 349,0-1 1,-1 1-1,1-1 1,0 0-1,0 1 1,-1-1-1,1 0 1,0 1-1,-1-1 1,1 0-1,-1 0 1,1 0-1,-1 1 1,1-1-1,-1 0 1,0 0-1,1 0 1,-1 0-1,0-2 1,-25-2 1260,-7 4-1124,19 1-238,-1-1 1,-27 4-1,37-2-151,1 0 1,-1 0-1,0 1 0,1-1 0,-1 1 1,1 0-1,0 0 0,-1 0 0,1 0 1,0 0-1,0 1 0,0-1 1,1 1-1,-1 0 0,1 0 0,-5 6 1,-2 7 157,7-14-190,1 0 0,0 0 0,-1 0 0,1 0 0,0 0 0,0 1 0,0-1 0,0 0 0,1 1 0,-1-1 0,1 1 0,-1-1 0,1 5 0,0 45 132,0-51-153,0-1 0,1 1 0,-1-1 0,0 1-1,1-1 1,-1 1 0,0-1 0,1 1 0,-1-1-1,0 0 1,1 1 0,-1-1 0,1 0 0,-1 1-1,1-1 1,-1 0 0,1 0 0,-1 1 0,1-1 0,-1 0-1,1 0 1,-1 0 0,1 0 0,-1 0 0,1 0-1,21 4 23,-14-3 24,68 3 28,-62-2-91,-1-1 0,1-1 0,17-1 0,2 0-394,-31 1 356,-1 0 0,0 0 0,0 0 0,0 0 0,0 0 1,1 0-1,-1-1 0,0 1 0,0 0 0,0-1 0,0 1 0,0-1 0,0 1 0,0-1 0,0 1 0,0-1 0,0 0 0,0 1 0,0-1 0,0 0 0,0 0 0,-1 0 0,2-1 0,2-8-2896,-3-2-3689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3"/>
    </inkml:context>
    <inkml:brush xml:id="br0">
      <inkml:brushProperty name="width" value="0.035" units="cm"/>
      <inkml:brushProperty name="height" value="0.035" units="cm"/>
    </inkml:brush>
  </inkml:definitions>
  <inkml:trace contextRef="#ctx0" brushRef="#br0">1 0 4440,'0'0'11978,"0"22"-7843,0 115-1483,0-135-2646,0-1 1,0 0-1,0 0 0,1 1 0,-1-1 0,0 0 0,1 0 0,-1 0 0,1 0 0,0 0 1,-1 0-1,1 0 0,0 0 0,-1 0 0,1 0 0,0 0 0,0 0 0,0 0 0,0-1 0,0 1 1,0 0-1,0-1 0,0 1 0,0 0 0,0-1 0,1 0 0,-1 1 0,0-1 0,0 0 1,0 1-1,2-1 0,5 1-34,0 0 0,0 0 0,13-1 0,-13 0-56,-4 0 27,0 0 0,1 0 0,-1-1 0,0 1 0,0-1 0,1 0 0,-1 0 0,0-1 0,0 1 0,0-1 0,5-3 0,-7 4-310,0 0 1,0-1 0,-1 1-1,1-1 1,-1 1 0,1-1 0,-1 0-1,0 0 1,2-3 0,-1 2-1049,-1 0 0,-1 1 1,1-1-1,0 0 1,0 0-1,-1 0 1,0 0-1,1-4 0,-1 3-3511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6"/>
    </inkml:context>
    <inkml:brush xml:id="br0">
      <inkml:brushProperty name="width" value="0.035" units="cm"/>
      <inkml:brushProperty name="height" value="0.035" units="cm"/>
    </inkml:brush>
  </inkml:definitions>
  <inkml:trace contextRef="#ctx0" brushRef="#br0">1 276 2080,'0'0'15571,"0"0"-15550,0-1-1,0 1 1,0 0 0,0-1-1,0 1 1,0 0 0,0-1 0,0 1-1,0 0 1,0-1 0,0 1-1,0 0 1,0-1 0,0 1-1,0 0 1,0-1 0,0 1-1,0 0 1,0-1 0,1 1-1,-1 0 1,0 0 0,0-1 0,0 1-1,1 0 1,-1 0 0,0-1-1,1 1 1,46-33 1173,99-59-359,-90 54-635,-13 13 55,-30 16-192,-11 9-52,-1 0-1,0-1 0,0 1 1,0-1-1,0 1 1,0-1-1,0 1 1,0-1-1,-1 0 1,1 1-1,0-1 0,0 0 1,0 0-1,-1 1 1,1-1-1,0 0 1,-1 0-1,1 0 0,-1 0 1,2-2-1,-2 2-5,0 1-1,1-1 0,-1 1 0,0-1 1,1 1-1,-1-1 0,0 1 0,1-1 0,-1 1 1,1 0-1,-1-1 0,1 1 0,-1 0 1,1-1-1,-1 1 0,1 0 0,0 0 1,-1-1-1,1 1 0,-1 0 0,1 0 1,0 0-1,-1 0 0,2 0 0,12-7 66,0 0-49,-13 7-19,0 0-1,0-1 0,0 1 1,0 0-1,0-1 1,-1 1-1,1 0 1,0-1-1,0 1 1,0-1-1,-1 1 1,1-1-1,0 1 1,0-1-1,-1 0 0,1 1 1,-1-1-1,1 0 1,-1 1-1,1-1 1,-1 0-1,1 0 1,-1 0-1,1-1 1,1 0-9,8-5 0,-7 0-6,-3 6-63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4"/>
    </inkml:context>
    <inkml:brush xml:id="br0">
      <inkml:brushProperty name="width" value="0.035" units="cm"/>
      <inkml:brushProperty name="height" value="0.035" units="cm"/>
    </inkml:brush>
  </inkml:definitions>
  <inkml:trace contextRef="#ctx0" brushRef="#br0">1 0 4408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5"/>
    </inkml:context>
    <inkml:brush xml:id="br0">
      <inkml:brushProperty name="width" value="0.035" units="cm"/>
      <inkml:brushProperty name="height" value="0.035" units="cm"/>
    </inkml:brush>
  </inkml:definitions>
  <inkml:trace contextRef="#ctx0" brushRef="#br0">9 0 4408,'-8'67'8171,"25"-72"-4296,20-3-1336,-22 5-2427,1-1-1,-1 2 1,18-1 0,-32 3-444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6"/>
    </inkml:context>
    <inkml:brush xml:id="br0">
      <inkml:brushProperty name="width" value="0.035" units="cm"/>
      <inkml:brushProperty name="height" value="0.035" units="cm"/>
    </inkml:brush>
  </inkml:definitions>
  <inkml:trace contextRef="#ctx0" brushRef="#br0">1 43 1600,'0'0'13846,"12"-4"-12769,86-22 2724,-83 21-3618,10-2 649,-10 7-8192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7"/>
    </inkml:context>
    <inkml:brush xml:id="br0">
      <inkml:brushProperty name="width" value="0.035" units="cm"/>
      <inkml:brushProperty name="height" value="0.035" units="cm"/>
    </inkml:brush>
  </inkml:definitions>
  <inkml:trace contextRef="#ctx0" brushRef="#br0">30 0 1352,'0'0'13099,"0"14"-12511,1 10-363,-1-5-174,0 1 0,-1-1-1,-5 28 1,3-32-58,0 0-1,1 1 1,1 21 0,-7 10-801,8-42 1460,0-5-897,0 1-1,0-1 0,1 1 1,-1-1-1,0 1 1,0-1-1,0 1 1,0-1-1,0 1 0,0-1 1,0 1-1,0-1 1,0 1-1,0-1 1,0 0-1,0 1 0,-1-1 1,1 1-1,0-1 1,0 1-1,0-1 1,-1 1-1,1-1 0,0 0 1,0 1-1,-1-1 1,1 1-1,0-1 1,-1 0-1,1 1 0,0-1 1,-1 0-1,1 0 1,-1 1-1,1-1 1,0 0-1,-1 0 0,0 1 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8"/>
    </inkml:context>
    <inkml:brush xml:id="br0">
      <inkml:brushProperty name="width" value="0.035" units="cm"/>
      <inkml:brushProperty name="height" value="0.035" units="cm"/>
    </inkml:brush>
  </inkml:definitions>
  <inkml:trace contextRef="#ctx0" brushRef="#br0">17 1 72,'0'0'9554,"0"17"-6926,7 53-164,-7 198-1739,0-267-873,-9-2-6865,-5-2 3379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9"/>
    </inkml:context>
    <inkml:brush xml:id="br0">
      <inkml:brushProperty name="width" value="0.035" units="cm"/>
      <inkml:brushProperty name="height" value="0.035" units="cm"/>
    </inkml:brush>
  </inkml:definitions>
  <inkml:trace contextRef="#ctx0" brushRef="#br0">0 4 760,'0'0'7200,"4"0"-6007,62 0 3818,37 0-3225,-93-1-1300,0-1-1669,11 1-8398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0"/>
    </inkml:context>
    <inkml:brush xml:id="br0">
      <inkml:brushProperty name="width" value="0.035" units="cm"/>
      <inkml:brushProperty name="height" value="0.035" units="cm"/>
    </inkml:brush>
  </inkml:definitions>
  <inkml:trace contextRef="#ctx0" brushRef="#br0">0 0 1880,'0'0'11570,"0"17"-9502,0 134-1451,22-151-1486,-17-3 526,-1 1 1,0-1 0,0 1-1,0-1 1,0 0 0,0-1 0,0 1-1,-1-1 1,0 0 0,0 1-1,5-10 1,-7 12-65,0-1 1,0 0-1,0 0 0,0 1 1,-1-1-1,1 0 0,-1 0 1,1 0-1,-1 0 0,0 0 1,0 0-1,0 0 0,0-2 1,0-5-3211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1"/>
    </inkml:context>
    <inkml:brush xml:id="br0">
      <inkml:brushProperty name="width" value="0.035" units="cm"/>
      <inkml:brushProperty name="height" value="0.035" units="cm"/>
    </inkml:brush>
  </inkml:definitions>
  <inkml:trace contextRef="#ctx0" brushRef="#br0">0 0 1880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2"/>
    </inkml:context>
    <inkml:brush xml:id="br0">
      <inkml:brushProperty name="width" value="0.035" units="cm"/>
      <inkml:brushProperty name="height" value="0.035" units="cm"/>
    </inkml:brush>
  </inkml:definitions>
  <inkml:trace contextRef="#ctx0" brushRef="#br0">16 55 1880,'-16'-54'15035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3"/>
    </inkml:context>
    <inkml:brush xml:id="br0">
      <inkml:brushProperty name="width" value="0.035" units="cm"/>
      <inkml:brushProperty name="height" value="0.035" units="cm"/>
    </inkml:brush>
  </inkml:definitions>
  <inkml:trace contextRef="#ctx0" brushRef="#br0">111 74 672,'0'0'6782,"0"10"-6347,2 29-122,-2-38-296,0 0 0,0 0 1,0-1-1,1 1 0,-1 0 0,0-1 0,1 1 0,-1 0 0,0-1 0,1 1 0,-1 0 0,1-1 0,-1 1 0,1-1 0,-1 1 0,1-1 0,-1 1 0,1-1 1,0 0-1,-1 1 0,1-1 0,0 1 0,-1-1 0,1 0 0,0 0 0,-1 0 0,1 1 0,0-1 0,0 0 0,0 0 0,23-1 409,-20 1-392,6 0 107,-7 0-102,0 0 0,0 1 0,0-1 0,0-1 0,-1 1 0,1 0 0,0-1 0,0 1-1,0-1 1,0 0 0,-1 0 0,1 0 0,0 0 0,-1-1 0,1 1 0,-1-1 0,1 1-1,3-5 1,-3 4-25,0 0-1,0-1 0,0 0 0,0 1 0,-1-1 1,1 0-1,-1 0 0,0 0 0,0-1 0,0 1 1,0 0-1,-1-1 0,1 1 0,-1-1 0,0 0 1,0 1-1,0-1 0,0 0 0,-1 0 0,0-7 1,1 9 52,-1 1 1,0 0 0,0-1-1,-1 1 1,1 0 0,0-1 0,0 1-1,-1 0 1,1-1 0,0 1-1,-1 0 1,1-1 0,-1 1-1,0 0 1,1 0 0,-1 0-1,0 0 1,0 0 0,-2-2 0,1 1 30,-1 1 0,0-1 0,1 1 1,-1 0-1,0 0 0,0 0 0,-6 0 1,-1-1 57,0 0 0,0 0 1,0 2-1,-1-1 0,1 1 1,0 1-1,0 0 0,0 0 0,0 1 1,0 0-1,-14 5 0,12-1-178,3-3 47,0 1-1,0 1 0,-14 9 0,21-13-39,0 1-1,0-1 1,0 1-1,0 0 1,1 0-1,-1-1 0,1 1 1,-1 0-1,1 1 1,0-1-1,0 0 1,-1 0-1,2 1 1,-1-1-1,0 0 1,0 1-1,1-1 0,-1 0 1,1 1-1,0 2 1,0-4-8,0 1 1,-1-1-1,1 0 1,0 0-1,1 1 0,-1-1 1,0 0-1,0 0 1,0 1-1,1-1 0,-1 0 1,1 0-1,-1 0 1,1 1-1,-1-1 1,1 0-1,0 0 0,0 0 1,1 1-1,0-1-2,0 0 0,0 0 0,1 0 0,-1 0 0,0 0 0,1-1 0,-1 1 0,1-1 0,2 0 0,0 1-7,17 1-293,0 0-1,-1-1 1,30-3 0,-46 0 194,1 1 1,-1-1 0,0 0 0,0 0-1,0 0 1,0-1 0,0 0 0,0 0-1,-1 0 1,0-1 0,1 1 0,-1-1 0,-1 0-1,1 0 1,0 0 0,-1-1 0,0 1-1,0-1 1,2-5 0,3-15-393,-5 14 3212,-5 22-1310,2 302 2595,0-311-3982,0 0 0,0 1 1,0-1-1,0 1 0,-1-1 0,0 0 0,1 1 0,-1-1 1,0 0-1,0 0 0,0 0 0,0 0 0,0 0 0,-1 0 1,1 0-1,-1 0 0,1 0 0,-1 0 0,0-1 1,0 1-1,1-1 0,-1 1 0,0-1 0,0 0 0,-1 0 1,1 0-1,0 0 0,0 0 0,0 0 0,-1 0 1,-3 0-1,-8 1-255,0 0 1,0-1-1,0-1 1,-20-1-1,7 0-235,21 1 415,1 0 0,-1 0 0,0-1 0,1 0 0,-10-3 0,14 4 34,0 0 0,0-1 0,0 1 0,-1-1 0,1 1 0,0-1 0,0 0 0,0 1 1,0-1-1,0 0 0,0 0 0,0 0 0,1 0 0,-1 0 0,0 1 0,0-1 0,1-1 1,-1 1-1,0 0 0,1 0 0,-1 0 0,1 0 0,0 0 0,-1-1 0,1 1 0,0 0 0,0 0 1,0-2-1,-1 1 0,1-1 0,0 0 0,0 1 0,1-1 0,-1 0-1,1 1 1,-1-1 0,1 1 0,0-1 0,0 1 0,0-1 0,0 1 0,0 0 0,3-3 0,-2 2 51,1 0 0,0 1 0,0 0-1,0 0 1,0 0 0,1 0 0,-1 0-1,0 0 1,6-1 0,1-1-26,0 0 0,0 1 0,1 0 0,-1 1 0,1 0 0,-1 0 0,21 1 0,8 1-5327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48"/>
    </inkml:context>
    <inkml:brush xml:id="br0">
      <inkml:brushProperty name="width" value="0.035" units="cm"/>
      <inkml:brushProperty name="height" value="0.035" units="cm"/>
    </inkml:brush>
  </inkml:definitions>
  <inkml:trace contextRef="#ctx0" brushRef="#br0">1 37 1040,'0'-4'12028,"1"-4"-8362,7 4-3336,1 0 1,-1 1-1,1 0 0,0 1 1,0 0-1,15-1 1,56 0-188,-70 3 15,-9 0-147,-1 0-1,1 0 1,-1 1 0,1-1 0,-1 0-1,0 0 1,1 1 0,-1-1-1,1 0 1,-1 1 0,0-1 0,1 1-1,-1-1 1,0 0 0,1 1 0,-1-1-1,0 1 1,0-1 0,1 1-1,-1-1 1,0 1 0,0-1 0,0 1-1,0-1 1,0 1 0,0-1-1,0 1 1,0-1 0,0 1 0,0 0-1,0 23 303,0-18-255,-1-2-43,1 0 0,0-1 0,-1 1 0,1 0 0,-1-1 0,0 1 0,0-1 0,-1 1 0,1-1 0,-1 0 0,0 0-1,1 1 1,-1-1 0,-1 0 0,1-1 0,0 1 0,-1 0 0,1-1 0,-1 1 0,-4 2 0,-30 31 23,36-34-29,0-1 0,0 1 0,0 0 1,0 0-1,0 0 0,1 0 0,-1 0 1,1 0-1,0 0 0,-1 0 0,1 0 1,0 0-1,0 3 0,1-4-10,-1-1 0,1 1-1,-1 0 1,1-1 0,-1 1 0,1-1 0,-1 1 0,1-1-1,-1 1 1,1-1 0,-1 1 0,1-1 0,0 0-1,-1 1 1,1-1 0,0 0 0,0 1 0,-1-1 0,1 0-1,0 0 1,-1 0 0,1 0 0,1 0 0,24 4-2,-19-4 10,49 7 118,-55-7-225,2-1-1769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7"/>
    </inkml:context>
    <inkml:brush xml:id="br0">
      <inkml:brushProperty name="width" value="0.035" units="cm"/>
      <inkml:brushProperty name="height" value="0.035" units="cm"/>
    </inkml:brush>
  </inkml:definitions>
  <inkml:trace contextRef="#ctx0" brushRef="#br0">3 0 3920,'0'0'12267,"0"3"-11583,-1 19 480,0-13-943,1-1-1,0 1 0,0 0 1,0-1-1,5 17 0,-3-18-136,0-2-31,0-1-1,-1 1 1,1-1 0,-1 1 0,-1 0 0,1-1-1,0 1 1,-1 8 0,0-10-42,1-1 0,-1 1-1,1 0 1,0 0 0,0-1 0,0 1 0,0-1-1,0 1 1,1-1 0,-1 1 0,1-1-1,-1 0 1,1 0 0,0 0 0,0 0 0,2 2-1,0 0-10,-1 3-20,-3-6-62,27-2-3636,-16-13 887,-5 5 1342,6-6-2736,-9-1-1677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4"/>
    </inkml:context>
    <inkml:brush xml:id="br0">
      <inkml:brushProperty name="width" value="0.035" units="cm"/>
      <inkml:brushProperty name="height" value="0.035" units="cm"/>
    </inkml:brush>
  </inkml:definitions>
  <inkml:trace contextRef="#ctx0" brushRef="#br0">25 1 704,'0'-1'15990,"0"3"-17384,0 21 1849,0 1 1,-9 42-1,2-16-1099,0 100 0,7-161 650,-1 7 0,1 0 1,-1 0-1,1 0 0,1 0 0,-1 0 0,0 0 0,1 0 1,0 0-1,0 0 0,0 0 0,1 1 0,-1-1 0,1 0 1,0 1-1,3-7 0,12-17-30,-16 25-20,1-1-1,-1 0 1,0 1-1,1-1 0,0 1 1,-1-1-1,1 1 1,0 0-1,0-1 1,0 1-1,1 0 1,-1 0-1,0 1 1,4-3-1,-2 3-40,0-1 0,0 1-1,0-1 1,1 1 0,-1 1 0,0-1 0,1 1-1,-1-1 1,1 1 0,4 1 0,2-1 121,-9 0-4,-1 0 0,1 0-1,-1 0 1,1 1 0,-1-1 0,0 0 0,1 1-1,-1 0 1,1-1 0,-1 1 0,0 0 0,1-1-1,-1 1 1,0 0 0,0 0 0,0 0 0,1 0-1,-1 0 1,0 0 0,0 0 0,-1 1 0,1-1-1,0 0 1,0 1 0,0-1 0,-1 0 0,1 1-1,-1-1 1,1 1 0,-1-1 0,0 1 0,0-1-1,1 4 1,2 6 233,-2-6-161,0 0-1,0-1 0,0 1 0,-1 0 0,0 0 1,0 0-1,0 0 0,-1 6 0,-1 5 124,2-4-130,-1 6 35,2-9-3852,-8-9-3516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5"/>
    </inkml:context>
    <inkml:brush xml:id="br0">
      <inkml:brushProperty name="width" value="0.035" units="cm"/>
      <inkml:brushProperty name="height" value="0.035" units="cm"/>
    </inkml:brush>
  </inkml:definitions>
  <inkml:trace contextRef="#ctx0" brushRef="#br0">56 68 776,'0'0'7041,"7"0"-6380,-2 1-601,-2-1 91,0 0-1,0 0 1,0 1-1,0-1 1,0-1-1,-1 1 1,1 0-1,0-1 1,0 0-1,-1 1 1,1-1 0,0 0-1,-1 0 1,1-1-1,0 1 1,-1 0-1,0-1 1,1 0-1,-1 1 1,0-1-1,3-3 1,-1-1 51,-3 4-167,0 1 0,0-1 0,0 0 0,0 0 0,0 0 0,0 1 0,0-1 0,-1 0 0,1 0 0,-1 0 0,1 0 0,-1 0 0,0 0 0,0-4 0,0 6 129,0 0-160,0 0 1,0 0-1,1 0 1,-1-1 0,0 1-1,0 0 1,0 0-1,0 0 1,0 0-1,0 0 1,0 0 0,0 0-1,0 0 1,0 0-1,1-1 1,-1 1 0,0 0-1,0 0 1,0 0-1,0 0 1,0 0-1,0 0 1,0 0 0,0-1-1,0 1 1,0 0-1,0 0 1,0 0 0,0 0-1,0 0 1,0 0-1,0-1 1,0 1-1,0 0 1,0 0 0,0 0-1,0 0 1,0 0-1,-1 0 1,1 0-1,0-1 1,0 1 0,0 0-1,0 0 1,0 0-1,0 0 1,0 0 0,0 0-1,0 0 1,0 0-1,-1 0 1,1 0-1,0 0 1,0-1 0,0 1-1,0 0 1,0 0-1,0 0 1,-1 0 0,-6-3-6,-14 3 97,-23 0-416,41 0 330,0 1 0,1-1 0,-1 1 1,1-1-1,-1 1 0,1 0 0,-1 0 0,1 1 1,0-1-1,0 0 0,-1 1 0,1-1 1,-3 4-1,-1 1 118,4-4-103,-1 0-1,1 0 0,0 0 0,0 0 1,1 0-1,-1 1 0,0-1 0,1 0 1,-1 1-1,1 0 0,0-1 0,0 1 1,0 0-1,0-1 0,1 1 0,-1 0 1,1 0-1,-1 0 0,1 3 0,0 57 828,1-62-827,-1 1-1,1 0 1,0-1 0,0 1-1,0 0 1,0-1 0,0 0-1,0 1 1,0-1 0,1 0-1,-1 1 1,0-1-1,1 0 1,-1 0 0,1 0-1,0 0 1,-1 0 0,1-1-1,0 1 1,2 1 0,38 13 517,-30-13-515,0 0 0,0-1-1,0 0 1,0-1 0,0 0 0,0-1 0,0 0-1,-1-1 1,1 0 0,18-7 0,-29 9-173,0-1 0,0 1-1,1-1 1,-1 1 0,0-1 0,0 0 0,0 1 0,0-1 0,0 0 0,0 0 0,0 0 0,0 0 0,0 0 0,0 0 0,0 0-1,-1 0 1,1 0 0,0 0 0,-1 0 0,1-1 0,-1 1 0,1 0 0,-1 0 0,1-3 0,3-8-4755,3 3-44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6"/>
    </inkml:context>
    <inkml:brush xml:id="br0">
      <inkml:brushProperty name="width" value="0.035" units="cm"/>
      <inkml:brushProperty name="height" value="0.035" units="cm"/>
    </inkml:brush>
  </inkml:definitions>
  <inkml:trace contextRef="#ctx0" brushRef="#br0">1 1 2200,'0'0'12874,"0"21"-10946,1-13-1801,0 0 1,0 0 0,1 0 0,1 0 0,-1 0-1,1 0 1,1-1 0,-1 1 0,1-1 0,1 0-1,6 8 1,13 27-100,-22-39-49,-1 0-1,1-1 1,0 1-1,0-1 1,0 1-1,0-1 1,0 0-1,4 3 1,-4-4-59,-2-5-215,1 0 321,-1 1 0,1-1-1,-1 0 1,0 0 0,-1 1-1,1-1 1,-1 0 0,1 1 0,-1-1-1,0 0 1,0 1 0,-1-1-1,-1-3 1,-1 2-25,3 3 0,-1 0 1,1 0 0,0 0-1,0-1 1,0 1-1,0 0 1,0-1-1,0 1 1,0 0 0,1-1-1,-1 1 1,1-4-1,-8-36 45,8 35-136,0 5 68,0 0 1,-1 0-1,2 1 1,-1-1 0,0 0-1,0 1 1,0-1 0,1 0-1,-1 0 1,2-2-1,-1 2 2,0 1-1,1 0 1,-1 0-1,1 0 0,-1 0 1,1 0-1,0 0 0,-1 0 1,1 0-1,0 1 1,-1-1-1,3 0 0,2 0-358,1-1-1,-1 1 0,1 0 1,9 0-1,12 4-4767,-22 0 2076,-4 2-841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7"/>
    </inkml:context>
    <inkml:brush xml:id="br0">
      <inkml:brushProperty name="width" value="0.035" units="cm"/>
      <inkml:brushProperty name="height" value="0.035" units="cm"/>
    </inkml:brush>
  </inkml:definitions>
  <inkml:trace contextRef="#ctx0" brushRef="#br0">0 0 1352,'0'0'18431,"3"0"-18369,99 0 306,-71 0-9475,-41 0-679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8"/>
    </inkml:context>
    <inkml:brush xml:id="br0">
      <inkml:brushProperty name="width" value="0.035" units="cm"/>
      <inkml:brushProperty name="height" value="0.035" units="cm"/>
    </inkml:brush>
  </inkml:definitions>
  <inkml:trace contextRef="#ctx0" brushRef="#br0">65 257 496,'0'0'6102,"0"5"-5388,0 70 4835,0-74-5533,1 0 1,-1-1 0,1 1-1,-1 0 1,0-1 0,1 1-1,-1 0 1,1-1 0,-1 1 0,1-1-1,0 1 1,-1-1 0,1 1-1,0-1 1,-1 1 0,1-1-1,0 0 1,-1 1 0,1-1-1,0 0 1,0 0 0,-1 0-1,1 1 1,0-1 0,0 0-1,0 0 1,-1 0 0,1 0 0,1 0-1,33 0 174,-27 0-195,-4 0-2,-2 0-2,1 1 0,0-1 0,0 0-1,-1 0 1,1-1 0,0 1-1,-1-1 1,1 1 0,0-1 0,-1 0-1,1 0 1,-1 0 0,1 0 0,-1 0-1,1-1 1,-1 1 0,0-1 0,0 1-1,3-3 1,2-3-77,0 1-1,0-1 1,9-13 0,-14 16 61,0 1-1,0 0 1,0-1 0,0 0 0,-1 1-1,1-1 1,-1 0 0,0 0 0,-1 0-1,1 0 1,-1 1 0,1-6 0,0-5 221,-1-22 119,-1 35-295,1 0 1,0-1 0,0 1 0,0 0 0,-1 0 0,1 0 0,-1 0 0,1-1-1,-1 1 1,0 0 0,1 0 0,-1 0 0,0 0 0,1 0 0,-1 0 0,0 0 0,0 1-1,0-1 1,0 0 0,0 0 0,0 1 0,0-1 0,-2 0 0,-10-3 117,0 1 0,-1 1 0,1 1 0,0-1 0,-1 2 0,1 0 1,-26 4-1,35-3-151,0 0 0,0 0 1,0 0-1,0 1 0,1-1 1,-1 1-1,0 0 0,1 0 1,-1 1-1,1-1 0,0 1 0,0-1 1,0 1-1,0 0 0,0 0 1,0 0-1,1 1 0,0-1 1,-1 1-1,-1 4 0,1 0-40,0 0 0,0 0 0,1 0 0,0 1-1,0-1 1,1 0 0,0 1 0,0 11 0,0-10-52,1-8 93,0 0 0,-1-1 0,1 1 0,0 0 0,0 0 0,0 0 0,1 0 0,-1 0 0,0 0 1,1 0-1,0 2 0,1-3 2,-1 0 1,0 1-1,0-1 1,1-1 0,-1 1-1,1 0 1,-1 0-1,1-1 1,-1 1-1,1 0 1,0-1 0,-1 0-1,1 1 1,-1-1-1,1 0 1,0 0 0,0 0-1,-1 0 1,1 0-1,0 0 1,-1 0-1,3-1 1,4 0-132,5 1 69,0 0-1,-1-1 0,14-3 0,-21 3 48,1-1-1,-1 1 0,0-1 1,-1-1-1,1 1 0,0-1 1,-1 1-1,1-1 0,-1-1 1,4-3-1,1-1-53,0-2 0,-1 1 0,0-1 0,0 0-1,-1-1 1,-1 0 0,0 0 0,0 0 0,-1-1 0,0 0 0,-1 0 0,-1 0 0,0 0-1,-1-1 1,0 0 0,0 1 0,-2-24 0,0-23 942,-3 52-758,-1-8 132,4 165 4780,0 53-3717,0-203-1309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9"/>
    </inkml:context>
    <inkml:brush xml:id="br0">
      <inkml:brushProperty name="width" value="0.035" units="cm"/>
      <inkml:brushProperty name="height" value="0.035" units="cm"/>
    </inkml:brush>
  </inkml:definitions>
  <inkml:trace contextRef="#ctx0" brushRef="#br0">11 1 1992,'0'0'9059,"0"25"-5107,0-14-3183,0-2-361,0 1-1,0 0 1,-1-1 0,0 1 0,-4 11 0,4-14-395,0 0 0,0 1 0,1-1 0,0 0 0,1 13 0,0 3-1528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0"/>
    </inkml:context>
    <inkml:brush xml:id="br0">
      <inkml:brushProperty name="width" value="0.035" units="cm"/>
      <inkml:brushProperty name="height" value="0.035" units="cm"/>
    </inkml:brush>
  </inkml:definitions>
  <inkml:trace contextRef="#ctx0" brushRef="#br0">1 1 4753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1"/>
    </inkml:context>
    <inkml:brush xml:id="br0">
      <inkml:brushProperty name="width" value="0.035" units="cm"/>
      <inkml:brushProperty name="height" value="0.035" units="cm"/>
    </inkml:brush>
  </inkml:definitions>
  <inkml:trace contextRef="#ctx0" brushRef="#br0">1 9 4753,'27'-2'707,"25"0"3109,-51 23-91,2-8-3044,-1-1 1,0 1 0,0-1-1,-2 1 1,1 0-1,-3 17 1,1 5-628,1-32-51,0 0 1,1 0 0,0 0 0,-1 0 0,1 0-1,0 0 1,0 0 0,1 0 0,-1-1-1,1 1 1,2 4 0,-4-7-18,1 0 1,-1 0-1,0 0 0,0 0 1,0 0-1,0 0 0,0 1 1,0-1-1,1 0 0,-1 0 1,0 0-1,0 0 0,0 0 0,0 1 1,0-1-1,0 0 0,0 0 1,0 0-1,0 0 0,1 0 1,-1 1-1,0-1 0,0 0 1,0 0-1,0 0 0,0 1 1,0-1-1,0 0 0,0 0 1,0 0-1,0 0 0,-1 1 1,1-1-1,0 0 0,0 0 0,0 0 1,0 0-1,0 0 0,0 1 1,0-1-1,0 0 0,1-7-218,21-51 50,-17 50-18,-1 0 0,-1 0 0,5-13 1,-6 12 9,2 0 1,-1 1 0,8-13 0,-7 14-41,-3 4 118,0 0 0,1 1 0,-1-1 0,1 1-1,-1-1 1,1 1 0,0 0 0,0-1 0,0 1 0,0 0 0,1 0 0,-1 1 0,0-1 0,1 0 0,-1 1 0,1-1 0,0 1-1,-1 0 1,1 0 0,0 0 0,0 0 0,0 1 0,5-1 0,-7 1 154,-1 1 1,1 1-1,0-1 1,0 0-1,0 0 1,-1 0-1,1 0 0,0 1 1,-1-1-1,1 0 1,-1 0-1,0 1 1,1 1-1,0 0 140,3 12 246,0 0 1,-1 0-1,-1 1 0,-1-1 1,0 1-1,-1 19 0,0-24-292,4-26-125,2 0 0,0 1 0,1 0 0,1 0 0,16-23 0,-12 18-506,-11 17 477,0 0-1,0 1 1,0-1-1,0 0 1,0 0 0,0 1-1,1-1 1,-1 0 0,1 1-1,-1-1 1,1 1 0,2-2-1,3-1-32,-7 4 35,1-1 0,0 1 0,0-1 0,0 1 0,0-1 0,0 1 0,0-1 0,0 1 0,0 0 1,1 0-1,-1 0 0,0 0 0,2 0 0,39-5 770,-41 5-708,0 0-1,0 0 0,0 1 0,0-1 1,0 0-1,0 0 0,0 1 0,0-1 0,0 0 1,-1 1-1,1-1 0,0 1 0,0-1 1,0 1-1,0-1 0,-1 1 0,1 0 1,0-1-1,-1 1 0,1 0 0,0 1 0,1 0 58,-1 1-1,0 0 1,1-1-1,-1 1 1,0 0-1,-1-1 1,2 6-1,-1 8 295,0 0 0,-1 21 0,-1-16-88,1-14-362,0-6 37,1-1 0,-1 1 0,0 0 0,0 0 0,0-1 0,0 1-1,0 0 1,0-1 0,0 1 0,0 0 0,-1 0 0,1-1 0,0 1 0,0 0 0,-1-1 0,1 1 0,0 0 0,-1-1 0,0 2 0,-12 0-4889,5-2 48,1 0-3306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2"/>
    </inkml:context>
    <inkml:brush xml:id="br0">
      <inkml:brushProperty name="width" value="0.035" units="cm"/>
      <inkml:brushProperty name="height" value="0.035" units="cm"/>
    </inkml:brush>
  </inkml:definitions>
  <inkml:trace contextRef="#ctx0" brushRef="#br0">261 1 4456,'0'0'9556,"-23"1"-6066,2 6-3048,1 0-1,0 2 1,-27 15 0,28-13-316,18-8-1804,8 0 931,21 2 785,0 0-154,-22-3 88,1 1-1,-1-1 0,0 1 0,0 0 0,-1 0 0,1 1 1,-1-1-1,1 1 0,-1 1 0,0-1 0,-1 1 0,8 8 1,-11-11 92,-1 0-1,1 0 1,0 0 0,-1 0 0,0 0 0,0 0 0,1 1 0,-1-1-1,0 0 1,-1 0 0,1 0 0,0 0 0,0 0 0,-1 0 0,0 0-1,1 0 1,-1 0 0,0 0 0,0 0 0,0 0 0,0-1 0,0 1-1,0 0 1,-1 0 0,1-1 0,0 1 0,-3 1 0,-4 3 87,-1-1 0,1 0 0,-1-1 0,0 1 0,0-2 0,-9 4 0,-64 14-51,36-10-390,8-7-553,37-4 51,1-16-9349,0 11 4184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3"/>
    </inkml:context>
    <inkml:brush xml:id="br0">
      <inkml:brushProperty name="width" value="0.035" units="cm"/>
      <inkml:brushProperty name="height" value="0.035" units="cm"/>
    </inkml:brush>
  </inkml:definitions>
  <inkml:trace contextRef="#ctx0" brushRef="#br0">1 97 3672,'0'0'7761,"0"3"-6920,7 44 1742,-4-36-1964,-1 0 0,2 21 0,-3-13-461,1 0 1,2-1 0,9 35-1,-8-36-135,1 0-26,-4-14-1,-1-1-1,0 1 1,0-1 0,0 1 0,-1-1 0,1 1 0,-1 0 0,1-1 0,-1 5 0,0-2 10,0-5-27,0 1 0,-1-1 0,1 1-1,0-1 1,0 1 0,0-1 0,0 1-1,0-1 1,0 1 0,0-1 0,0 1-1,0-1 1,0 1 0,0-1-1,0 1 1,0-1 0,0 1 0,1-1-1,-1 1 1,0-1 0,0 0 0,0 1-1,1-1 1,-1 1 0,0-1 0,1 0-1,-1 1 1,0-1 0,1 0 0,-1 1-1,0-1 1,1 0 0,-1 1 0,1-1-1,-1 0 1,1 0 0,0 1 0,0-1-302,-2-8-2414,0 0 2601,0 1-1,1-1 1,0 0 0,2-10 0,-1 9 144,-1 1-1,0-1 1,0 0 0,-1-8-1,-7-24 48,0 5 519,2-2 0,-3-61 0,9 91-445,0 3-60,0 0 1,0 0-1,0-1 1,1 1-1,0 0 1,2-7-1,-3 11-63,1-1 0,0 1 0,-1 0-1,1 0 1,0-1 0,0 1-1,0 0 1,0 0 0,0 0-1,0 0 1,0 0 0,0 0-1,1 1 1,-1-1 0,0 0-1,0 0 1,1 1 0,-1-1 0,0 1-1,1-1 1,-1 1 0,1 0-1,-1 0 1,0-1 0,1 1-1,-1 0 1,1 0 0,1 0-1,85 0-123,-86 1 121,1-1 1,-1 0-1,1 1 1,-1 0-1,1-1 1,-1 1-1,0 0 0,0 0 1,1 1-1,-1-1 1,0 0-1,0 1 1,0-1-1,0 1 1,0 0-1,-1-1 1,1 1-1,0 0 1,1 2-1,-1 0 7,0-1 0,0 0 0,0 0 1,0 1-1,-1-1 0,1 1 0,-1 0 0,0-1 0,0 1 0,0 0 0,0 7 0,-1-10 6,0 1 1,0-1-1,0 1 0,0-1 0,0 1 0,0-1 0,0 1 0,-1-1 0,1 0 1,-1 1-1,1-1 0,-1 0 0,1 1 0,-1-1 0,0 0 0,1 1 1,-1-1-1,-2 2 0,0-1 4,1-1 0,-1 0 0,0 1 0,0-1 1,0 0-1,0-1 0,0 1 0,0 0 0,-3-1 0,-40 10 1,-10 2-649,20-9-2880,33-3 937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8"/>
    </inkml:context>
    <inkml:brush xml:id="br0">
      <inkml:brushProperty name="width" value="0.035" units="cm"/>
      <inkml:brushProperty name="height" value="0.035" units="cm"/>
    </inkml:brush>
  </inkml:definitions>
  <inkml:trace contextRef="#ctx0" brushRef="#br0">0 0 9754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4"/>
    </inkml:context>
    <inkml:brush xml:id="br0">
      <inkml:brushProperty name="width" value="0.035" units="cm"/>
      <inkml:brushProperty name="height" value="0.035" units="cm"/>
    </inkml:brush>
  </inkml:definitions>
  <inkml:trace contextRef="#ctx0" brushRef="#br0">0 60 1672,'0'0'8475,"0"14"-7777,1 46-278,0-59-404,-1 0 0,0 1 1,0-1-1,0 0 1,1 0-1,-1 0 1,0 0-1,1 1 0,-1-1 1,1 0-1,0 0 1,-1 0-1,1 0 0,0 0 1,-1 0-1,1 0 1,0 0-1,0-1 0,0 1 1,0 0-1,0 0 1,0-1-1,0 1 0,0 0 1,0-1-1,0 1 1,1-1-1,-1 0 0,0 1 1,0-1-1,0 0 1,1 0-1,-1 0 0,0 0 1,0 0-1,1 0 1,-1 0-1,0 0 0,2-1 1,1 1 68,16 1 40,-15 0-111,0-1 0,-1 0 0,1 1-1,0-2 1,0 1 0,-1 0 0,1-1-1,0 0 1,-1 0 0,1 0 0,-1-1-1,1 0 1,-1 1 0,0-2 0,7-3-1,-8 4 3,1-1-1,-1 0 1,0 1-1,0-1 0,-1-1 1,1 1-1,0 0 1,-1-1-1,0 1 1,0-1-1,0 0 0,0 0 1,-1 1-1,1-1 1,-1 0-1,0 0 0,0-1 1,-1 1-1,1 0 1,-1 0-1,0 0 1,0-6-1,0 7 21,0 0 0,0 0 1,0 0-1,0 0 0,-1 0 0,1 0 1,-1 0-1,0 0 0,0 1 0,0-1 0,0 0 1,-2-3-1,1 5-2,1-1 0,0 1 0,-1 0 1,1 0-1,-1 0 0,0 0 0,1 0 0,-1 0 0,0 0 0,0 0 1,0 1-1,1-1 0,-1 1 0,0-1 0,0 1 0,0 0 1,0 0-1,0 0 0,0 0 0,-2 0 0,-14-1 157,-25 3 378,41-2-543,0 1-1,0-1 1,0 1-1,-1 0 0,1-1 1,0 1-1,0 0 1,0 0-1,0 1 1,0-1-1,1 0 1,-1 1-1,0-1 1,1 1-1,-3 2 1,1 0-18,0 0 1,1 0 0,-1 0-1,1 0 1,0 0-1,0 0 1,1 1 0,-1-1-1,1 0 1,0 1 0,0 0-1,1-1 1,-1 1-1,1 7 1,1-11-24,-1 0 1,1-1-1,0 1 0,0 0 1,0-1-1,0 1 1,0-1-1,0 1 0,0-1 1,0 0-1,0 1 0,0-1 1,0 0-1,0 0 1,0 0-1,0 0 0,0 0 1,2 0-1,27 2-659,-26-2 557,0 0 0,0-1 1,1 1-1,-1-1 0,0 1 0,0-1 1,0 0-1,0-1 0,0 1 0,-1-1 0,7-3 1,0-2-663,0-1 1,-1-1-1,15-15 0,-24 24 815,0 0 0,0 0-1,0-1 1,0 1-1,0 0 1,0 0 0,0 0-1,0 0 1,0 0 0,0-1-1,1 1 1,-1 0-1,0 0 1,0 0 0,0 0-1,0 0 1,0 0 0,1 0-1,-1 0 1,0-1-1,0 1 1,0 0 0,0 0-1,1 0 1,-1 0 0,0 0-1,0 0 1,0 0-1,1 0 1,-1 0 0,0 0-1,0 0 1,0 0 0,0 0-1,1 0 1,-1 0-1,0 1 1,0-1 0,0 0-1,0 0 1,1 0 0,-1 0-1,0 0 1,0 0-1,0 0 1,0 0 0,0 1-1,1-1 1,-1 0 0,0 0-1,0 0 1,0 0-1,0 0 1,0 1 0,0-1-1,0 0 1,0 0 0,0 0-1,0 0 1,1 1-1,-1-1 1,0 0 0,1 10 996,-1-10-1118,0 10 265,-1 2 171,2 0-1,2 23 1,-1-31-247,-1 1 0,0-1 0,1 0 0,0 1 1,0-1-1,0 0 0,0 0 0,1 0 0,-1-1 0,7 8 0,-6-10-122,-1 1-1,1 0 1,-1-1-1,1 0 1,0 1-1,0-1 0,-1 0 1,1 0-1,0-1 1,0 1-1,0 0 1,0-1-1,0 0 0,0 0 1,0 0-1,0 0 1,0 0-1,0-1 1,0 1-1,0-1 1,0 0-1,0 0 0,-1 0 1,1 0-1,0 0 1,0-1-1,-1 1 1,1-1-1,3-3 1,-3 2-353,-1 1 1,0-1 0,0 0-1,0 0 1,0 0 0,-1 0 0,1 0-1,-1 0 1,0-1 0,0 1 0,0 0-1,0-1 1,0-4 0,1-2-1488,5-8-2822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5"/>
    </inkml:context>
    <inkml:brush xml:id="br0">
      <inkml:brushProperty name="width" value="0.035" units="cm"/>
      <inkml:brushProperty name="height" value="0.035" units="cm"/>
    </inkml:brush>
  </inkml:definitions>
  <inkml:trace contextRef="#ctx0" brushRef="#br0">174 3 456,'0'0'9565,"-23"0"-4090,4-1-4394,15 1-938,-1-1 0,0 1-1,0 0 1,1 0-1,-1 0 1,0 0 0,0 1-1,1 0 1,-1 0-1,0 0 1,1 1-1,-8 3 1,-3 5 113,13-9-218,0 1-1,0-1 1,0 0-1,0 1 1,0 0 0,0-1-1,0 1 1,1 0-1,-1 0 1,1 0 0,-1 0-1,1 0 1,-2 3-1,-8 9 91,10-13-123,0 0 1,0 0 0,0 0-1,1 0 1,-1-1 0,0 1 0,0 1-1,1-1 1,-1 0 0,0 0-1,1 0 1,0 0 0,-1 0-1,1 0 1,-1 1 0,1-1-1,0 0 1,0 0 0,0 1-1,0 1 1,0 5-81,-1-4 73,1 0-1,0-1 1,1 1 0,-1 0-1,0-1 1,1 1 0,1 4-1,-1-7 9,0 1-1,0-1 1,0 0-1,0 1 0,0-1 1,0 0-1,0 0 1,0 0-1,1 0 0,-1 0 1,0 0-1,1 0 1,-1 0-1,1 0 1,-1-1-1,1 1 0,-1-1 1,1 1-1,2 0 1,11 2-68,0 0 0,0-1 0,0 0 0,0-1 1,0-1-1,0 0 0,0-1 0,23-5 1,-34 4-157,0 1 1,0-1 0,-1 0 0,1 0 0,6-5 0,3-6-2273,-7-1-3590,-6 7 1298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6"/>
    </inkml:context>
    <inkml:brush xml:id="br0">
      <inkml:brushProperty name="width" value="0.035" units="cm"/>
      <inkml:brushProperty name="height" value="0.035" units="cm"/>
    </inkml:brush>
  </inkml:definitions>
  <inkml:trace contextRef="#ctx0" brushRef="#br0">73 73 3672,'0'0'6651,"5"0"-5735,3 1-723,-4-1 66,0 0 0,0 1 1,0-1-1,0 0 0,-1-1 0,1 1 0,0-1 0,0 0 0,0 0 1,-1 0-1,1 0 0,-1-1 0,1 1 0,-1-1 0,1 0 1,3-3-1,-5 3-236,0 0 0,-1 0 0,0 0 1,1 1-1,-1-2 0,0 1 0,0 0 1,0 0-1,0 0 0,0 0 0,-1-1 1,1 1-1,-1 0 0,0 0 0,1-1 1,-1 1-1,0 0 0,0-1 0,0 1 1,-1-3-1,1 2-33,-1 3-1,0-1-1,0 0 0,0 1 0,0-1 1,0 1-1,0-1 0,0 1 1,0 0-1,-1-1 0,1 1 0,0 0 1,0 0-1,0 0 0,0 0 1,-1 0-1,1 0 0,0 0 0,0 0 1,0 0-1,-2 1 0,-5-1-7,2 0 61,0-1-1,1 1 1,-1 1-1,0-1 1,0 1-1,0 0 1,0 0-1,1 1 1,-1-1-1,1 1 1,-1 1 0,1-1-1,0 1 1,0 0-1,0 0 1,0 0-1,0 1 1,-5 5-1,7-6 65,1 0 0,-1 0 0,1 1-1,0-1 1,0 0 0,0 1 0,0 0-1,1-1 1,0 1 0,-1 0 0,1 0-1,1 0 1,-1 0 0,0 0 0,1 0-1,0 0 1,0 0 0,0 0-1,1 4 1,-1-3-24,1-3-50,-1 1 1,1-1-1,-1 0 0,1 0 0,0 0 0,0 0 0,0 0 0,0 0 0,0 0 0,1 0 1,-1 0-1,1 0 0,-1-1 0,1 1 0,0-1 0,-1 1 0,1-1 0,0 0 0,0 1 1,0-1-1,0 0 0,0 0 0,3 1 0,4 1 0,-1 1 0,1-1 0,0-1 0,15 3 0,-3-3-83,-1-1 1,1 0-1,35-5 0,-52 3 38,-1 0-1,0 0 1,1 0-1,-1 0 1,0-1-1,0 0 1,0 1-1,5-5 1,14-6-230,-19 11 102,-1-1-1,1 1 0,0-1 0,0 0 0,-1 0 1,1 0-1,-1 0 0,1 0 0,-1-1 1,2-2-1,-2 4-309,-2-1 0,1 1 0,0 0 0,0-1 0,0 0 1,-1 1-1,1-1 0,0 1 0,-1-1 0,0 0 0,1 0 1,-1-2-1,0-4-4521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7"/>
    </inkml:context>
    <inkml:brush xml:id="br0">
      <inkml:brushProperty name="width" value="0.035" units="cm"/>
      <inkml:brushProperty name="height" value="0.035" units="cm"/>
    </inkml:brush>
  </inkml:definitions>
  <inkml:trace contextRef="#ctx0" brushRef="#br0">288 5 456,'-1'-5'18023,"-2"5"-18010,1 0-1,-1 1 1,0-1 0,0 0 0,1 1-1,-1 0 1,0 0 0,1 0-1,-1 0 1,1 0 0,-1 0-1,1 0 1,0 1 0,-1-1 0,1 1-1,0 0 1,0 0 0,0 0-1,-2 2 1,1-1 34,-1 1-1,0-1 0,0 0 1,-9 6-1,3-2 70,0 0-1,1 1 0,0 0 1,1 1-1,-16 19 0,17-19-5,0 1-1,0 0 0,1 0 1,1 1-1,-1 0 0,-4 16 1,-6 11 122,0 8-28,-8 14-2,-5 78 376,27-125-539,1-1 0,0 1 0,1 0 0,2 21 0,-1 2 66,-1-16-3,-1-13-86,1 1 1,-1 0 0,2-1 0,-1 1 0,1 0 0,0-1 0,1 1 0,0-1 0,0 0 0,0 1 0,5 7 0,0 1 0,3 6 58,44 69 2,-39-70-61,-5-7-2,1 0 0,0-1 0,0 0 1,18 14-1,58 53 105,-57-47-54,-21-22 47,-9-10-110,0-1-1,0 0 1,0 0 0,0 1-1,0-1 1,1 0 0,-1 0-1,0 1 1,0-1 0,0 0-1,0 0 1,0 1 0,0-1-1,1 0 1,-1 0 0,0 0-1,0 0 1,0 1 0,1-1-1,-1 0 1,0 0 0,0 0-1,0 0 1,1 0 0,-1 0-1,0 1 1,0-1 0,1 0-1,-1 0 1,0 0 0,0 0-1,1 0 1,-1 0 0,0 0-1,0 0 1,1 0-1,-1 0 1,0 0 0,0 0-1,1 0 1,-1 0 0,1-1-1,-1 1-1,0 0 0,0 0 0,0 0 0,1 0 1,-1 0-1,0 0 0,0 0 0,0 0 0,1 0 0,-1 0 0,0 0 0,0 0 0,1 0 0,-1 0 0,0 0 0,0 0 0,0 0 0,1 0 0,-1 0 0,0 0 0,0 0 0,0 0 0,1 0 0,-1 1 0,0-1 0,0 0 0,0 0 0,0 0 0,1 0 0,-1 0 0,0 1 0,0-1 0,0 0 0,0 0 0,0 0 0,0 1 0,1-1 0,-1 0 0,0 0 0,0 0 0,0 1 0,0 0-71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8"/>
    </inkml:context>
    <inkml:brush xml:id="br0">
      <inkml:brushProperty name="width" value="0.035" units="cm"/>
      <inkml:brushProperty name="height" value="0.035" units="cm"/>
    </inkml:brush>
  </inkml:definitions>
  <inkml:trace contextRef="#ctx0" brushRef="#br0">166 6 1128,'0'-5'19795,"1"5"-18317,4 4-1418,-1-1 0,0 1-1,1-1 1,-1 0-1,11 4 1,17 12 130,78 85 451,-70-45-633,-37-55-3,1 1 0,-1 0 0,-1 0-1,1 0 1,0 0 0,-1 0 0,0 1-1,-1-1 1,1 1 0,0 5 0,0-3 10,0-1 0,0 0-1,6 13 1,-6-15-9,0 0-1,-1 0 0,1 0 0,-1 1 1,1 7-1,2 7 15,-2-10 4,-1 0 0,0 0 0,0 1 0,-1-1 0,-2 13 0,0 8 12,3-18-12,-1 0-1,0 1 0,-1-1 0,-1 0 0,0 0 1,-1 0-1,0 0 0,-1 0 0,-5 12 0,-15 37 35,12-39-56,0 0-1,-2-1 1,0 0 0,-2-2 0,0 0 0,-25 24 0,13-14-9,23-23 5,-1-1 1,1 0-1,-1 0 0,-7 5 0,-53 43-103,50-43 70,1 1 0,-25 24 1,1-2 28,10-13 221,27-18-159,2-2-21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9"/>
    </inkml:context>
    <inkml:brush xml:id="br0">
      <inkml:brushProperty name="width" value="0.035" units="cm"/>
      <inkml:brushProperty name="height" value="0.035" units="cm"/>
    </inkml:brush>
  </inkml:definitions>
  <inkml:trace contextRef="#ctx0" brushRef="#br0">1 0 1936,'0'0'14151,"0"18"-14012,0-7 26,0 0 1,1 0-1,0-1 1,0 1-1,5 13 1,4 4 257,0 0 0,2-1 0,1-1 1,20 29-1,-26-43-338,1 0 0,1 0 1,0-1-1,1 0 0,0-1 1,22 18-1,-15-15-58,-5-4 11,-1-1 1,1 1 0,0-2-1,1 0 1,0 0 0,0-2-1,18 7 1,-9-5-34,-18-5-12,-1-1 0,1 0 0,-1 0 0,1 0 0,0 0 1,0 0-1,-1-1 0,1 1 0,6-1 0,-8 0 6,-1-1 0,1 1 0,-1 0 0,1 0 0,0 1-1,-1-1 1,1 0 0,-1 0 0,1 1 0,0-1 0,-1 1 0,3 1 0,-2-1-2,0-1 0,-1 1-1,1 0 1,0-1 0,-1 1 0,1-1 0,0 0 0,-1 0 0,1 1 0,0-1 0,0 0-1,3-1 1,31 5-502,-34-4 281,-2-6-4849,-2-12-2288,-4 13 2559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90"/>
    </inkml:context>
    <inkml:brush xml:id="br0">
      <inkml:brushProperty name="width" value="0.035" units="cm"/>
      <inkml:brushProperty name="height" value="0.035" units="cm"/>
    </inkml:brush>
  </inkml:definitions>
  <inkml:trace contextRef="#ctx0" brushRef="#br0">1 0 336,'0'0'13992,"17"1"-12016,-6 2-1504,1 0-1,-1 1 1,14 7-1,18 6 346,82 25-412,-118-39-390,-6-3 865,-1 2-839,-1-1 0,1 1 1,-1-1-1,0 1 1,0-1-1,0 1 0,0-1 1,0 0-1,0 1 1,0-1-1,0 0 1,0 0-1,-1 0 0,1 0 1,0 0-1,-1 0 1,1 0-1,-1-1 0,1 1 1,-1 0-1,-1 0 1,-18 12 243,-66 77 67,77-73-456,9-16 59,1 1-1,-1-1 0,0 1 0,1-1 1,-1 0-1,0 1 0,0-1 1,0 0-1,0 0 0,0 0 0,-2 2 1,-2 1-1600,-2 0-3020,-6-3-1795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3"/>
    </inkml:context>
    <inkml:brush xml:id="br0">
      <inkml:brushProperty name="width" value="0.035" units="cm"/>
      <inkml:brushProperty name="height" value="0.035" units="cm"/>
    </inkml:brush>
  </inkml:definitions>
  <inkml:trace contextRef="#ctx0" brushRef="#br0">0 1 5817,'0'0'4905,"0"4"-4777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4"/>
    </inkml:context>
    <inkml:brush xml:id="br0">
      <inkml:brushProperty name="width" value="0.035" units="cm"/>
      <inkml:brushProperty name="height" value="0.035" units="cm"/>
    </inkml:brush>
  </inkml:definitions>
  <inkml:trace contextRef="#ctx0" brushRef="#br0">509 1 3024,'0'0'13383,"0"10"-12843,0 35 22,4 154 13,-1 39-78,-5-127-147,-8 28 144,4-4-180,-6 51-122,8-118-185,-7 47 59,-1-4-51,2-11-14,-6 58-17,-5 58 19,-7 90 10,7-72-13,6-95 0,4-32 0,4-31 0,-14 143-17,4-51 1,4-7-43,-1-1-73,-7 79-20,-1-32 56,-10 135-207,15-162 206,-4 46-68,-12 152-287,18-207 411,-2 22 49,1-11 1,1 21 13,3-17 3,0 212-180,13-284-1064,-1-113 1033,0 0 0,0 0 0,-1 0 0,1 0 0,0 0 0,0 0 0,0 0 0,-1 0 0,1 0 0,-1 0 0,1 0 0,-1 0 0,1 0 0,-1 0 0,0 0 0,1 0 0,-1-1 0,0 1 0,1 0 0,-1 0 0,0-1 0,0 1 0,0-1 0,0 1 0,0 0 0,0-1 0,0 0 0,-1 1 0,-13 4-4487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5"/>
    </inkml:context>
    <inkml:brush xml:id="br0">
      <inkml:brushProperty name="width" value="0.035" units="cm"/>
      <inkml:brushProperty name="height" value="0.035" units="cm"/>
    </inkml:brush>
  </inkml:definitions>
  <inkml:trace contextRef="#ctx0" brushRef="#br0">0 51 672,'0'0'9773,"16"-1"-8451,29-6-640,0 2-1,90 1 1,-29 2-263,215 0 232,-172 4-595,463 7 42,-228-4-62,232 0 152,-511-5 9,197-5 477,-62-2-528,8 0 395,15-8 260,-3 6-213,-87 5-389,279 1 264,-237 5-147,667-2 102,-582 20-388,-75-1-11,1-2 74,2-1 30,-78-4 122,-62-4-99,654 84 375,-720-89-522,186 35 24,1 0 2,-95-18-16,-60-12-9,-32-4 0,1-1-1,28 1 1,-50-4-28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99"/>
    </inkml:context>
    <inkml:brush xml:id="br0">
      <inkml:brushProperty name="width" value="0.035" units="cm"/>
      <inkml:brushProperty name="height" value="0.035" units="cm"/>
    </inkml:brush>
  </inkml:definitions>
  <inkml:trace contextRef="#ctx0" brushRef="#br0">0 87 9754,'89'-86'7777,"-104"86"-7609,15 7-1552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6"/>
    </inkml:context>
    <inkml:brush xml:id="br0">
      <inkml:brushProperty name="width" value="0.035" units="cm"/>
      <inkml:brushProperty name="height" value="0.035" units="cm"/>
    </inkml:brush>
  </inkml:definitions>
  <inkml:trace contextRef="#ctx0" brushRef="#br0">27 74 144,'0'0'14168,"0"20"-12544,0-10-1556,1 18 185,0-27-246,-1 0-1,1 0 1,-1 0-1,1 1 1,0-1-1,-1 0 1,1 0-1,0 0 0,0 0 1,0 0-1,-1-1 1,1 1-1,0 0 1,0 0-1,0 0 1,1-1-1,-1 1 0,0-1 1,0 1-1,0-1 1,0 1-1,2-1 1,0 1 4,0 0 0,-1 0 1,1 0-1,0-1 1,0 0-1,0 1 1,0-1-1,0 0 0,0 0 1,0-1-1,0 1 1,3-1-1,-4 0-4,-1 0 1,1 0-1,-1 0 1,1 0-1,-1 0 0,0 0 1,1 0-1,-1 0 1,0-1-1,0 1 0,0 0 1,0-1-1,0 1 1,0-1-1,0 1 0,0-1 1,-1 0-1,1 1 1,0-1-1,-1 0 1,0 1-1,1-3 0,1-8 56,-1 0 1,0-25-1,-1 36-82,0 0 0,0 0-1,-1-1 1,1 1 0,-1 0 0,1 0 0,-1 0 0,0 0 0,1 0 0,-1 0 0,0 0 0,0 0 0,0 0 0,1 0 0,-1 0 0,0 0 0,0 0-1,0 1 1,-1-1 0,1 0 0,0 1 0,0-1 0,0 1 0,0-1 0,-1 1 0,1 0 0,-3-1 0,-34-4-670,36 5 738,0 0 1,0 0-1,0 0 0,0 0 0,0 0 1,0 0-1,0 1 0,-1-1 1,1 1-1,0 0 0,0 0 0,1-1 1,-1 1-1,0 1 0,-3 1 1,3-1 10,0 1 0,1-1 1,-1 1-1,1-1 0,-1 1 1,1-1-1,0 1 0,0 0 1,-1 5-1,1-6-20,0 1 1,1-1-1,-1 0 1,1 0-1,-1 0 1,1 0-1,0 1 0,0-1 1,0 0-1,0 0 1,0 1-1,0-1 0,1 0 1,-1 0-1,1 0 1,-1 0-1,1 1 1,2 2-1,-2-3-15,1-1-1,0 1 1,0-1 0,0 0-1,-1 0 1,1 0 0,0 0-1,0 0 1,1 0 0,-1 0-1,0-1 1,0 1 0,0-1-1,0 1 1,1-1 0,-1 0-1,0 0 1,0 0 0,3 0-1,1 0-13,-2 0 4,-1 0 0,0 0 0,1 0-1,-1 0 1,0 0 0,1-1 0,-1 1 0,0-1-1,0 0 1,1 0 0,-1 0 0,0 0 0,0-1-1,0 1 1,0-1 0,0 0 0,-1 0 0,4-3-1,2-1 94,-1-1 0,0 0-1,11-14 1,-17 19-55,1 0 0,-1 0 0,0-1-1,0 1 1,0 0 0,0 0 0,0-1 0,-1 1 0,1-1 0,0 1 0,-1-1 0,0 1 0,0-1 0,0 1 0,0-1 0,0 1 0,0 0 0,0-1 0,-1 1 0,-1-5 0,2 6-48,-1 0 1,0 0-1,1 0 1,-1 1-1,0-1 1,0 0 0,1 0-1,-1 0 1,0 1-1,0-1 1,0 0-1,0 1 1,0-1-1,0 1 1,0-1 0,0 1-1,0 0 1,-1-1-1,1 1 1,0 0-1,-2-1 1,-28 0-109,25 1 57,-3 0 38,7-1 21,-1 1-1,0 0 0,1-1 1,-1 1-1,1 0 1,-1 1-1,0-1 0,1 0 1,-1 1-1,1-1 0,-1 1 1,0 0-1,-3 2 0,0 4 65,5-6-88,1 0 0,-1 0 0,0 0 0,0 0 0,0 0 0,1 0 0,-1 0 0,1 0 1,-1 0-1,1 1 0,-1-1 0,1 0 0,-1 0 0,1 0 0,0 1 0,0-1 0,0 2 0,0 49-330,21-52 513,-19 0-164,0 0 1,0 0-1,-1 0 1,1 0-1,0 0 1,0-1-1,-1 1 0,1-1 1,0 1-1,0-1 1,-1 0-1,1 0 1,-1 0-1,1 0 1,-1 0-1,1 0 0,-1 0 1,0 0-1,1-1 1,-1 1-1,0 0 1,0-1-1,0 1 0,0-1 1,0 1-1,0-1 1,-1 1-1,1-1 1,0 0-1,-1 0 0,1 1 1,-1-1-1,0 0 1,0 0-1,1 1 1,-1-4-1,0 4 4,0 0 0,0 1 0,0-1 0,0 0 0,0 0 0,-1 0 0,1 0 0,0 0 0,0 0 0,-1 0 0,1 0 0,0 1-1,-1-1 1,1 0 0,-1 0 0,1 0 0,-1 1 0,1-1 0,-1 0 0,1 1 0,-1-1 0,0 0 0,0 1 0,1-1 0,-1 1 0,0-1 0,0 1 0,1 0 0,-1-1 0,-1 1 0,-2-1-58,0 0 1,0 1-1,0-1 1,0 1-1,-7 1 1,-2-1-102,13 0 112,-1 0 0,1 0 0,-1 0 1,1 0-1,-1 0 0,1 0 0,0 0 0,-1 0 1,1 1-1,-1-1 0,1 0 0,0 0 0,-1 0 1,1 0-1,0 1 0,-1-1 0,1 0 0,0 0 1,-1 1-1,1-1 0,0 0 0,-1 1 0,1-1 1,0 0-1,0 1 0,-1-1 0,1 1 0,-2 13-5848,2-5-1133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27"/>
    </inkml:context>
    <inkml:brush xml:id="br0">
      <inkml:brushProperty name="width" value="0.035" units="cm"/>
      <inkml:brushProperty name="height" value="0.035" units="cm"/>
      <inkml:brushProperty name="color" value="#00A0D7"/>
    </inkml:brush>
  </inkml:definitions>
  <inkml:trace contextRef="#ctx0" brushRef="#br0">11 94 3880,'0'0'2121,"-5"29"5180,-1 42-6117,7-68-1179,-1 0 0,0 0 0,1 0 1,0 0-1,-1 0 0,1-1 0,0 1 1,1 0-1,-1 0 0,0-1 0,1 1 0,-1-1 1,1 1-1,0-1 0,0 0 0,0 0 1,0 0-1,0 0 0,1 0 0,-1 0 1,0-1-1,1 1 0,0-1 0,-1 1 0,1-1 1,0 0-1,4 1 0,3 2 10,2-1 0,-1-1-1,0 0 1,0-1 0,22 1-1,-30-2-12,0 0-1,0-1 0,-1 1 0,1-1 0,0 1 1,0-1-1,-1 0 0,1 0 0,-1 0 0,1 0 1,-1-1-1,1 1 0,-1-1 0,0 1 1,0-1-1,1 0 0,-1 0 0,-1 0 0,1 0 1,0 0-1,0-1 0,-1 1 0,1 0 0,-1-1 1,0 1-1,0-1 0,0 0 0,0 1 0,0-1 1,1-4-1,1-8 51,-1 0-1,0 0 1,-1-1 0,-1-18-1,-1 21-24,2-3 38,-1 10-45,1 0 1,-1-1-1,-1 1 1,1 0-1,-1 0 1,0 0 0,0 0-1,-1 1 1,1-1-1,-5-9 1,5 14 70,0-1-1,0 1 1,-1 0 0,1 0 0,0 0 0,-1 0 0,1 0 0,0 0 0,-1 0-1,1 0 1,-1 0 0,1 1 0,-1-1 0,0 1 0,1-1 0,-1 1 0,1-1-1,-1 1 1,0 0 0,0 0 0,1 0 0,-1 0 0,0 0 0,1 0 0,-1 1-1,-1-1 1,-9 1 5,7-1-26,0 1-1,1-1 1,-1 1 0,1 0-1,-1 1 1,1-1 0,-1 1-1,1 0 1,0 0 0,0 0-1,0 1 1,-7 5 0,3-1-10,0-1 0,1 1-1,0 1 1,1 0 0,-6 8 0,10-12-69,0-1-1,0 1 1,1 0 0,-1 0 0,1 0-1,0 0 1,0 0 0,1 0 0,-1 7-1,1 41-104,1-28 49,-1-22 66,1-1 0,-1 1 0,0-1 0,1 0 0,-1 1-1,1-1 1,-1 1 0,1-1 0,0 0 0,0 0 0,0 1 0,-1-1 0,1 0 0,0 0 0,0 0-1,1 0 1,-1 0 0,0 0 0,0 0 0,0-1 0,1 1 0,-1 0 0,0-1 0,1 1 0,-1-1 0,1 1-1,-1-1 1,3 1 0,4 1-1,-1-1 0,1 0 0,-1 0 0,9-1-1,-12 1 0,0-1 0,0 0-1,-1 0 1,1 0-1,0-1 1,0 1 0,0-1-1,0 0 1,-1 0-1,1-1 1,0 1 0,-1-1-1,1 1 1,-1-1 0,1 0-1,-1-1 1,0 1-1,0 0 1,0-1 0,0 0-1,-1 0 1,1 0-1,-1 0 1,3-4 0,-2 1 15,0 0 1,0 0 0,-1 0 0,0 0-1,-1 0 1,1-1 0,-1 1 0,0 0-1,-1-1 1,1 1 0,-1-1 0,-1 0-1,1 1 1,-3-12 0,2 16-7,1 1 0,-1 0 0,1-1 1,-1 1-1,0-1 0,0 1 0,1 0 0,-1 0 0,0-1 1,0 1-1,0 0 0,-1 0 0,1 0 0,0 0 0,0 0 1,0 0-1,-1 0 0,1 1 0,0-1 0,-1 0 0,1 1 1,-3-1-1,-2-1 24,0 1 0,-1 1 0,1-1 0,-8 1 0,9 0-24,4 0-22,-1 1 1,0-1-1,0 1 1,1-1-1,-1 1 0,1 0 1,-1 0-1,1-1 0,-1 1 1,1 0-1,-1 0 1,1 0-1,0 1 0,-1-1 1,1 0-1,0 1 1,0-1-1,0 0 0,0 1 1,0-1-1,0 1 0,0-1 1,1 1-1,-1 0 1,0 2-1,-2 4-481,1 0 0,0 0 0,-2 13 0,0 0-2282,4 2-2347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28"/>
    </inkml:context>
    <inkml:brush xml:id="br0">
      <inkml:brushProperty name="width" value="0.035" units="cm"/>
      <inkml:brushProperty name="height" value="0.035" units="cm"/>
      <inkml:brushProperty name="color" value="#00A0D7"/>
    </inkml:brush>
  </inkml:definitions>
  <inkml:trace contextRef="#ctx0" brushRef="#br0">22 268 512,'0'0'3492,"14"2"-3098,47 3 290,-59-4-596,0-1 1,0 0-1,0 0 0,0 0 1,0 0-1,0-1 0,0 1 1,0 0-1,0-1 0,0 1 1,0-1-1,0 0 0,0 0 1,0 0-1,0 0 0,-1 0 0,1 0 1,0 0-1,-1-1 0,1 1 1,-1-1-1,2-1 0,7-6 695,-6 6-435,-1 0 1,1 0 0,-1-1 0,1 1-1,-1-1 1,0 0 0,0 0-1,-1 0 1,1 0 0,-1-1-1,0 1 1,0-1 0,-1 1 0,1-1-1,0-6 1,1-5 423,-1-1 1,-1 1-1,-1-18 0,0 25-644,0 7-97,0 0 0,0 0 0,0 0 0,-1 0-1,1 0 1,-1 0 0,1 0 0,-1 0 0,0 0-1,0 0 1,0 0 0,0 0 0,0 1 0,0-1 0,-1 0-1,1 1 1,0-1 0,-1 1 0,0 0 0,1-1-1,-1 1 1,0 0 0,1 0 0,-1 0 0,0 0-1,0 0 1,0 0 0,0 1 0,0-1 0,-2 0 0,-7-1-73,1 0 0,-1 1 0,0 0 0,-15 0 0,26 1 38,-2 1 5,1-1 0,-1 0 0,0 0 0,1 1 0,-1-1 1,0 1-1,1-1 0,-1 1 0,0 0 0,1-1 0,-1 1 1,1 0-1,0 0 0,-1 0 0,1 0 0,0 1 0,-1-1 0,1 0 1,0 0-1,0 1 0,0-1 0,0 1 0,0-1 0,1 1 1,-1-1-1,-1 3 0,-1 5 62,0 0-1,1 0 1,-3 17 0,2-7 61,2-16-139,0 0-1,1 0 1,-1 0-1,1-1 1,0 1-1,0 0 1,0 0-1,0 0 1,0 0-1,1 0 0,-1 0 1,1 0-1,0-1 1,0 1-1,0 0 1,0 0-1,0-1 1,0 1-1,3 2 1,-1-2 4,-1-1 1,1 0 0,0 1 0,0-1 0,0-1-1,1 1 1,-1 0 0,0-1 0,1 0-1,-1 0 1,1 0 0,-1 0 0,1 0 0,0-1-1,-1 1 1,1-1 0,7 0 0,4 0 4,-12 1 9,0-1 0,0 0 0,0 1 1,0-1-1,0 0 0,0 0 1,0-1-1,0 1 0,0-1 1,0 0-1,0 1 0,0-1 1,0 0-1,-1-1 0,1 1 0,0 0 1,-1-1-1,1 0 0,2-2 1,0-1 47,-1 0 0,-1 0 0,1-1 0,-1 0 1,0 0-1,0 1 0,-1-2 0,1 1 0,-1 0 0,-1 0 1,1-1-1,-1 1 0,0-1 0,-1 1 0,0-10 0,1 0-24,-1 10 53,0 1-1,0 0 1,0 0 0,-1 0-1,-1-10 1,1 13-32,0 0 1,0 0-1,0 0 1,0 0-1,0 0 1,-1 1-1,1-1 1,0 0 0,-1 1-1,1-1 1,-1 1-1,0 0 1,1-1-1,-1 1 1,0 0-1,0 0 1,0 0-1,-2-1 1,0 1-67,-1-1 0,1 1 1,0-1-1,-1 1 1,1 1-1,-1-1 0,0 0 1,1 1-1,-1 0 1,1 0-1,-1 1 0,0-1 1,1 1-1,-1 0 1,1 0-1,0 0 0,-1 1 1,1 0-1,-6 3 1,-2 2-1166,0 1 1,0 0-1,1 1 0,0 1 1,-9 10-1,-2 0-6331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29"/>
    </inkml:context>
    <inkml:brush xml:id="br0">
      <inkml:brushProperty name="width" value="0.035" units="cm"/>
      <inkml:brushProperty name="height" value="0.035" units="cm"/>
      <inkml:brushProperty name="color" value="#00A0D7"/>
    </inkml:brush>
  </inkml:definitions>
  <inkml:trace contextRef="#ctx0" brushRef="#br0">1 183 3936,'0'0'4206,"0"7"-3631,0-4-492,0 0 0,0 0-1,0 0 1,1 0 0,0 0 0,-1 0 0,1 0 0,0-1-1,0 1 1,1 0 0,-1-1 0,1 1 0,-1-1 0,1 1-1,0-1 1,-1 0 0,1 1 0,1-1 0,-1 0-1,0 0 1,0-1 0,1 1 0,-1 0 0,1-1 0,-1 1-1,1-1 1,0 0 0,0 0 0,-1 0 0,1 0 0,5 0-1,7 0 378,0 0 0,18-1 0,-3-1 1088,-28 0-1496,-1 1 1,1-1 0,-1 1-1,1-1 1,-1 0-1,0 1 1,1-1 0,-1 0-1,0 0 1,0 0 0,0 0-1,1 0 1,-1 0-1,0-1 1,0 1 0,0 0-1,-1-1 1,1 1-1,0 0 1,0-1 0,-1 1-1,1-1 1,-1 1-1,1-1 1,-1-1 0,11-44 719,-11 46-761,3-26 563,-1-54 0,-2 52 198,-1 28-729,1 0 0,0 1 0,0-1 0,0 0 0,0 1 0,-1-1 0,1 0 0,0 1 0,-1-1-1,1 0 1,-1 1 0,1-1 0,-1 0 0,1 1 0,-1-1 0,1 1 0,-1-1 0,1 1 0,-1-1 0,1 1 0,-1 0 0,0-1 0,1 1 0,-1 0 0,0-1 0,0 1 0,1 0 0,-1 0 0,0 0 0,0 0 0,1-1 0,-2 1 0,-30 0 805,22 1-633,7-1-202,0 1 1,0-1 0,0 1-1,0 0 1,0 0-1,0 0 1,1 1 0,-1-1-1,0 1 1,1-1-1,-1 1 1,1 0 0,0 0-1,-1 0 1,1 0 0,0 0-1,0 1 1,0-1-1,1 1 1,-3 2 0,1 0-28,0 0-1,1 0 1,-1 0 0,1 0 0,0 0 0,0 0 0,1 0 0,0 1 0,0-1-1,-1 8 1,2-2-69,0-6 20,0 1-1,0-1 0,0 1 0,1-1 0,0 1 1,2 8-1,-2-12 41,0 0 0,0 0 0,0-1 0,0 1-1,0 0 1,1-1 0,-1 1 0,1-1 0,-1 1 0,1-1 0,-1 0 0,1 0 0,0 0 0,-1 0 0,1 0 0,0 0 0,0 0 0,0 0 0,0-1 0,0 1-1,0-1 1,3 1 0,1 0-64,0 0 0,0-1 0,0 1 0,0-1 0,0-1 0,0 1-1,0-1 1,6-1 0,-10 1 83,1 0-1,-1 0 1,1 0-1,0 0 1,-1 0-1,0 0 1,1-1-1,-1 1 1,0-1-1,0 0 1,0 0-1,0 0 1,0 0-1,0 0 1,0 0-1,-1 0 1,1-1-1,1-4 1,-1 3 30,1-2 12,0 0 0,0-1 0,-1 1 0,1-1 0,-2 1 0,1-1 1,-1 0-1,0 0 0,0-7 0,-1-1 1,1 7 1,-1 1-1,0-1 1,-1 0 0,0 0 0,-2-9-1,3 15-17,-1 0-1,1 1 0,-1-1 0,0 1 0,1-1 0,-1 1 0,0-1 0,0 1 0,0 0 0,0-1 1,0 1-1,0 0 0,-1 0 0,1 0 0,0 0 0,-1 0 0,1 0 0,-1 0 0,1 0 1,-1 0-1,1 1 0,-1-1 0,1 1 0,-1-1 0,0 1 0,1-1 0,-1 1 0,1 0 0,-1 0 1,-2 0-1,0 0 33,-4 0 20,0 0 1,0 0-1,0 1 0,1 0 0,-15 4 1,20-4-137,0-1 0,0 1 1,-1 1-1,1-1 1,0 0-1,1 0 0,-1 1 1,0-1-1,0 1 1,0 0-1,1-1 0,-1 1 1,1 0-1,0 0 1,-1 0-1,1 0 0,0 0 1,0 0-1,0 1 1,0-1-1,1 0 0,-1 0 1,1 1-1,-1 3 1,0 39-6683,1-29-1867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0"/>
    </inkml:context>
    <inkml:brush xml:id="br0">
      <inkml:brushProperty name="width" value="0.035" units="cm"/>
      <inkml:brushProperty name="height" value="0.035" units="cm"/>
      <inkml:brushProperty name="color" value="#00A0D7"/>
    </inkml:brush>
  </inkml:definitions>
  <inkml:trace contextRef="#ctx0" brushRef="#br0">33 142 2568,'0'0'4788,"0"8"-4036,1 22-100,-1-29-591,0 0 1,0 0 0,1 1 0,-1-1 0,0 0 0,1 0-1,-1 0 1,1 0 0,-1 0 0,1 0 0,0 0 0,0 0-1,-1 0 1,1 0 0,0 0 0,0-1 0,0 1-1,0 0 1,0 0 0,0-1 0,0 1 0,0-1 0,0 1-1,0-1 1,0 1 0,0-1 0,0 0 0,1 1 0,0-1-1,4 1 368,1 0 0,-1-1 0,1 0 0,7-1 0,-3 1 142,-10-1-530,1 1 0,0 0 1,0-1-1,0 1 0,0-1 0,-1 0 0,1 1 1,0-1-1,-1 0 0,1 0 0,0 0 0,-1 0 1,1 0-1,-1-1 0,0 1 0,1 0 0,-1-1 1,0 1-1,2-3 0,-1 0 37,1 0 0,-1 0 1,0 0-1,0 0 0,0 0 0,1-8 1,1-4 302,-2 11-30,-1-1-1,0 1 0,0 0 1,0-12-1,-1 13-255,0-1 1,0 0-1,-1 0 0,1 1 1,-1-1-1,-1 0 0,1 1 0,0-1 1,-1 1-1,-3-6 0,3 7-10,0 0-1,0 1 0,0-1 0,0 1 0,0-1 1,-1 1-1,1 0 0,-1 0 0,0 0 0,1 0 1,-1 1-1,0-1 0,0 1 0,0 0 0,-6-2 1,2 2-36,-1 0 0,0 0 1,0 1-1,0 0 0,0 0 1,-15 3-1,21-2-100,0 0-1,0 0 1,0 0 0,0 0 0,1 0-1,-1 0 1,0 0 0,0 1 0,1-1-1,-1 1 1,1-1 0,-1 1 0,1 0-1,0-1 1,0 1 0,0 0 0,0 0-1,0 0 1,-1 2 0,0 2-526,1-1 0,-1 0-1,1 0 1,0 1 0,1-1 0,-1 8 0,1-11 126,1 1 0,-1-1 0,0 1 0,1-1-1,0 0 1,-1 0 0,1 1 0,0-1 0,0 0 0,0 0 0,0 0 0,1 0 0,-1 0 0,1 0 0,-1 0 0,1 0 0,3 3 0,12 11-5797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1"/>
    </inkml:context>
    <inkml:brush xml:id="br0">
      <inkml:brushProperty name="width" value="0.035" units="cm"/>
      <inkml:brushProperty name="height" value="0.035" units="cm"/>
      <inkml:brushProperty name="color" value="#00A0D7"/>
    </inkml:brush>
  </inkml:definitions>
  <inkml:trace contextRef="#ctx0" brushRef="#br0">46 130 4248,'0'0'7549,"-7"4"-7025,-22 17 198,28-19-633,0-1 1,0 1-1,0-1 0,0 1 0,0-1 0,0 1 0,1 0 0,-1 0 0,1-1 0,0 1 0,-1 0 0,1 0 0,0-1 0,0 1 1,0 0-1,0 0 0,0 0 0,0-1 0,1 1 0,-1 0 0,1 0 0,-1 0 0,1-1 0,-1 1 0,1 0 0,0-1 1,2 3-1,0-1-11,0-1 0,0 0 0,0 0 1,0 0-1,1-1 0,-1 1 0,1-1 0,-1 0 1,1 0-1,-1 0 0,7 0 0,42 1 1188,-33-3-928,-15 1-300,-1 0 0,0 0 0,1-1-1,-1 1 1,0-1 0,1 0 0,-1 0-1,0 0 1,0 0 0,1-1-1,-1 1 1,0-1 0,-1 0 0,1 0-1,0 0 1,0 0 0,-1-1 0,1 1-1,-1-1 1,3-3 0,-2 1 24,0 1 0,-1-1 1,1 0-1,-1 0 0,0 0 1,-1 0-1,1 0 0,-1 0 0,0-1 1,0 1-1,-1 0 0,1-6 1,-1 5-22,0 1 1,-1 0 0,1 0-1,-1-1 1,0 1 0,0 0-1,0 0 1,-1 0-1,0 0 1,-3-6 0,3 7-28,-1 1-1,1 0 1,-1 0 0,1 1-1,-1-1 1,0 1 0,0-1 0,0 1-1,0 0 1,-1 0 0,1 0-1,0 0 1,-1 1 0,-6-3 0,-5-1-61,0 1 1,1 1 0,-1 0 0,0 1 0,-24-1-1,38 3-8,1 0-1,-1 0 0,1 0 0,-1 0 1,1 0-1,-1 1 0,1-1 0,-1 0 0,0 0 1,1 0-1,-1 1 0,1-1 0,0 0 1,-1 1-1,1-1 0,-1 0 0,1 1 1,-1-1-1,1 0 0,0 1 0,-1-1 1,1 1-1,0-1 0,-1 1 0,1-1 0,0 1 1,0-1-1,-1 1 0,1-1 0,0 1 1,0-1-1,0 1 0,0-1 0,0 1 1,0-1-1,0 2 0,2 23-5117,3-11-291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2"/>
    </inkml:context>
    <inkml:brush xml:id="br0">
      <inkml:brushProperty name="width" value="0.035" units="cm"/>
      <inkml:brushProperty name="height" value="0.035" units="cm"/>
      <inkml:brushProperty name="color" value="#00A0D7"/>
    </inkml:brush>
  </inkml:definitions>
  <inkml:trace contextRef="#ctx0" brushRef="#br0">61 233 5089,'0'0'6676,"-1"3"-6558,1-2-117,-5 21 839,5-21-787,0 0 1,0 0 0,0 0 0,0 0 0,0 0 0,0 0 0,0 0 0,0 0 0,0 0-1,0 0 1,0 0 0,1-1 0,-1 1 0,0 0 0,1 0 0,-1 0 0,1 0-1,-1-1 1,1 1 0,-1 0 0,1 0 0,0-1 0,0 2 0,0-2-17,3 3 136,1 0 1,-1 0 0,1-1-1,0 1 1,0-1 0,0-1-1,0 1 1,0-1-1,0 0 1,0 0 0,0 0-1,11 0 1,-9-1 34,0 0 0,0 0 0,-1-1 0,1 0-1,0 0 1,0-1 0,11-4 0,-15 5-124,0-1 0,0 0 0,0 0 0,0 0 0,-1 0 0,1 0 0,-1-1 0,0 1 0,1-1 0,-1 1 0,0-1 0,-1 0 0,1 0 0,0 0-1,-1 0 1,0 0 0,1 0 0,0-6 0,2-9 134,-1 0 1,-1-1-1,0 1 0,-2-23 0,-1 37-196,1 0 0,-1-1 1,0 1-1,0 0 0,0 0 0,-1 0 0,0 0 0,0 0 1,0 0-1,0 0 0,0 0 0,-1 1 0,1-1 0,-1 1 1,0 0-1,0 0 0,-1 0 0,1 0 0,-4-2 0,-3-2 51,0 1 0,0 0 0,-1 0 0,1 1 0,-1 1-1,-13-5 1,17 7-28,0 1 0,0-1-1,0 1 1,0 0 0,0 1-1,0 0 1,0 0 0,-12 2 0,16-2-61,1 0 0,0 1 1,-1 0-1,1-1 1,0 1-1,0 0 1,0 0-1,0 0 0,0 1 1,0-1-1,0 0 1,0 1-1,0-1 1,0 1-1,1 0 0,-1 0 1,0-1-1,1 1 1,0 0-1,0 0 1,-1 0-1,1 1 0,0-1 1,0 0-1,1 0 1,-1 0-1,0 1 1,0 3-1,1-3-238,-1 0 0,1 0 0,0 0-1,0 0 1,0 0 0,0 0 0,0 0 0,0 0 0,1 0 0,0 0-1,-1 0 1,1 0 0,2 3 0,-2-3-363,1-1-1,0 0 1,-1 0 0,1 0-1,0 0 1,0-1 0,0 1-1,0-1 1,4 3 0,21 11-9400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3"/>
    </inkml:context>
    <inkml:brush xml:id="br0">
      <inkml:brushProperty name="width" value="0.035" units="cm"/>
      <inkml:brushProperty name="height" value="0.035" units="cm"/>
      <inkml:brushProperty name="color" value="#00A0D7"/>
    </inkml:brush>
  </inkml:definitions>
  <inkml:trace contextRef="#ctx0" brushRef="#br0">87 174 144,'0'0'14346,"-2"4"-13741,1-1-440,0-1-1,0 1 1,0-1 0,0 1-1,0 0 1,1-1 0,-1 1 0,1 0-1,0 0 1,0 5 0,0-7-120,0 0 1,1 0 0,-1 0-1,1 0 1,-1 0-1,1 0 1,0 0 0,-1 0-1,1 0 1,0 0 0,0-1-1,-1 1 1,1 0-1,0 0 1,0-1 0,0 1-1,0 0 1,0-1-1,0 1 1,0-1 0,0 1-1,0-1 1,0 0 0,0 1-1,1-1 1,-1 0-1,0 0 1,0 0 0,0 0-1,0 0 1,0 0 0,1 0-1,0 0 1,10 0 257,-9 0-242,0 1 0,1-1 0,-1 0 0,0 0 0,0 0 0,0-1 0,1 1-1,-1-1 1,0 0 0,0 0 0,0 0 0,0 0 0,0 0 0,0-1-1,0 1 1,0-1 0,-1 0 0,1 1 0,3-5 0,-1 1 9,0 0 0,0 0 0,-1-1 0,1 0 0,-1 0 0,-1 0 0,1 0 0,-1 0 0,0-1 0,-1 0 0,1 1 1,-1-1-1,-1 0 0,1 0 0,-1 0 0,0-1 0,-1-9 0,0 12-8,0 0 1,0 0-1,0 0 0,-1 1 0,-2-8 1,3 10-38,-1 0 0,0 0 1,0 0-1,0 1 1,0-1-1,0 1 0,-1-1 1,1 0-1,0 1 1,-1 0-1,1-1 0,-1 1 1,1 0-1,-1 0 1,-3-2-1,-3-1 49,-1 0-1,0 0 1,0 1-1,0 0 1,0 1-1,0 0 1,-1 0-1,1 1 1,-1 1-1,1-1 1,-1 1-1,-14 2 1,21-1-117,-1 0 0,1 0-1,0 0 1,0 1 0,0-1 0,0 1 0,0 0-1,0-1 1,1 1 0,-1 1 0,1-1 0,-1 0-1,1 1 1,0-1 0,0 1 0,0-1 0,0 1-1,0 0 1,0 0 0,1 0 0,-2 3 0,-11 33-2492,8-4-3987,5-10-3319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4"/>
    </inkml:context>
    <inkml:brush xml:id="br0">
      <inkml:brushProperty name="width" value="0.035" units="cm"/>
      <inkml:brushProperty name="height" value="0.035" units="cm"/>
      <inkml:brushProperty name="color" value="#00A0D7"/>
    </inkml:brush>
  </inkml:definitions>
  <inkml:trace contextRef="#ctx0" brushRef="#br0">1 111 2144,'0'0'7938,"4"11"-7419,11 32-90,-14-41-385,0 0-1,-1 1 1,2-1 0,-1 0-1,0 0 1,0 0 0,1 0-1,-1 0 1,1 0 0,0 0-1,-1 0 1,1-1 0,0 1-1,0-1 1,0 1 0,4 1-1,5 4 175,-4-2-111,0 0 0,0-1 1,1 0-1,0-1 0,0 0 0,0 0 1,0-1-1,0 1 0,1-2 0,-1 1 0,1-1 1,-1-1-1,1 1 0,0-2 0,-1 1 1,10-2-1,-15 1-66,0 0 1,1 0 0,-1-1-1,0 1 1,1-1-1,-1 0 1,0 1 0,0-1-1,0-1 1,-1 1-1,1 0 1,-1-1 0,1 1-1,-1-1 1,0 0-1,1 0 1,-2 0 0,1 0-1,0 0 1,1-5-1,2-2 298,-1 0 0,0-1-1,-1 0 1,-1 0-1,3-15 1,-4 17-95,0 0 0,0 0 0,-1-1 0,0 1 0,-2-16 0,1 24-153,1-1 0,-1 0 1,1 0-1,-1 0 0,0 0 1,0 0-1,0 0 0,0 1 0,0-1 1,0 0-1,0 1 0,0-1 1,-1 1-1,1-1 0,0 1 1,-1 0-1,0 0 0,1-1 0,-1 1 1,0 0-1,1 0 0,-1 1 1,0-1-1,0 0 0,0 1 1,0-1-1,0 1 0,0-1 0,0 1 1,0 0-1,0 0 0,-3 0 1,3 0-46,-2 0-2,-1 0 1,1 0 0,0 0-1,0 1 1,0 0-1,-5 1 1,8-2-74,-1 1 1,1 0-1,0-1 0,0 1 0,-1 0 1,1 0-1,0 0 0,0 0 1,0 0-1,0 0 0,0 0 0,0 0 1,0 0-1,1 1 0,-1-1 1,0 0-1,1 1 0,-1-1 0,1 0 1,-1 1-1,0 2 0,-3 22-2149,2-11-1978,1 0-6567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5"/>
    </inkml:context>
    <inkml:brush xml:id="br0">
      <inkml:brushProperty name="width" value="0.035" units="cm"/>
      <inkml:brushProperty name="height" value="0.035" units="cm"/>
      <inkml:brushProperty name="color" value="#00A0D7"/>
    </inkml:brush>
  </inkml:definitions>
  <inkml:trace contextRef="#ctx0" brushRef="#br0">1 107 3144,'0'0'7427,"5"16"-5999,-2-10-1156,0 0-1,0 0 0,1-1 0,-1 1 1,1 0-1,1-1 0,7 8 0,-9-10-206,0-1-1,0 0 0,1 0 1,-1 0-1,0 0 0,1 0 1,0-1-1,-1 1 0,1-1 1,0 0-1,0 0 1,-1-1-1,1 1 0,0-1 1,5 0-1,-9 0-54,5 1 59,0-1 1,0 0 0,-1 0 0,1 0-1,0 0 1,0-1 0,-1 0 0,1 0-1,0 0 1,-1-1 0,1 1 0,-1-1-1,0 0 1,0-1 0,0 1 0,0-1 0,4-3-1,1-1 73,-1 0 0,-1-1-1,0-1 1,12-17 0,-16 21-12,0 0 1,0-1 0,-1 1-1,0-1 1,0 1 0,0-1-1,-1 0 1,0 0 0,0 0-1,0-10 1,-1 14-64,0-1-1,0 1 1,0 0 0,0 0 0,-1-1-1,1 1 1,-1 0 0,1-1-1,-1 1 1,0 0 0,0 0 0,-1-3-1,0 4-32,1-1 0,0 1-1,0 1 1,0-1-1,-1 0 1,1 0 0,-1 0-1,1 1 1,0-1-1,-1 0 1,1 1 0,-1 0-1,1-1 1,-1 1-1,1 0 1,-1 0 0,0 0-1,1 0 1,-3 0-1,-11-1 12,9 1 16,1 0 0,-1 0-1,0 0 1,1 0-1,-11 3 1,14-3-134,1 1 0,0-1 1,0 1-1,-1 0 0,1-1 1,0 1-1,0 0 0,0 0 0,0-1 1,0 1-1,0 0 0,0 0 0,0 0 1,0 0-1,1 0 0,-1 1 0,0-1 1,1 0-1,-1 0 0,1 0 1,-1 1-1,1-1 0,-1 0 0,1 0 1,0 1-1,0-1 0,0 0 0,-1 1 1,1-1-1,1 2 0,-2 3-791,3 20-6542,7-12-1251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0"/>
    </inkml:context>
    <inkml:brush xml:id="br0">
      <inkml:brushProperty name="width" value="0.035" units="cm"/>
      <inkml:brushProperty name="height" value="0.035" units="cm"/>
    </inkml:brush>
  </inkml:definitions>
  <inkml:trace contextRef="#ctx0" brushRef="#br0">0 1 2552,'0'0'12804,"3"1"-11766,38 16 1130,-31-14-1832,-1 0 1,1 1-1,-1 1 1,16 9-1,74 49 265,-94-59-590,1 1-1,-1 0 1,-1 1 0,1-1-1,0 1 1,-1-1-1,5 11 1,9 12 110,-15-24-97,-1-1 1,0 1-1,0 0 1,-1 0-1,1 0 0,-1 1 1,0-1-1,0 0 1,0 0-1,0 8 1,-1 50 145,-2-26-167,2 64 51,0-98-54,0 1 0,-1 0 0,1 0 0,-1 0 0,1-1 0,-1 1 0,0 0 0,0-1 0,-1 1 0,1-1 0,0 1 0,-1-1 0,0 0 0,1 0 0,-1 1 0,0-1 0,-3 2 0,-14 21-94,16-17 35,3-7 45,-1 0 0,1 0 0,0 0 0,-1 0 0,1-1-1,-1 1 1,0 0 0,1 0 0,-1 0 0,0 0 0,1-1-1,-1 1 1,0 0 0,0-1 0,1 1 0,-1 0 0,0-1-1,-2 2 1,2-2-27,0 1 0,0 0 0,0-1 0,0 1 0,0 0 0,0 0 0,0 0 0,0 0 0,0 0 0,0 0 0,1 0 0,-1 0 0,-1 2 0,2-2-52,-1 1-1,1-1 1,-1 0 0,0 0 0,1 0 0,-1 0-1,0 0 1,0 0 0,0 0 0,0 0 0,0-1-1,0 1 1,0 0 0,0-1 0,0 1-1,0 0 1,-1-1 0,0 1 0,-25 9-2303,-1 2-3938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6"/>
    </inkml:context>
    <inkml:brush xml:id="br0">
      <inkml:brushProperty name="width" value="0.035" units="cm"/>
      <inkml:brushProperty name="height" value="0.035" units="cm"/>
      <inkml:brushProperty name="color" value="#00A0D7"/>
    </inkml:brush>
  </inkml:definitions>
  <inkml:trace contextRef="#ctx0" brushRef="#br0">66 41 6665,'0'0'4209,"6"19"-3922,22 60 91,-28-77-334,1 0 0,0 0-1,0 1 1,-1-1 0,1 0-1,1 0 1,-1 0 0,0-1-1,0 1 1,1 0 0,-1 0-1,1-1 1,-1 1 0,1-1-1,0 1 1,0-1 0,0 0-1,0 1 1,3 0 0,5 3 284,-10-4-272,36 22 894,-34-22-831,0 0-1,0 0 0,0-1 0,0 1 0,0 0 1,0-1-1,0 1 0,1-1 0,-1 0 0,0 0 1,0 0-1,0 0 0,0 0 0,1 0 0,-1-1 1,0 1-1,3-1 0,-4 0-73,0 0 0,0 0 0,-1 0 0,1 0 0,0 0 0,0 0 0,-1 0 1,1-1-1,-1 1 0,1 0 0,-1 0 0,0 0 0,1 0 0,-1-1 0,0 1 0,0 0 0,0-2 0,2-23 247,-2-69 52,0 93-321,-1 0 0,1 0 0,-1-1 0,1 1 0,-1 0 1,0 0-1,0 0 0,0 0 0,0-1 0,0 2 0,0-1 1,-1 0-1,1 0 0,-1 0 0,1 1 0,-1-1 0,0 0 0,0 1 1,0 0-1,1-1 0,-1 1 0,-1 0 0,1 0 0,-4-1 1,-2-2-10,-1 1 1,0 0 0,0 1 0,-17-3 0,18 4-7,-1 0 1,1 1-1,0 0 0,0 0 0,0 0 1,0 1-1,0 1 0,-13 3 0,19-5-124,-1 2 0,0-1 0,1 0 0,0 0 0,-1 1 0,1 0 0,0-1 0,-1 1 0,1 0-1,0 0 1,0 0 0,1 0 0,-1 0 0,0 1 0,1-1 0,-1 1 0,1-1 0,0 1 0,0-1 0,0 1 0,0 0-1,0-1 1,1 1 0,-1 0 0,1 0 0,0-1 0,-1 1 0,2 4 0,-1-5-192,0-1 0,0 1 0,0-1 0,0 1 0,0-1 0,1 1 0,-1-1 1,0 1-1,1-1 0,0 0 0,-1 1 0,1-1 0,0 1 0,-1-1 0,1 0 0,0 0 0,0 0 1,0 1-1,0-1 0,1 0 0,-1 0 0,2 1 0,13 8-4933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7"/>
    </inkml:context>
    <inkml:brush xml:id="br0">
      <inkml:brushProperty name="width" value="0.035" units="cm"/>
      <inkml:brushProperty name="height" value="0.035" units="cm"/>
      <inkml:brushProperty name="color" value="#00A0D7"/>
    </inkml:brush>
  </inkml:definitions>
  <inkml:trace contextRef="#ctx0" brushRef="#br0">2 142 3304,'0'0'7497,"0"5"-6993,0 5-189,-1-7-149,1-1 0,-1 1 0,1 0 1,0-1-1,0 1 0,0 0 0,1 0 1,-1-1-1,1 1 0,-1 0 0,1-1 1,0 1-1,0 0 0,0-1 0,0 1 1,0-1-1,1 0 0,-1 1 0,1-1 1,0 0-1,-1 0 0,1 0 0,0 0 1,0 0-1,1 0 0,2 1 0,8 4-14,-1-2 0,2 1 0,-1-2-1,1 0 1,-1 0 0,1-1 0,0-1-1,0 0 1,0-1 0,18-1 0,-29 0-132,0-1 0,0 1 0,0-1 0,0 0 0,0 0 0,0 0 0,0 0 0,0 0 0,0-1 0,-1 1 0,1-1 0,-1 0 0,1 0 0,-1 0 0,1 0 0,-1 0-1,0 0 1,0-1 0,0 1 0,0-1 0,-1 1 0,1-1 0,2-5 0,-1 1 57,0-1 0,0 1 0,-1-1 0,0 1 0,0-1 0,0 0 0,-1 0 0,0-11 0,-1 6 190,0 2-91,0-1-1,0 0 1,-1 1 0,-4-17 0,4 25-131,1 1 0,-1-1 0,0 1 0,0 0 0,0-1 0,0 1 0,0 0 0,0 0 0,-1 0 0,1 0 0,-1 0 0,1 0-1,-1 1 1,0-1 0,0 0 0,0 1 0,0-1 0,0 1 0,0 0 0,0 0 0,0-1 0,-1 1 0,1 1 0,0-1 0,-1 0 0,1 1 0,-3-1 0,-2 0-43,1 0 0,0 0-1,-1 1 1,1 0 0,-1 0 0,1 1 0,-1-1 0,1 1 0,-1 1 0,1-1 0,0 1 0,0 1 0,0-1 0,0 1 0,0 0 0,0 0 0,1 0-1,-1 1 1,-4 4 0,3-2-732,1 1 0,0-1 0,-8 13 0,-3 8-6053,6-11-4659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8"/>
    </inkml:context>
    <inkml:brush xml:id="br0">
      <inkml:brushProperty name="width" value="0.035" units="cm"/>
      <inkml:brushProperty name="height" value="0.035" units="cm"/>
      <inkml:brushProperty name="color" value="#00A0D7"/>
    </inkml:brush>
  </inkml:definitions>
  <inkml:trace contextRef="#ctx0" brushRef="#br0">27 153 1128,'0'0'11886,"-4"12"-11379,-14 37 152,17-47-573,0 1 0,0-1 0,1 0-1,-1 1 1,1-1 0,0 1 0,-1-1 0,1 0 0,0 1-1,0-1 1,1 1 0,-1-1 0,0 1 0,1-1-1,0 0 1,-1 1 0,1-1 0,0 0 0,0 0 0,0 1-1,1-1 1,-1 0 0,0 0 0,4 3 0,-1-2-50,-1 0 1,1 0 0,0 0 0,0-1 0,0 0 0,0 0 0,1 0-1,-1 0 1,1 0 0,4 0 0,1 0 19,1 0 0,-1 0 0,0-1 0,1-1 0,17-1 0,-23 1-35,0-1 1,-1 1 0,1-1 0,0 0-1,0-1 1,-1 1 0,1-1-1,0 0 1,-1 0 0,0-1 0,0 1-1,1-1 1,-1 0 0,4-4-1,4-5 58,-9 9-44,1 0 1,-1-1-1,0 1 1,0-1-1,0 0 1,0 0-1,-1 0 1,1 0-1,-1 0 1,0-1-1,-1 1 1,2-6-1,2-13 152,-2-1-1,0 0 0,-3-47 1,0 43 48,0 27-180,0-1-1,0 1 1,0 0 0,0-1-1,-1 1 1,1 0-1,0-1 1,-1 1 0,1 0-1,-1 0 1,0-1-1,1 1 1,-1 0 0,0 0-1,0 0 1,1 0-1,-1 0 1,0 0 0,0 0-1,0 0 1,-2-1 0,0 0 10,0 1 0,0-1 0,0 1 0,0 0 0,0 0 0,0 0 0,0 1 0,0-1 0,-4 0 0,1 1-74,0 0-1,1 0 1,-1 0-1,0 1 1,1 0-1,-1 0 0,1 0 1,-1 1-1,1 0 1,-9 3-1,8-1-103,1 0 0,0 0 0,-1 1 1,2 0-1,-1-1 0,0 2 0,1-1 0,0 0 0,-6 12 1,7-11-550,0-1 0,1 1 0,0 0 0,0 0 0,0 1 1,0 7-1,1 6-6092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9"/>
    </inkml:context>
    <inkml:brush xml:id="br0">
      <inkml:brushProperty name="width" value="0.035" units="cm"/>
      <inkml:brushProperty name="height" value="0.035" units="cm"/>
      <inkml:brushProperty name="color" value="#00A0D7"/>
    </inkml:brush>
  </inkml:definitions>
  <inkml:trace contextRef="#ctx0" brushRef="#br0">0 202 824,'0'0'13592,"0"8"-13220,2 26 58,-1-33-381,-1 1 0,1-1 1,-1 0-1,1 1 0,0-1 1,-1 0-1,1 1 0,0-1 0,0 0 1,0 0-1,0 0 0,0 1 1,0-1-1,1 0 0,-1-1 1,0 1-1,0 0 0,1 0 0,-1 0 1,1-1-1,-1 1 0,1-1 1,2 1-1,1 1 115,1-1-1,-1 0 1,1-1-1,8 1 1,-2-1 76,-1 0-5,0 0 1,0 0-1,19-5 0,-26 4-196,0 0 0,0 0 0,0-1 0,-1 0 0,1 0 0,0 0 0,-1 0 0,1 0 0,-1-1 0,0 1 0,0-1 0,0 0-1,4-5 1,-2 1 37,0 1 0,-1-1 0,0 0 0,0 0 0,-1-1-1,1 1 1,-2-1 0,1 0 0,1-11 0,-1-2 414,-1 0-1,-1-29 1,-1 48-459,0 0 0,-1-1 0,1 1 0,-1 0 0,1 0 0,-1 0 0,0-1 0,0 1 0,0 0 1,0 0-1,-1 0 0,1 1 0,0-1 0,-1 0 0,0 0 0,1 1 0,-1-1 0,0 1 0,0-1 0,1 1 0,-1 0 0,0 0 0,0 0 0,0 0 0,-1 0 0,1 0 0,-2 0 0,-5-2-46,0 1-1,0 0 1,1 0 0,-1 1 0,-16 0 0,21 1-88,0 0-1,-1 0 1,1 0 0,0 1 0,0 0 0,-1 0 0,1 0 0,0 0 0,-6 3-1,9-3-119,0 0 0,0 0 0,0 0 0,0 0 0,-1 0-1,1 0 1,1 0 0,-1 0 0,0 0 0,0 0 0,0 0-1,0 0 1,0 2 0,0-1-415,1 0 0,0 0 1,-1 0-1,1 0 0,0-1 0,0 1 0,0 0 0,0 0 1,0 0-1,0 0 0,0 0 0,1 2 0,4 6-8545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0"/>
    </inkml:context>
    <inkml:brush xml:id="br0">
      <inkml:brushProperty name="width" value="0.035" units="cm"/>
      <inkml:brushProperty name="height" value="0.035" units="cm"/>
      <inkml:brushProperty name="color" value="#00A0D7"/>
    </inkml:brush>
  </inkml:definitions>
  <inkml:trace contextRef="#ctx0" brushRef="#br0">49 245 1288,'0'0'9006,"2"4"-8314,-2-3-617,1 1-1,0-1 1,-1 0 0,1 1-1,0-1 1,0 0 0,0 0 0,0 1-1,0-1 1,0 0 0,0 0-1,0 0 1,1 0 0,-1 0-1,0-1 1,1 1 0,2 1-1,1-1 411,0 0 0,0 0 0,0-1 0,0 1 0,7-1 0,-8 0-332,0 0 22,1 1 0,0-1 1,-1 0-1,1 0 0,0-1 1,-1 0-1,1 1 0,-1-1 1,1-1-1,-1 1 0,0-1 1,1 1-1,-1-1 0,0 0 1,0-1-1,0 1 0,4-5 0,-1 2-15,-1-1 0,0 0 0,0 0 0,0-1 0,-1 0 0,0 0-1,0 0 1,-1 0 0,0-1 0,0 0 0,0 0 0,-1 0 0,-1 0-1,1 0 1,-1-1 0,-1 1 0,0-1 0,0 1 0,0-1 0,-1 0-1,-2-15 1,1 21-122,0 0 0,0 0-1,0 0 1,-1 0 0,0 0 0,1 0-1,-1 0 1,0 0 0,0 1-1,0-1 1,-1 1 0,1-1 0,-1 1-1,1 0 1,-1 0 0,0 0-1,0 0 1,0 0 0,0 1-1,0 0 1,0-1 0,0 1 0,0 0-1,-5 0 1,-5-3-45,-1 1 0,0 1 0,0 1 0,-20 0 0,32 1-38,-10-1-23,1 2 0,-1-1-1,0 2 1,-15 3 0,25-5-99,-1 1 1,1-1-1,0 1 1,0 0-1,0 0 0,0 0 1,0 0-1,0 0 1,0 0-1,0 0 0,1 1 1,-1-1-1,0 1 1,1-1-1,-1 1 1,1 0-1,0-1 0,-1 1 1,1 0-1,0 0 1,0 0-1,0 0 1,0 0-1,1 0 0,-1 0 1,1 1-1,-1-1 1,1 0-1,0 0 1,-1 3-1,1 13-5381,0-7-3879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1"/>
    </inkml:context>
    <inkml:brush xml:id="br0">
      <inkml:brushProperty name="width" value="0.035" units="cm"/>
      <inkml:brushProperty name="height" value="0.035" units="cm"/>
      <inkml:brushProperty name="color" value="#00A0D7"/>
    </inkml:brush>
  </inkml:definitions>
  <inkml:trace contextRef="#ctx0" brushRef="#br0">67 117 4440,'0'0'7490,"9"7"-6723,29 23 13,-34-28-600,-1 0 1,0-1-1,0 1 1,1-1-1,-1 0 1,1 0-1,-1 0 1,1 0-1,0 0 1,-1-1-1,1 0 1,0 0-1,-1 0 1,1 0-1,5-1 1,5 0 398,-9 1-455,0-1-1,0 0 1,-1 0-1,1 0 1,0 0-1,-1-1 1,1 0 0,-1 0-1,0 0 1,0 0-1,1-1 1,-2 1-1,1-1 1,0 0-1,0 0 1,-1-1-1,0 1 1,1-1-1,-1 0 1,-1 0-1,1 0 1,-1 0-1,1 0 1,-1 0-1,0-1 1,-1 1-1,1-1 1,-1 0-1,0 1 1,0-1 0,0 0-1,-1 1 1,1-1-1,-1 0 1,-1 0-1,0-7 1,1 10-96,-1 0-1,0 1 1,1-1 0,-1 0 0,0 1 0,0-1 0,0 1 0,0 0-1,0-1 1,0 1 0,-1 0 0,1 0 0,0-1 0,-1 1 0,1 0-1,-1 0 1,1 0 0,-1 1 0,1-1 0,-1 0 0,1 1 0,-1-1 0,0 1-1,-2-1 1,-4-1 40,0 1 1,0-1-1,0 2 0,-8-1 0,-22 0 72,11 1 32,-29 2-1,48-1-173,0 0-1,0 0 0,0 1 0,0 0 1,0 1-1,1 0 0,-15 7 0,11 1-523,11-11 423,0 0 0,0 0 0,-1 1 0,1-1 0,0 0 0,0 0 0,0 1 1,0-1-1,-1 0 0,1 0 0,0 1 0,0-1 0,0 0 0,0 1 0,0-1 0,0 0 0,0 0 0,0 1 0,0-1 0,0 0 0,0 1 0,0-1 0,0 0 0,0 1 0,0-1 0,0 0 1,0 0-1,0 1 0,1-1 0,-1 0 0,0 1 0,0-1 0,0 0 0,0 0 0,1 1 0,-1-1 0,0 0 0,0 0 0,0 0 0,1 1 0,-1-1 0,0 0 0,0 0 0,1 0 0,-1 0 0,18 2-8423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2"/>
    </inkml:context>
    <inkml:brush xml:id="br0">
      <inkml:brushProperty name="width" value="0.035" units="cm"/>
      <inkml:brushProperty name="height" value="0.035" units="cm"/>
      <inkml:brushProperty name="color" value="#00A0D7"/>
    </inkml:brush>
  </inkml:definitions>
  <inkml:trace contextRef="#ctx0" brushRef="#br0">133 92 2448,'0'0'6733,"0"5"-5689,-1 5-549,1-5-272,0-1 0,-1 1 1,1-1-1,1 0 1,-1 1-1,1-1 0,-1 1 1,1-1-1,1 0 0,-1 1 1,0-1-1,1 0 0,0 0 1,0 0-1,3 3 1,-1-2-22,1 0 1,0-1 0,0 0 0,0 0 0,1-1 0,10 7-1,-14-10-137,0 1-1,-1 0 0,1 0 0,0-1 0,-1 1 1,1 0-1,0-1 0,0 0 0,-1 1 0,1-1 0,0 0 1,0 0-1,0 0 0,-1 0 0,1-1 0,0 1 1,0 0-1,0-1 0,-1 1 0,1-1 0,0 1 1,-1-1-1,1 0 0,0 0 0,-1 0 0,1 0 0,-1 0 1,0 0-1,2-2 0,0-1 67,1 0 0,-2-1 1,1 0-1,0 1 0,-1-1 0,0 0 0,0 0 1,-1 0-1,1-1 0,0-8 0,0 3 126,-2-1-1,0 1 0,0 0 1,-3-16-1,3 24-209,-1 0 0,0 0 0,-1-1 0,1 1 0,-1 0 0,1 0 0,-1 1-1,0-1 1,0 0 0,0 0 0,0 1 0,-1 0 0,1-1 0,-1 1 0,1 0 0,-1 0 0,0 0 0,0 0 0,0 1 0,0-1 0,0 1-1,-4-2 1,-3 0 28,1 0 0,0 1 0,-1 0-1,0 0 1,1 1 0,-13-1 0,12 2-6,0 0 22,1 0-1,-1 0 0,0 1 0,-16 4 0,23-4-81,0 0 0,0 0 0,0 1 0,1-1 0,-1 1 0,1-1 0,-1 1 0,1 0 0,0 0 0,-1 0 0,1 0 0,0 0 0,0 0 0,1 1 0,-1-1 0,0 1 0,1 0 0,-1-1 0,0 4 0,-2 4-35,0 1 0,0-1 1,-2 14-1,5-21-53,1 0 0,0-1 0,-1 1 0,1 0-1,0 0 1,0-1 0,0 1 0,1 0 0,-1 0 0,1 0 0,-1-1 0,1 1 0,0 0 0,0-1 0,0 1 0,1-1 0,-1 1-1,4 4 1,2-1-903,0-1-1,0 1 1,1-1 0,0-1-1,0 1 1,17 5-1,13 1-8080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3"/>
    </inkml:context>
    <inkml:brush xml:id="br0">
      <inkml:brushProperty name="width" value="0.035" units="cm"/>
      <inkml:brushProperty name="height" value="0.035" units="cm"/>
    </inkml:brush>
  </inkml:definitions>
  <inkml:trace contextRef="#ctx0" brushRef="#br0">103 1 1992,'0'1'18964,"0"2"-20108,1 61 1683,-12 232 573,-6-123-932,13-115-137,-3 22 66,-6 21 19,0 181 0,2-18 71,6-173-162,2-21-21,-11 305 42,9 32 121,4-305-175,12 296 95,-1-232-90,2 22 6,-5-50-3,-4-45-7,-1 131-59,1 12-11,0-27-27,0 2-24,-1 67 85,-3-149 22,1 1395-335,5-1341 284,-5 454-473,3-623 1142,-1-6-2362,-1-1-4406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4"/>
    </inkml:context>
    <inkml:brush xml:id="br0">
      <inkml:brushProperty name="width" value="0.035" units="cm"/>
      <inkml:brushProperty name="height" value="0.035" units="cm"/>
    </inkml:brush>
  </inkml:definitions>
  <inkml:trace contextRef="#ctx0" brushRef="#br0">72 5 336,'0'0'8338,"-6"11"-6666,1-8-1644,4-3-17,1 0 0,-1 1-1,0-1 1,1 0-1,-1 1 1,1-1-1,-1 0 1,1 1 0,-1-1-1,1 1 1,-1-1-1,1 1 1,-1-1 0,1 1-1,0-1 1,-1 1-1,1-1 1,0 1-1,-1-1 1,1 2 0,-2 3 32,0-2 18,0 13-11,2-2 43,1 14-79,0-27-11,-1 0-1,1 0 1,-1 0-1,1 0 1,-1 0-1,1 0 1,0 0 0,-1-1-1,1 1 1,0 0-1,0 0 1,0-1-1,-1 1 1,1 0-1,0-1 1,0 1-1,0-1 1,0 1 0,0-1-1,0 0 1,0 1-1,0-1 1,2 0-1,9 2 91,-1 0-1,1-1 1,17-1 0,-13-1 154,-14 1-204,-1 0 1,1 0 0,-1 0-1,1 0 1,-1-1 0,1 1-1,-1-1 1,0 1 0,1-1-1,-1 1 1,0-1 0,1 0-1,-1 0 1,0 0 0,0 1-1,0-1 1,1 0-1,-1-1 1,0 1 0,0 0-1,-1 0 1,1 0 0,0-1-1,0 1 1,-1 0 0,1-1-1,0 1 1,-1 0 0,1-4-1,1-1 162,-1-1 0,0 0 0,0 0 0,-1-12 0,0 18-197,0-1-5,-1 1 0,1-1 0,-1 1 0,1 0 0,-1-1 0,0 1 0,0 0 0,0-1 0,1 1 0,-1 0 0,0 0 0,0 0 0,0 0 0,-1 0 0,1 0 0,0 0 0,0 0 0,-1 1 0,1-1 0,0 0 0,-1 1 0,1-1 0,-3 0 0,-1-1-6,0 0 0,0 1 0,0 0 0,0 0 0,-9-1 0,-62-3 178,75 6-169,-1-1 0,0 1 0,1 0 0,-1-1 0,1 1 0,-1 0 0,1 0 0,-1 0 0,1 0 0,0 0 0,0 0 0,-1 1 0,1-1 0,0 0 0,0 1 0,0-1 0,0 1 0,0-1 0,1 1 0,-2 1 0,-13 35 51,14-32-61,0 0-1,1 0 1,-1 1-1,1-1 1,1 7 0,0 5-95,-1-17 103,1 0 0,-1 0 0,0-1 0,1 1 0,-1 0 0,1 0 0,-1-1 0,1 1 0,-1 0 0,1-1 0,0 1 0,-1-1 0,1 1 0,0 0 0,0-1 0,-1 0 0,1 1 0,0-1 0,0 1 0,0-1 0,-1 0 0,1 0 0,0 1 0,0-1 0,0 0 0,0 0 0,0 0 0,0 0 0,1 0 0,34 1 128,-30-2-154,-3 2 29,1-1 0,-1-1 0,1 1 0,-1 0 0,0-1 0,1 0 0,-1 0 0,0 0 0,0 0 0,0 0 0,0-1 0,0 1 0,0-1 0,0 0-1,0 0 1,0 0 0,-1 0 0,1 0 0,-1-1 0,0 1 0,0-1 0,0 1 0,0-1 0,0 0 0,0 0 0,-1 0 0,1 0 0,-1 0 0,0 0 0,0-1 0,0 1-1,0 0 1,0-7 0,-1 8 15,0 1 0,1 0-1,-1 0 1,0-1 0,-1 1-1,1 0 1,0 0 0,0-1-1,0 1 1,-1 0 0,1 0-1,-1-1 1,1 1 0,-1 0-1,1 0 1,-1 0-1,0 0 1,1 0 0,-1 0-1,0 0 1,0 0 0,-1-1-1,-1 1 22,0 0 0,0 0 0,1 0-1,-1 1 1,0-1 0,0 1-1,1 0 1,-1 0 0,-4 0 0,-1 0 431,7 0-472,0-1 0,1 1 1,-1 0-1,0 0 0,1 0 0,-1 0 1,0 0-1,1 0 0,-1 0 0,0 0 0,1 0 1,-1 0-1,0 0 0,1 0 0,-1 1 0,0-1 1,1 0-1,-1 0 0,0 1 0,1-1 0,-1 0 1,1 1-1,-1-1 0,1 1 0,-1-1 0,1 1 1,-1-1-1,1 1 0,-1-1 0,1 1 0,0-1 1,-1 1-1,1-1 0,0 1 0,-1 0 0,1 0 1,-1 2-11,0-1-10,0-1 1,1 0-1,-1 1 0,1-1 0,-1 1 1,1-1-1,0 1 0,-1-1 1,1 1-1,0-1 0,0 1 0,0-1 1,0 1-1,1 1 0,0-2 18,0 0-1,0 0 0,0 0 0,0 0 0,0 0 1,0 0-1,1 0 0,-1-1 0,0 1 1,1 0-1,-1-1 0,0 0 0,1 1 0,-1-1 1,1 0-1,-1 1 0,0-1 0,1 0 1,-1 0-1,1 0 0,-1 0 0,1 0 0,1-1 1,-2 1 6,5-1 21,-6 1-22,1-1 0,-1 0 0,1 1 0,-1-1 0,0 0 0,1 1 0,-1-1 0,0 0 0,0 0 0,1 1 0,-1-1 1,0 0-1,0 0 0,0 1 0,0-1 0,0 0 0,0 0 0,0 0-1,0 1 0,0-1 1,0 1-1,1 0 0,-1-1 0,0 1 1,0-1-1,0 1 0,0-1 1,0 1-1,0-1 0,0 1 1,0 0-1,0-1 0,0 1 0,0-1 1,0 1-1,-1-1 0,1 1 1,0 0-1,0-1 0,0 1 1,-1-1-1,1 1 0,0 0 0,0-1 1,-1 1-1,1 0 0,0-1 1,0 1-1,-1 0 0,1-1 1,-1 1-1,1 0 0,0 0 0,-1-1 1,1 1-1,0 0 0,-1 0 1,1 0-1,-1 0 0,1 0 1,-1 0-1,1-1 0,-1 1 0,1 0 1,0 0-1,-1 0 0,1 0 1,-1 0-1,1 1 0,-1-1 0,1 0 1,-1 0-1,-2 0-8,3 1-10,-1-1 0,0 0-1,1 1 1,-1-1 0,1 1 0,-1-1 0,1 1 0,-1 0 0,1-1 0,-1 1 0,1-1 0,0 1 0,-1 0 0,1-1 0,0 1-1,0 0 1,-1 0 0,1-1 0,0 1 0,0 0 0,0 0 0,0-1 0,0 1 0,0 0 0,0 0 0,0-1 0,0 1 0,0 0-1,0-1 1,1 1 0,-1 1 0,0-1-12,0 1 1,1-1-1,-1 1 0,0-1 0,0 1 0,1-1 0,-1 0 0,1 1 0,-1-1 1,1 0-1,0 1 0,0-1 0,-1 0 0,1 0 0,0 1 0,0-1 1,2 1-1,12 3 2,-4-4-5365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5"/>
    </inkml:context>
    <inkml:brush xml:id="br0">
      <inkml:brushProperty name="width" value="0.035" units="cm"/>
      <inkml:brushProperty name="height" value="0.035" units="cm"/>
    </inkml:brush>
  </inkml:definitions>
  <inkml:trace contextRef="#ctx0" brushRef="#br0">68 1 2360,'0'0'6391,"-39"2"-1385,37 0-4928,0-1 0,0 2 0,0-1 0,0 0 0,0 0 0,0 1 0,0-1 0,1 1 0,-1-1 0,1 1 0,0 0 0,0-1 0,0 1 1,0 0-1,0 0 0,1 0 0,-1 4 0,0 0-31,0 0 1,1 0-1,0 0 0,0 0 1,1 0-1,1 9 1,-1-13-29,0-1 1,0 1-1,0-1 1,0 0 0,1 1-1,-1-1 1,1 0-1,0 0 1,-1 0 0,1 0-1,0 0 1,0-1-1,0 1 1,0 0 0,1-1-1,-1 0 1,0 1-1,1-1 1,-1 0 0,1 0-1,-1-1 1,5 2-1,3 1 4,1-1 0,-1-1-1,1 0 1,13 0 0,-21-1-14,0-1 0,0 1 0,0-1 1,-1 0-1,1 1 0,0-1 0,0-1 1,-1 1-1,1 0 0,0-1 0,-1 1 1,1-1-1,-1 0 0,0 0 0,0 0 1,0 0-1,0 0 0,0-1 0,0 1 1,0 0-1,-1-1 0,1 1 0,-1-1 1,1 0-1,0-5 0,1 2 72,-1-1-1,0 1 1,-1 0 0,1-1 0,-2 1-1,1-1 1,0 1 0,-1-1-1,-1 0 1,-1-12 0,2 17-33,-1 1 1,1 0-1,-1 0 1,1-1-1,-1 1 0,0 0 1,0 0-1,0 0 1,0 0-1,1 0 1,-1 0-1,0 0 1,-1 0-1,1 0 1,0 0-1,0 0 1,0 1-1,0-1 1,-1 0-1,1 1 0,0-1 1,-1 1-1,1 0 1,0-1-1,-3 1 1,-38-2 613,32 2-474,7 0-172,0 0-1,0 0 1,-1 0 0,1 1-1,0-1 1,0 1 0,0 0-1,0 0 1,0 0 0,0 0-1,1 1 1,-1-1-1,0 1 1,0-1 0,1 1-1,-1 0 1,1 0 0,0 0-1,0 0 1,-1 1 0,1-1-1,1 1 1,-1-1 0,0 1-1,1 0 1,-1-1 0,1 1-1,0 0 1,0 0-1,0 0 1,0 0 0,0 0-1,1 0 1,-1 0 0,1 1-1,0-1 1,0 4 0,0 39-598,28-45 177,-26-1 384,0 0 0,-1 0 1,1 0-1,0-1 0,0 1 0,-1 0 0,1-1 1,0 1-1,0-1 0,-1 1 0,1-1 0,-1 0 1,1 0-1,-1 0 0,1 0 0,-1 0 0,3-2 1,-2 1 27,-1 0 1,0 0 0,0 0 0,0 0-1,0 0 1,0 0 0,-1 0 0,1 0-1,0-1 1,-1 1 0,0 0 0,1 0-1,-1-1 1,0-3 30,-1-2 4,1 7-4,0 1 0,0 0 0,0 0 0,0 0 0,0 0 0,0 0 0,0-1 0,0 1 0,0 0 0,0 0 0,0 0 0,0 0 0,0-1 0,0 1 0,0 0-1,0 0 1,0 0 0,0 0 0,0-1 0,0 1 0,0 0 0,0 0 0,0 0 0,0 0 0,0 0 0,0-1 0,0 1 0,0 0 0,-1 0 0,1 0 0,0 0 0,0 0 0,0 0 0,0 0 0,0 0 0,-1-1 0,1 1 0,0 0 0,0 0 0,0 0 0,0 0 0,0 0 0,-1 0 0,1 0 0,0 0 0,0 0 0,0 0 0,0 0 0,-1 0 0,1 0 0,-1 3-56,1-1-1,-1 0 1,1 1 0,0-1 0,-1 1 0,1-1 0,0 1 0,1-1-1,0 5 1,-1 2-16,0-8 11,0 1 0,0-1 1,0 0-1,1 1 0,-1-1 1,0 1-1,1-1 0,-1 0 1,1 1-1,-1-1 0,1 0 1,0 0-1,-1 1 0,1-1 1,0 0-1,0 0 0,0 0 1,0 0-1,0 0 0,0 0 1,0 0-1,0 0 0,0 0 1,1-1-1,-1 1 0,0 0 1,0-1-1,1 1 0,1 0 1,19 3-1931,1-3-3496,-12-1-2692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1"/>
    </inkml:context>
    <inkml:brush xml:id="br0">
      <inkml:brushProperty name="width" value="0.035" units="cm"/>
      <inkml:brushProperty name="height" value="0.035" units="cm"/>
    </inkml:brush>
  </inkml:definitions>
  <inkml:trace contextRef="#ctx0" brushRef="#br0">1 0 2200,'0'0'12307,"2"0"-10820,121 0 4847,-62 0-7729,5 0-3774,-66 16-5055,0-8 5740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6"/>
    </inkml:context>
    <inkml:brush xml:id="br0">
      <inkml:brushProperty name="width" value="0.035" units="cm"/>
      <inkml:brushProperty name="height" value="0.035" units="cm"/>
    </inkml:brush>
  </inkml:definitions>
  <inkml:trace contextRef="#ctx0" brushRef="#br0">117 77 1968,'0'0'6694,"-2"2"-6208,0 3-112,0 0 0,1 0 0,-1 0 0,1 0 0,1 0 0,-1 0-1,0 0 1,1 0 0,1 9 0,-1-13-363,1 0-1,0 0 1,-1 0-1,1 0 1,0-1-1,-1 1 1,1 0-1,0-1 1,0 1-1,0 0 1,0-1-1,0 1 1,-1-1-1,1 1 1,0-1-1,0 0 1,0 1-1,0-1 0,0 0 1,0 0-1,1 0 1,-1 0-1,0 0 1,0 0-1,0 0 1,0 0-1,1 0 1,0 0 33,0 0 1,0 0-1,1 0 0,-1 0 1,0 0-1,0-1 0,0 1 1,0 0-1,0-1 1,0 0-1,0 0 0,0 1 1,3-3-1,-3 0 12,0 0-1,0-1 1,-1 1 0,1-1-1,-1 1 1,0-1 0,0 1-1,0-1 1,0 0 0,0 0 0,-1 1-1,0-1 1,0 0 0,0 0-1,0 0 1,0 0 0,-1 1-1,0-1 1,0 0 0,0 1-1,0-1 1,0 0 0,-1 1-1,0 0 1,1-1 0,-1 1-1,-1 0 1,1 0 0,0 0 0,-1 0-1,1 0 1,-1 1 0,0-1-1,0 1 1,0-1 0,0 1-1,-1 0 1,-3-1 0,-1 0 72,-2 0 1,1 0-1,0 2 1,0-1-1,-1 1 1,1 0-1,-14 1 1,22 0-123,-1 0 0,1 0 0,-1 1 0,1-1 1,0 0-1,-1 0 0,1 1 0,0-1 0,-1 1 1,1 0-1,0-1 0,0 1 0,-1 0 0,1-1 1,0 1-1,0 0 0,0 0 0,0 0 0,0 0 1,0 0-1,-1 2 0,1 0-19,-1 0 1,1 0-1,-1 0 1,1 0-1,0 0 0,0 0 1,0 0-1,1 1 0,-1 3 1,0-2-7,1 0 1,0 1-1,0-1 0,0 1 1,1-1-1,0 0 0,0 1 1,0-1-1,1 0 1,0 0-1,3 8 0,-2-8 8,1-1-1,-1 1 0,1-1 0,0 0 1,0 0-1,0 0 0,1-1 1,8 6-1,-11-7 6,1-1 1,0 1-1,0-1 1,0 0-1,0 0 1,0 0-1,0 0 0,1-1 1,-1 1-1,0-1 1,0 0-1,0 0 1,1 0-1,-1 0 0,0 0 1,6-2-1,-8 1 14,0 0 0,1 0-1,-1 0 1,0 0 0,0 0 0,0 0-1,0 0 1,0 0 0,0 0-1,0 0 1,0-1 0,-1 1-1,1 0 1,0-1 0,-1 1 0,1-1-1,0-1 1,4-26 485,-4 16-283,-1-14 139,0 26-332,0 1 1,0-1 0,-1 0-1,1 0 1,0 0 0,0 0 0,-1 0-1,1 0 1,0 0 0,-1 1-1,1-1 1,-1 0 0,1 0 0,-1 1-1,0-1 1,1 0 0,-1 1-1,0-1 1,1 0 0,-1 1 0,-1-2-1,-2 1 72,0-1-1,0 1 0,0 0 0,1-1 0,-1 2 1,0-1-1,0 0 0,0 1 0,-6 0 1,10 0-93,-1 1 1,1-1 0,-1 0-1,1 1 1,0-1 0,-1 1-1,1-1 1,0 1 0,-1-1-1,1 1 1,0-1 0,-1 1-1,1 0 1,0-1 0,0 1-1,0-1 1,0 1-1,0 0 1,-1-1 0,1 1-1,0-1 1,0 1 0,0 0-1,1-1 1,-1 1 0,0-1-1,0 1 1,0 0 0,1 0-1,-1 3-77,0-3 70,-1 1 0,1-1 0,0 0 0,0 1 0,1-1 0,-1 1-1,0-1 1,0 1 0,1-1 0,-1 1 0,0-1 0,1 0 0,0 1 0,-1-1-1,1 0 1,0 1 0,0-1 0,0 0 0,-1 0 0,1 0 0,0 0 0,1 0-1,-1 0 1,2 2 0,2-1-1,0-1-1,1 1 0,-1-1 1,0-1-1,1 1 1,-1-1-1,1 1 0,5-2 1,-10 1 18,-1 0 0,1-1 0,-1 1 0,1 0 0,-1-1 0,0 1 0,1-1 0,-1 1 0,1 0 1,-1-1-1,0 1 0,1-1 0,-1 1 0,0-1 0,0 1 0,1-1 0,-1 1 0,0-1 0,0 1 1,0-1-1,0 0 0,0 1 0,0-1 0,0 1 0,0-1 0,0 1 0,0-1 0,0 0 0,0-25 340,0 17-206,0 8-124,0-1 0,0 1 0,0 0 0,0-1 0,0 1 0,0-1 0,-1 1 1,1-1-1,0 1 0,-1-1 0,1 1 0,-1 0 0,1-1 0,-1 1 0,0 0 0,0 0 0,1-1 0,-1 1 0,0 0 0,0 0 0,-2-2 1,0 2 21,0 0 1,0 0-1,0 0 1,1 0-1,-1 1 1,0-1-1,0 1 1,0 0-1,0 0 1,-4 0-1,6 0-40,0 0 0,0 0 0,0 0 1,0 0-1,-1 0 0,1 0 0,0 0 0,0 0 0,0 0 0,0 1 0,0-1 0,0 1 0,0-1 0,0 0 0,1 1 0,-1 0 0,0-1 0,0 1 0,0-1 0,0 1 0,1 0 0,-1 0 0,0-1 0,0 2 0,0 1-73,0-1-1,0 1 0,1-1 0,-1 1 0,1-1 0,0 1 0,0-1 0,0 5 0,0-5-85,0 0 1,0 0-1,0-1 0,0 1 0,0 0 1,0-1-1,1 1 0,-1 0 0,1-1 0,-1 1 1,1 0-1,0-1 0,-1 1 0,1-1 1,0 1-1,2 2 0,-1-3-302,1 1 0,-1 0-1,1-1 1,-1 0 0,1 0 0,-1 0 0,1 0 0,5 2-1,14 2-4386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7"/>
    </inkml:context>
    <inkml:brush xml:id="br0">
      <inkml:brushProperty name="width" value="0.035" units="cm"/>
      <inkml:brushProperty name="height" value="0.035" units="cm"/>
    </inkml:brush>
  </inkml:definitions>
  <inkml:trace contextRef="#ctx0" brushRef="#br0">1 41 144,'0'0'3998,"5"25"951,-5-25-4924,6 8 779,-1-1 1,2 0-1,-1 0 0,10 8 0,-13-13-707,0 0-1,1 0 0,-1 0 1,1 0-1,-1-1 0,1 1 0,0-1 1,-1 0-1,1 0 0,0-1 1,0 1-1,0-1 0,6 0 1,-3 0-23,0 0 1,0 0-1,0-1 1,0 0 0,13-3-1,-19 4-52,1-1 0,0 0-1,-1 0 1,1 0 0,-1 1 0,1-1-1,-1-1 1,0 1 0,1 0-1,-1 0 1,0 0 0,0-1 0,0 1-1,0-1 1,0 1 0,0-1-1,0 1 1,0-1 0,-1 1 0,1-1-1,-1 0 1,1 1 0,-1-1-1,0 0 1,1 1 0,-1-1 0,0 0-1,0-3 1,0-10 141,0 11-100,1-1 1,-1 1-1,-1 0 0,1 0 1,-1 0-1,1 0 0,-2-5 1,1 8-38,0-1 1,0 1 0,0-1 0,0 1-1,0 0 1,0-1 0,0 1-1,-1 0 1,1 0 0,0 0 0,-1 0-1,1 0 1,-1 0 0,1 0-1,-1 0 1,1 1 0,-1-1 0,0 0-1,-3 0 1,-2 0 188,-1 0 1,0 0-1,0 1 0,0-1 0,-10 3 1,-6-1 464,23-1-664,0 0 1,0 0 0,-1 0 0,1 0-1,0 1 1,0-1 0,0 1 0,0-1-1,0 1 1,0-1 0,0 1 0,0-1-1,0 1 1,0 0 0,0 0 0,0-1-1,1 1 1,-1 0 0,0 0 0,0 0-1,1 0 1,-1 0 0,0 0 0,1 0-1,0 0 1,-1 0 0,1 0 0,-1 0-1,1 0 1,0 1 0,0-1 0,-1 1-1,0 7-2,0-1-1,1 1 1,1 13-1,-1-9-2,0-12-20,1 0-1,-1 0 1,1 0-1,-1 0 1,1 0-1,-1 0 1,1 0-1,0 0 1,0 0-1,-1 0 1,1 0-1,0 0 1,0-1-1,0 1 1,0 0-1,0 0 1,0-1-1,0 1 1,0-1-1,0 1 1,0-1-1,0 0 1,0 1-1,1-1 1,-1 0 0,0 0-1,0 0 1,2 1-1,0-1 1,0 1-1,1-1 1,-1 0 0,0 0 0,1 0-1,-1 0 1,0 0 0,1-1-1,4-1 1,-7 1 15,1 0 0,-1 0 0,1 0 0,-1 0 0,0 0 0,0 0 0,1-1 0,-1 1 0,0 0-1,0-1 1,0 1 0,-1-1 0,1 1 0,0-1 0,0 0 0,-1 1 0,1-1 0,-1 0 0,0 1 0,1-4 0,1-38 333,-2 33-88,0 9-234,0 1 0,0-1 0,0 1 0,-1-1 0,1 1 1,0 0-1,0-1 0,0 1 0,0-1 0,0 1 0,-1-1 0,1 1 1,0 0-1,0-1 0,-1 1 0,1 0 0,0-1 0,-1 1 0,1 0 1,0-1-1,-1 1 0,1 0 0,0 0 0,-1-1 0,1 1 0,-1 0 0,1 0 1,0 0-1,-1-1 0,1 1 0,-1 0 0,1 0 0,-1 0 0,1 0 1,-1 0-1,1 0 0,0 0 0,-1 0 0,1 0 0,-1 0 0,1 0 1,-1 0-1,0 1 0,0-1 25,0 0 1,0 1 0,-1-1-1,1 0 1,0 1 0,0-1-1,0 1 1,0-1-1,0 1 1,0 0 0,0-1-1,0 1 1,0 0-1,0 0 1,-1 1 0,0 1-52,1 1 1,-1 0 0,1 0-1,-1 0 1,1 0-1,1 0 1,-1 0 0,0 0-1,1 0 1,0 0-1,0 7 1,0-9-54,25-1-2731,-21-1 2261,-1 1-74,0-1-1,0 0 1,0 0-1,0-1 1,0 1 0,-1-1-1,1 1 1,0-1-1,0 0 1,4-2-1,10-10-6877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8"/>
    </inkml:context>
    <inkml:brush xml:id="br0">
      <inkml:brushProperty name="width" value="0.035" units="cm"/>
      <inkml:brushProperty name="height" value="0.035" units="cm"/>
    </inkml:brush>
  </inkml:definitions>
  <inkml:trace contextRef="#ctx0" brushRef="#br0">2 11 5033,'0'0'5090,"0"3"-4431,0 11 754,0-6-897,0 1 0,0 0 0,0-1 0,1 1 0,4 15 0,-4-22-465,0 0-1,0 0 0,0 0 1,0 0-1,0 0 0,0 0 1,0 0-1,1 0 0,-1-1 0,1 1 1,-1 0-1,1-1 0,0 0 1,0 1-1,-1-1 0,1 0 0,0 0 1,0 0-1,0 0 0,0 0 1,0 0-1,1-1 0,-1 1 1,0-1-1,0 1 0,0-1 0,0 0 1,1 0-1,2 0 0,1 0 33,-2 0-29,-1 0 1,1 0-1,-1 0 0,1 0 0,0-1 1,-1 1-1,6-3 0,-7 2-33,-1 0-1,0 0 0,1 0 1,-1 0-1,0 0 0,0 0 1,0 0-1,0 0 0,0-1 1,0 1-1,0 0 0,-1-1 1,1 1-1,0-1 0,-1 1 1,1-1-1,-1 1 0,1-1 1,-1 1-1,0-4 0,3-11 209,-1-1-1,0-26 1,-2 42-203,0 0 0,0 1 1,-1-1-1,1 0 0,0 1 1,0-1-1,-1 0 0,1 1 1,0-1-1,0 0 0,-1 1 0,1-1 1,-1 0-1,1 1 0,-1-1 1,1 1-1,-1-1 0,1 1 1,-1-1-1,1 1 0,-1 0 1,0-1-1,1 1 0,-1 0 1,0-1-1,-25-4 634,20 4-518,1 1-1,-1 0 0,0 1 1,1-1-1,-1 1 1,-10 3-1,13-2-122,1 0 0,-1 0 0,1 0 0,-1 0 0,1 0 0,0 0 0,0 1 0,0-1-1,0 1 1,0-1 0,1 1 0,-1 0 0,1 0 0,-1-1 0,1 1 0,0 0 0,-1 4 0,1-2-32,0 0 1,0 1-1,0-1 0,1 0 1,-1 0-1,1 1 1,0-1-1,1 0 0,1 11 1,-1-15 3,-1 1 0,1-1 1,0 0-1,0 1 0,-1-1 0,1 0 1,0 1-1,0-1 0,1 0 0,-1 0 1,0 0-1,0 0 0,0 0 1,1 0-1,-1 0 0,0 0 0,1 0 1,-1-1-1,1 1 0,-1-1 1,2 1-1,3 1-36,-1-1 0,1 0-1,-1 0 1,1-1 0,5 0 0,-9 0 47,1 0 0,-1 0 1,0-1-1,0 1 0,0-1 0,0 1 0,0-1 1,0 0-1,0 0 0,0 0 0,0 0 0,0 0 1,0 0-1,0-1 0,0 1 0,-1 0 0,1-1 1,-1 0-1,1 1 0,-1-1 0,0 0 0,1 0 1,-1 0-1,0 0 0,0 0 0,0-2 0,2-2 78,-1 0-1,0-1 0,-1 0 0,1 1 0,-1-1 0,-1 0 0,1-8 0,-1 15-72,-1-1 1,1 1-1,0-1 1,0 1-1,0-1 1,-1 1-1,1-1 0,0 1 1,-1-1-1,1 1 1,0-1-1,-1 1 1,1 0-1,0-1 0,-1 1 1,1 0-1,-1-1 1,1 1-1,-1 0 1,1-1-1,-1 1 0,1 0 1,-1 0-1,1 0 1,-1 0-1,1-1 1,-1 1-1,0 0 1,1 0-1,-1 0 0,0 0 1,-20 0 101,18 0-45,0 0-28,1 0 0,-1 0 1,1 0-1,-1 0 0,1 1 0,-1-1 1,0 1-1,1-1 0,0 1 1,-1 0-1,1 0 0,0 0 1,-1 0-1,1 1 0,0-1 0,0 1 1,0-1-1,0 1 0,0 0 1,-2 3-1,2-2-71,0 1-1,0-1 1,0 1 0,1 0 0,0 0-1,0-1 1,0 1 0,0 0 0,0 0-1,1 0 1,0 0 0,0 6 0,0-10-37,0 1 1,0-1-1,0 0 1,1 1-1,-1-1 1,0 1-1,0-1 1,0 0-1,1 1 1,-1-1-1,0 1 1,1-1-1,-1 0 1,0 1-1,1-1 1,-1 0-1,0 1 1,1-1-1,-1 0 1,1 0-1,-1 0 1,0 1-1,1-1 1,-1 0-1,1 0 1,-1 0-1,1 0 1,-1 0-1,1 0 1,0 0-1,17 1-2042,-15-1 1480,19 0-3671,0 0-1427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9"/>
    </inkml:context>
    <inkml:brush xml:id="br0">
      <inkml:brushProperty name="width" value="0.035" units="cm"/>
      <inkml:brushProperty name="height" value="0.035" units="cm"/>
    </inkml:brush>
  </inkml:definitions>
  <inkml:trace contextRef="#ctx0" brushRef="#br0">1 63 672,'0'-1'13699,"0"3"-12460,0 2-1229,0 1 0,0-1 0,1 1 0,0-1 0,0 1-1,0-1 1,0 1 0,1-1 0,3 6 0,-4-8 13,0 0-1,0 0 0,0-1 1,0 1-1,1 0 0,-1-1 0,1 0 1,-1 1-1,1-1 0,0 0 1,-1 0-1,1 1 0,0-2 0,0 1 1,0 0-1,0 0 0,-1 0 1,1-1-1,0 1 0,1-1 0,-1 0 1,0 1-1,3-1 0,3 0-18,16 0 77,-23 0-76,0 0 0,-1 0 1,1 0-1,0 0 0,0-1 1,-1 1-1,1 0 0,0 0 1,0-1-1,-1 1 0,1-1 1,0 1-1,-1 0 0,1-1 0,-1 1 1,1-1-1,0 1 0,-1-1 1,1 0-1,-1 1 0,1-1 1,-1 0-1,0 1 0,1-1 1,-1 0-1,1 0-1,10-50 235,-11 48-251,1-1 0,-1 0 0,0 0-1,0 0 1,0 0 0,0 1 0,-1-1-1,0 0 1,0 0 0,0 1 0,0-1-1,-2-3 1,2 5 13,0 1 1,0-1-1,-1 1 1,1 0-1,0 0 0,-1-1 1,1 1-1,-1 0 0,1 0 1,-1 0-1,0 1 1,1-1-1,-1 0 0,0 1 1,0-1-1,1 1 1,-1-1-1,-3 1 0,-36-2 251,29 3 73,12-1-312,-1 0 0,0 0 1,1 0-1,-1 0 0,0 0 1,1 1-1,-1-1 0,0 0 1,1 0-1,-1 1 0,1-1 1,-1 1-1,1-1 0,-1 0 1,0 1-1,1-1 0,0 1 0,-1-1 1,1 1-1,-1-1 0,1 1 1,0 0-1,-1-1 0,1 1 1,0-1-1,-1 2 0,-3 17-23,3-16 67,0 5-13,-1 0-1,1-1 0,1 1 0,-1 0 0,2 8 0,-1-14-38,0 0-1,0-1 0,1 1 0,-1 0 0,1-1 0,-1 1 0,1 0 0,0-1 0,-1 1 0,1-1 0,0 1 0,0-1 0,0 1 1,0-1-1,0 0 0,1 0 0,-1 1 0,0-1 0,1 0 0,-1 0 0,0 0 0,1 0 0,-1-1 0,1 1 0,0 0 0,-1-1 0,1 1 1,2 0-1,0 0-14,0 0 0,1 0 0,-1-1 0,0 1 0,0-1-1,1 0 1,-1 0 0,0-1 0,0 1 0,0-1 0,1 0 0,-1 0 0,0 0 0,0-1 0,0 1 0,-1-1 0,1 0 0,0 0 0,-1 0 0,1-1 0,-1 0 0,1 1 0,-1-1 0,0 0 0,0 0 0,-1 0 0,1-1 0,-1 1 0,1-1 0,-1 0 0,0 1 0,0-1 0,-1 0 0,1 0 0,-1 0 0,0 0 0,0 0-1,0-1 1,-1 1 0,1 0 0,-1-6 0,0 8 36,0 0-1,0 1 0,0-1 0,0 0 1,0 1-1,-1-1 0,1 1 0,0-1 1,-1 1-1,1-1 0,-1 0 1,1 1-1,-1 0 0,-1-3 0,1 3 10,-1 0 0,1 1 0,0-1 0,-1 0-1,1 0 1,-1 1 0,1-1 0,-1 1 0,1-1-1,-1 1 1,1 0 0,-1 0 0,1-1 0,-1 1 0,1 0-1,-4 1 1,0-1 51,1 0 39,0 0 0,1 0 0,-1 0 1,0 0-1,1 1 0,-7 1 0,9-1-107,-1 0 0,1 0 0,-1-1 0,1 1 0,0 0 0,-1 0 0,1 1 0,0-1 0,0 0 0,0 0 0,0 0 0,0 1 0,0-1 0,0 1 0,1-1 0,-1 1 0,0-1 0,1 1 0,-1 1 0,-2 4 25,1 0-1,0 1 1,0-1-1,1 0 0,0 1 1,0-1-1,1 0 1,0 1-1,0-1 1,2 11-1,-1-17-56,-1 0 1,1 0-1,0 0 1,0 0-1,0 0 0,0 0 1,0 0-1,0 0 0,0-1 1,1 1-1,-1 0 1,0 0-1,0-1 0,1 1 1,-1-1-1,0 0 0,0 1 1,1-1-1,-1 0 1,1 1-1,-1-1 0,3 0 1,-3 0-18,1 0 1,-1 0 0,1 0 0,0 0 0,-1 0-1,1 0 1,0 0 0,-1-1 0,1 1-1,0 0 1,-1-1 0,1 0 0,-1 1 0,1-1-1,-1 0 1,1 0 0,-1 0 0,0 1-1,1-2 1,1 0 0,0-3 10,-1 1 0,0-1 0,0 0 0,0 1 0,0-1 0,-1 0 0,0 0-1,0 0 1,0 0 0,-1 0 0,1 0 0,-1 0 0,-1-9 0,1 10 93,0 3-58,-1 1 0,1 0 1,0-1-1,-1 1 0,1-1 0,-1 1 0,1 0 0,-1-1 1,1 1-1,-1 0 0,1 0 0,-1-1 0,1 1 0,-1 0 1,1 0-1,-1 0 0,1 0 0,-1 0 0,1-1 1,-1 1-1,1 0 0,-1 0 0,0 0 0,1 1 0,-1-1 1,-22 0 196,16 0-91,4 0-99,0 1 0,0-1 0,0 1 0,1-1 0,-1 1 0,0 0 0,1 0 0,-1 0 0,0 0-1,1 1 1,-1-1 0,1 1 0,0-1 0,0 1 0,-1 0 0,1 0 0,0 0 0,-3 4 0,3-3-23,0 0 0,0 1-1,0-1 1,0 1 0,0-1 0,1 1 0,-1 0-1,1-1 1,0 1 0,0 0 0,0 0 0,0 8-1,2-12-50,-1 1-1,0-1 0,0 1 0,0-1 0,1 1 1,-1-1-1,0 1 0,0-1 0,1 1 0,-1-1 1,0 1-1,1-1 0,-1 0 0,1 1 0,-1-1 1,1 1-1,-1-1 0,0 0 0,1 0 0,-1 1 1,1-1-1,0 0 0,-1 0 0,1 1 0,-1-1 1,1 0-1,-1 0 0,1 0 0,-1 0 0,1 0 1,0 0-1,0 0 0,27 0-3158,-16-1 284,4 1-2521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0"/>
    </inkml:context>
    <inkml:brush xml:id="br0">
      <inkml:brushProperty name="width" value="0.035" units="cm"/>
      <inkml:brushProperty name="height" value="0.035" units="cm"/>
    </inkml:brush>
  </inkml:definitions>
  <inkml:trace contextRef="#ctx0" brushRef="#br0">1 58 3256,'0'0'3560,"0"34"-457,0-30-3039,0-1 0,1 1 1,-1 0-1,1 0 0,0-1 0,0 1 0,0 0 0,1-1 0,-1 1 0,1-1 1,0 0-1,0 0 0,0 1 0,1-1 0,-1 0 0,1-1 0,-1 1 1,1 0-1,5 3 0,-4-3 41,1 0 0,0 0 0,0 0 0,0-1-1,0 0 1,1 0 0,-1 0 0,1 0 0,-1-1 0,1 0 0,0 0 0,8 0 0,0-1 85,-8 0-92,1 0-1,0 0 1,0 0-1,0-1 1,0 0-1,7-3 1,-11 3-50,-1 0 1,1 0-1,-1-1 0,1 1 1,-1-1-1,0 0 0,0 0 1,1 0-1,-2 0 0,1 0 1,0 0-1,0 0 1,-1-1-1,1 1 0,-1 0 1,1-1-1,-1 0 0,2-4 1,-1 0 117,-1 1 1,1-1 0,-1 1 0,0-1-1,-1 0 1,0-11 0,0 14-144,0 1 0,0 0 1,0-1-1,-1 1 0,0 0 1,0 0-1,0-1 0,0 1 1,0 0-1,0 0 0,-1 0 0,0 0 1,1 1-1,-1-1 0,-3-3 1,1 3-3,1 0 1,0 1 0,-1-1-1,0 1 1,0 0 0,0 0-1,0 0 1,0 0-1,0 1 1,-5-1 0,-3 0 47,1 1 1,-21 0-1,30 1-63,1 0-1,-1 0 0,1 1 1,0-1-1,-1 1 0,1-1 1,-1 1-1,1 0 0,0-1 1,0 1-1,-1 0 0,1 0 1,0 0-1,0 0 0,0 0 1,0 0-1,0 0 0,0 0 1,0 0-1,0 1 0,0-1 1,1 0-1,-1 1 0,0-1 0,1 0 1,-1 1-1,1-1 0,0 1 1,-1-1-1,1 0 0,0 1 1,0 1-1,-2 9 102,2 0 0,-1-1 0,2 14 0,-1-10 127,0-13-207,0 1 1,1-1-1,-1 0 0,0 0 1,1 0-1,-1 1 1,1-1-1,-1 0 1,1 0-1,0 0 1,0 0-1,0 0 0,0 0 1,0 0-1,1-1 1,-1 1-1,1 0 1,-1-1-1,1 1 0,-1-1 1,1 1-1,0-1 1,0 0-1,0 0 1,-1 0-1,1 0 1,0 0-1,4 1 0,0 0-8,0-1 0,0 0 0,0 0 0,0 0 0,0-1 0,0 0 0,0 0 0,0-1 0,0 0 0,6-1 0,-11 2-17,1-1 0,0 1 0,-1-1 0,1 0 0,-1 0 1,1 1-1,-1-1 0,1 0 0,-1 0 0,0 0 0,1 0 0,-1-1 0,0 1 1,0 0-1,0 0 0,0-1 0,0 1 0,0-1 0,0 1 0,0-1 1,-1 1-1,1-1 0,-1 1 0,1-1 0,0-2 0,0-3 67,0-1 0,0 0 0,-1 0 0,-1-10 0,1 4 75,0 13-130,0 0-1,0 0 0,0 0 0,0-1 1,0 1-1,-1 0 0,1 0 0,0 0 1,-1 0-1,1 0 0,-1 0 0,1 0 0,-1 0 1,1 0-1,-1 0 0,0 1 0,1-1 1,-1 0-1,0 0 0,0 1 0,0-1 0,1 0 1,-1 1-1,0-1 0,0 0 0,0 1 1,0 0-1,0-1 0,0 1 0,-2-1 0,-2 0 150,-1 0 0,1 0 0,-1 1 0,-9 0 0,7 0 175,7 1-338,0-1 0,0 1 0,1-1 0,-1 1 0,0 0 0,0-1 0,0 1 0,1 0 0,-1 0 0,1-1 0,-1 1-1,0 0 1,1 0 0,-1 0 0,1 0 0,0 0 0,-1 0 0,1 0 0,0 0 0,-1 0 0,1 0 0,0 0 0,0 0 0,0 1 0,-3 27 25,3 20-59,0-48 29,1-1 1,-1 1 0,1-1 0,-1 1 0,1-1-1,0 1 1,-1-1 0,1 1 0,0-1-1,-1 1 1,1-1 0,0 0 0,-1 1-1,1-1 1,0 0 0,0 0 0,-1 1 0,1-1-1,0 0 1,0 0 0,0 0 0,-1 0-1,1 0 1,0 0 0,0 0 0,-1-1 0,1 1-1,0 0 1,0 0 0,0-1 0,1 1-6,0 0 1,0 0-1,-1-1 1,1 1 0,0 0-1,0-1 1,-1 0-1,1 1 1,0-1 0,-1 0-1,1 0 1,0 0-1,2-2 1,-2-1 47,0-1-1,-1 1 1,1-1-1,-1 0 1,0 1-1,0-1 1,-1 0 0,1 1-1,-1-1 1,0 0-1,0-5 1,-1 0 272,1 10-303,0 0-1,-1 0 0,1 0 0,-1 0 0,1 0 0,-1 0 1,1 0-1,0 0 0,-1 1 0,1-1 0,-1 0 0,1 0 1,0 0-1,-1 1 0,1-1 0,-1 0 0,1 0 0,0 1 1,-1-1-1,1 0 0,0 1 0,0-1 0,-1 0 0,1 1 1,0-1-1,0 1 0,-1-1 0,1 0 0,0 1 0,0-1 1,0 1-1,0-1 0,0 0 0,0 1 0,-6 41-566,6-41 359,16-1-6826,-6-2 1778,-3-6-2710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1"/>
    </inkml:context>
    <inkml:brush xml:id="br0">
      <inkml:brushProperty name="width" value="0.035" units="cm"/>
      <inkml:brushProperty name="height" value="0.035" units="cm"/>
    </inkml:brush>
  </inkml:definitions>
  <inkml:trace contextRef="#ctx0" brushRef="#br0">142 1 336,'0'0'8109,"-12"5"-1318,-69 24-9930,50-16-1336,14-8-667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2"/>
    </inkml:context>
    <inkml:brush xml:id="br0">
      <inkml:brushProperty name="width" value="0.035" units="cm"/>
      <inkml:brushProperty name="height" value="0.035" units="cm"/>
    </inkml:brush>
  </inkml:definitions>
  <inkml:trace contextRef="#ctx0" brushRef="#br0">364 1 3040</inkml:trace>
  <inkml:trace contextRef="#ctx0" brushRef="#br0" timeOffset="1">364 1 3040,'-212'86'5937,"207"-86"-4384,-11 5-25,5-1-616,-5 1-912,5 5-160,0-1-696,-5 1-536,-6 4-833,1 1-1287,-1-1-641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4"/>
    </inkml:context>
    <inkml:brush xml:id="br0">
      <inkml:brushProperty name="width" value="0.035" units="cm"/>
      <inkml:brushProperty name="height" value="0.035" units="cm"/>
    </inkml:brush>
  </inkml:definitions>
  <inkml:trace contextRef="#ctx0" brushRef="#br0">411 0 1832,'0'0'5105,"-113"91"-8898,86-72 985</inkml:trace>
  <inkml:trace contextRef="#ctx0" brushRef="#br0" timeOffset="1">411 0 2712,'-276'235'2321,"271"-230"-713,0 4-392,-6 1-688,5 4-392,-4 1-136,-1 4-336,0 0-192,0 0-448,-5 5-376,0 0-161,-1-5-487,1 5 520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6"/>
    </inkml:context>
    <inkml:brush xml:id="br0">
      <inkml:brushProperty name="width" value="0.035" units="cm"/>
      <inkml:brushProperty name="height" value="0.035" units="cm"/>
    </inkml:brush>
  </inkml:definitions>
  <inkml:trace contextRef="#ctx0" brushRef="#br0">158 0 456,'0'0'4825,"-33"91"-4569,28-72 8,-1-4-160,1 4-104,-6 0-416,6 0-737,-6 5-791,0-5 464</inkml:trace>
  <inkml:trace contextRef="#ctx0" brushRef="#br0" timeOffset="1">22 331 1128,'0'0'4097,"-21"100"-7490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8"/>
    </inkml:context>
    <inkml:brush xml:id="br0">
      <inkml:brushProperty name="width" value="0.035" units="cm"/>
      <inkml:brushProperty name="height" value="0.035" units="cm"/>
    </inkml:brush>
  </inkml:definitions>
  <inkml:trace contextRef="#ctx0" brushRef="#br0">76 1 2512,'-70'302'1040,"70"-293"-344,0 6-191,0-1-505,0 0 0,0 15-713,0-5-615,0-5-736</inkml:trace>
  <inkml:trace contextRef="#ctx0" brushRef="#br0" timeOffset="1">1 662 1200,'0'0'3769,"37"110"-4834,-31-91 609,-1-4-40,1-1-136,-1 1 0,6 8 16,-6-8-280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2"/>
    </inkml:context>
    <inkml:brush xml:id="br0">
      <inkml:brushProperty name="width" value="0.035" units="cm"/>
      <inkml:brushProperty name="height" value="0.035" units="cm"/>
    </inkml:brush>
  </inkml:definitions>
  <inkml:trace contextRef="#ctx0" brushRef="#br0">1 0 3096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0"/>
    </inkml:context>
    <inkml:brush xml:id="br0">
      <inkml:brushProperty name="width" value="0.035" units="cm"/>
      <inkml:brushProperty name="height" value="0.035" units="cm"/>
    </inkml:brush>
  </inkml:definitions>
  <inkml:trace contextRef="#ctx0" brushRef="#br0">0 0 808,'0'0'4953,"82"86"-4953,-66-71-416,0 4-753,6-5-647,-12 1-424</inkml:trace>
  <inkml:trace contextRef="#ctx0" brushRef="#br0" timeOffset="1">330 273 2656,'0'0'5273,"114"77"-7697,-92-58-353,-6-9 50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2"/>
    </inkml:context>
    <inkml:brush xml:id="br0">
      <inkml:brushProperty name="width" value="0.035" units="cm"/>
      <inkml:brushProperty name="height" value="0.035" units="cm"/>
    </inkml:brush>
  </inkml:definitions>
  <inkml:trace contextRef="#ctx0" brushRef="#br0">1 0 1704,'5'0'1176,"1"5"753,-1-5-249,6 10-824,0-10-344,0 9-304,0 1-208,10-5 0,-5 4-224,11-4-368,-5 0-464,16-5-537,-6 5-671,1-5-71</inkml:trace>
  <inkml:trace contextRef="#ctx0" brushRef="#br0" timeOffset="1">418 82 1936,'0'0'7401,"43"24"-7401,-27-19-344,6 4-672,0-4-560,5 0-505,16 0-39,-11-1 240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4"/>
    </inkml:context>
    <inkml:brush xml:id="br0">
      <inkml:brushProperty name="width" value="0.035" units="cm"/>
      <inkml:brushProperty name="height" value="0.035" units="cm"/>
    </inkml:brush>
  </inkml:definitions>
  <inkml:trace contextRef="#ctx0" brushRef="#br0">1 63 808,'0'0'6289,"119"0"-5409,-103 0-232,6 0-432,-6 0-216,0 0-104,0 0-608,6 0-480,-6 0-504,11 5-241,-11-5-119</inkml:trace>
  <inkml:trace contextRef="#ctx0" brushRef="#br0" timeOffset="1">526 49 496,'0'0'5353,"59"-39"-6025,-37 30-1729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6"/>
    </inkml:context>
    <inkml:brush xml:id="br0">
      <inkml:brushProperty name="width" value="0.035" units="cm"/>
      <inkml:brushProperty name="height" value="0.035" units="cm"/>
    </inkml:brush>
  </inkml:definitions>
  <inkml:trace contextRef="#ctx0" brushRef="#br0">1 576 144,'281'-283'2528,"-270"274"-1896,0-1-632,10-14-312,1 10-1008</inkml:trace>
  <inkml:trace contextRef="#ctx0" brushRef="#br0" timeOffset="1">536 106 776,'0'0'8417,"60"-72"-11641,-44 53 223,0 5 633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8"/>
    </inkml:context>
    <inkml:brush xml:id="br0">
      <inkml:brushProperty name="width" value="0.035" units="cm"/>
      <inkml:brushProperty name="height" value="0.035" units="cm"/>
    </inkml:brush>
  </inkml:definitions>
  <inkml:trace contextRef="#ctx0" brushRef="#br0">0 978 2936,'271'-278'2153,"-266"264"735,6 0-879,0-1-841,0-4-448,0 0-488,-1 5-232,-4-6-232,5 1-856,0 0-857,-1-5-855,1 0-673</inkml:trace>
  <inkml:trace contextRef="#ctx0" brushRef="#br0" timeOffset="1">412 331 1968,'0'0'9618,"38"-105"-9442,-33 91-176,0-6-96,1 1-216,-1 0-240,1 0-480,-1-5-473,0 0-343,1 0-369,-1-9-63,6 4 536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0"/>
    </inkml:context>
    <inkml:brush xml:id="br0">
      <inkml:brushProperty name="width" value="0.035" units="cm"/>
      <inkml:brushProperty name="height" value="0.035" units="cm"/>
    </inkml:brush>
  </inkml:definitions>
  <inkml:trace contextRef="#ctx0" brushRef="#br0">655 921 1336,'0'0'9443,"0"-14"-8001,0-107 596,-1 109-3030,0 0 0,-2 0 0,1 1 0,-2-1 0,1 1 0,-2 0 0,-10-22 0,-2-5-942,4 0 3874,9 18-62,1 1 0,-1-26 1,4 7-1896,-1 33-114,1 0 0,-1 0 0,-1 0 0,1 1 0,-1-1 0,1 0 0,-1 0 0,0 1 0,-6-9 0,2 4 117,1 2 0,-1-1-1,0 0 1,-11-8 0,-74-47-1727,89 61 1614,1 0-1,-1 0 1,1 0 0,0 0 0,0 0-1,-1 0 1,1 0 0,0 0-1,1 0 1,-1 0 0,0-3 0,-2-15-4087,-7-11 6121,8 28-1287,0-1 0,-1 1 0,1 0 0,-1 0 0,0 0 0,-5-4 0,-3-1-989,-1 0-1,-14-6 0,14 8-482,1-1 0,0 0-1,-14-11 1,17 11 1226,-1 0-1,0 1 1,0 0-1,-15-7 1,2-5-321,-63-12 287,2 1-5190,69 20 3761,7 0-45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1"/>
    </inkml:context>
    <inkml:brush xml:id="br0">
      <inkml:brushProperty name="width" value="0.035" units="cm"/>
      <inkml:brushProperty name="height" value="0.035" units="cm"/>
    </inkml:brush>
  </inkml:definitions>
  <inkml:trace contextRef="#ctx0" brushRef="#br0">136 6 2512,'0'0'6425,"-81"0"-8801,54-5-73,0 5-255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2"/>
    </inkml:context>
    <inkml:brush xml:id="br0">
      <inkml:brushProperty name="width" value="0.035" units="cm"/>
      <inkml:brushProperty name="height" value="0.035" units="cm"/>
    </inkml:brush>
  </inkml:definitions>
  <inkml:trace contextRef="#ctx0" brushRef="#br0">742 101 1616,'-238'-43'1584,"227"43"-536,0 0 553,-5 0-601,5-5-344,-5 5-232,0 0-392,-6 0-32,6-5-344,-6 0-752,-10 0-200,10 1-521,6-1-727</inkml:trace>
  <inkml:trace contextRef="#ctx0" brushRef="#br0" timeOffset="1">168 0 1760,'0'0'5129,"-108"0"-6321,81 0-329,11 0-775,0 0 417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4"/>
    </inkml:context>
    <inkml:brush xml:id="br0">
      <inkml:brushProperty name="width" value="0.035" units="cm"/>
      <inkml:brushProperty name="height" value="0.035" units="cm"/>
    </inkml:brush>
  </inkml:definitions>
  <inkml:trace contextRef="#ctx0" brushRef="#br0">790 20 1352,'-276'-14'832,"265"9"-184,-5 5 720,0 0-687,0 0-473,0 0 296,5 0-232,-6 0-272,7 0-48,-7 0-752,7 0-753,-7 0-559</inkml:trace>
  <inkml:trace contextRef="#ctx0" brushRef="#br0" timeOffset="1">265 1 1040,'0'0'6234,"-19"2"-5998,-9 1-205,-54 7-166,33 4-505,-12 6 555,45-12-1388,6-3-1095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6"/>
    </inkml:context>
    <inkml:brush xml:id="br0">
      <inkml:brushProperty name="width" value="0.035" units="cm"/>
      <inkml:brushProperty name="height" value="0.035" units="cm"/>
    </inkml:brush>
  </inkml:definitions>
  <inkml:trace contextRef="#ctx0" brushRef="#br0">12 15 2880,'0'0'5509,"-2"-2"-4610,-7-10 10214,26 32-10594,0-3-364,-1 0-1,14 20 1,-7-8-127,116 167 33,-101-139-305,-30-43-150,1 1-821,-9-11-903,-10-3-8255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3"/>
    </inkml:context>
    <inkml:brush xml:id="br0">
      <inkml:brushProperty name="width" value="0.035" units="cm"/>
      <inkml:brushProperty name="height" value="0.035" units="cm"/>
    </inkml:brush>
  </inkml:definitions>
  <inkml:trace contextRef="#ctx0" brushRef="#br0">45 0 3096,'-37'151'3496,"29"-120"663,42-31-1223,-20 2-2281,0-2 1,0 0-1,0-1 0,0 0 0,0-1 1,14-4-1,-16 2-576,0 0 1,0 2 0,0-1-1,1 1 1,-1 1 0,1 0-1,17 2 1,-22-1-563,16-8-8174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7"/>
    </inkml:context>
    <inkml:brush xml:id="br0">
      <inkml:brushProperty name="width" value="0.035" units="cm"/>
      <inkml:brushProperty name="height" value="0.035" units="cm"/>
    </inkml:brush>
  </inkml:definitions>
  <inkml:trace contextRef="#ctx0" brushRef="#br0">1 648 2128,'0'0'10717,"2"-3"-9552,8-12 68,0 0-1,15-14 0,4-7-504,71-83 202,48-66-662,-125 151-255,36-56 25,-35 45-623,0 2-3614,-10 25-183,5 4-3384,-14 13 5222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8"/>
    </inkml:context>
    <inkml:brush xml:id="br0">
      <inkml:brushProperty name="width" value="0.035" units="cm"/>
      <inkml:brushProperty name="height" value="0.035" units="cm"/>
    </inkml:brush>
  </inkml:definitions>
  <inkml:trace contextRef="#ctx0" brushRef="#br0">0 303 7113,'0'0'5622,"10"-7"-4790,8-7-148,-1 0-1,30-33 1,-32 29-205,-1-2 0,-1 0 1,-1 0-1,-1-1 0,12-33 1,-15 36-328,-5 14-96,0-1-1,-1 0 0,0 0 1,0 0-1,0 0 1,-1 0-1,2-10 1523,-3 39-1145,-1-13-211,0 0 0,-5 22-1,3-22-24,1 0 0,-1 22 0,3 138 842,0-170-1255,-1 0 0,1 0-1,0 0 1,0-1 0,0 1 0,0 0-1,0 0 1,0 0 0,1 0 0,-1 0 0,0 0-1,0 0 1,1 0 0,-1-1 0,0 1 0,1 0-1,-1 0 1,1 0 0,-1-1 0,1 1-1,-1 0 1,1-1 0,0 1 0,-1 0 0,1-1-1,0 1 1,-1-1 0,1 1 0,0-1-1,0 1 1,0-1 0,-1 0 0,1 1 0,0-1-1,1 1 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79"/>
    </inkml:context>
    <inkml:brush xml:id="br0">
      <inkml:brushProperty name="width" value="0.035" units="cm"/>
      <inkml:brushProperty name="height" value="0.035" units="cm"/>
    </inkml:brush>
  </inkml:definitions>
  <inkml:trace contextRef="#ctx0" brushRef="#br0">98 1 1832,'0'0'16673,"12"0"-15530,2 4-1002,-1 1-1,0 0 1,-1 1-1,16 9 1,15 7-87,82 41 5,-125-63-48,1 1-1,0-1 1,-1 0 0,1 1-1,-1-1 1,1 0 0,0 1-1,-1-1 1,1 1 0,-1-1-1,1 1 1,-1-1 0,1 1-1,-1-1 1,0 1 0,1 0-1,-1-1 1,0 1 0,1 0-1,-1-1 1,0 1 0,0 1-1,0-1 129,1 23 537,0-22-670,0 0-1,0 0 1,-1 0 0,1 1 0,-1-1-1,1 0 1,-1 0 0,0 1-1,0-1 1,0 3 0,0-3-5,3 10-11,-3-12 24,0 0 1,1 0 0,-1 1-1,0-1 1,0 0-1,0 1 1,0-1 0,0 0-1,0 1 1,0-1 0,1 0-1,-1 1 1,0-1-1,0 0 1,0 1 0,0-1-1,0 0 1,-1 1 0,1-1-1,0 0 1,0 1-1,0-1 1,0 0 0,0 0-1,0 1 1,0-1 0,-1 0-1,1 1 1,0-1-1,0 0 1,0 0 0,-1 1-1,1-1 1,0 0 0,0 0-1,-1 1 1,1-1-1,0 0 1,-1 0 0,-152 134 1380,68-68-1168,59-48-1105,1 1-1,1 1 1,-30 33 0,47-46-3360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0"/>
    </inkml:context>
    <inkml:brush xml:id="br0">
      <inkml:brushProperty name="width" value="0.035" units="cm"/>
      <inkml:brushProperty name="height" value="0.035" units="cm"/>
    </inkml:brush>
  </inkml:definitions>
  <inkml:trace contextRef="#ctx0" brushRef="#br0">2 0 4672,'-2'0'16613,"5"2"-17647,20 14 1565,-1 1 0,36 35 1,-22-19-417,13 10-55,91 75-52,-118-98-512,-22-19 3,-1-1-714,0 1 802,-1-1-1,1 0 1,0 1 0,-1-1-1,1 0 1,0 0 0,-1 0-1,1 0 1,-1 0-1,1 0 1,-2-1 0,-5 0-1600,-13 1-5285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1"/>
    </inkml:context>
    <inkml:brush xml:id="br0">
      <inkml:brushProperty name="width" value="0.035" units="cm"/>
      <inkml:brushProperty name="height" value="0.035" units="cm"/>
    </inkml:brush>
  </inkml:definitions>
  <inkml:trace contextRef="#ctx0" brushRef="#br0">1 568 10362,'0'0'7374,"1"-6"-6477,10-22-100,0 1 0,22-38 1,40-54-345,-67 109-387,6-8-3,36-59 70,107-131 0,-144 198-2130,-10 19-4300,-1-2 4386,0 4-5661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2"/>
    </inkml:context>
    <inkml:brush xml:id="br0">
      <inkml:brushProperty name="width" value="0.035" units="cm"/>
      <inkml:brushProperty name="height" value="0.035" units="cm"/>
    </inkml:brush>
  </inkml:definitions>
  <inkml:trace contextRef="#ctx0" brushRef="#br0">0 31 3288,'0'0'9757,"11"-4"-9188,4-3-363,-7 4-33,-1-1 1,1 1-1,0 1 1,11-3-1,-18 4-92,1 1 0,-1 0 1,0-1-1,1 1 0,-1 0 0,1 0 1,-1-1-1,0 1 0,1 0 0,-1 0 0,1 1 1,-1-1-1,0 0 0,1 0 0,-1 1 0,1-1 1,-1 1-1,0-1 0,0 1 0,1 0 1,-1-1-1,0 1 0,0 0 0,0 0 0,0 0 1,0 0-1,0 0 0,0 0 0,0 0 0,0 0 1,0 0-1,0 0 0,-1 1 0,2 1 1,-1 3 57,1 0 0,-1 1 0,0-1 1,0 1-1,-1-1 0,0 9 0,0 1-7,1-10-102,-1 0-1,0 0 0,0 0 1,0 0-1,-1 0 1,0-1-1,0 1 0,0 0 1,-1 0-1,0-1 1,0 1-1,0-1 1,-1 1-1,-5 7 0,-23 25 2,24-33-30,3-5-7,3 0-42,17 0 540,-8 1-336,1 1 1,-1-1-1,0 1 1,0 1-1,0 0 1,0 0-1,-1 0 0,1 1 1,-1 0-1,13 9 1,-11-6-4,1-1 1,1-1-1,-1 0 0,13 4 1,-21-8-154,0-1 0,0 0 0,1 0 0,-1 0 0,0 0 1,1 0-1,-1 0 0,0-1 0,1 1 0,-1-1 0,0 1 0,0-1 1,0 0-1,0 0 0,0 0 0,0 0 0,0-1 0,0 1 1,0 0-1,0-1 0,0 1 0,-1-1 0,1 0 0,-1 0 0,1 1 1,1-5-1,4-4-281,-1 0 1,-1 0 0,8-18-1,-11 23-164,0-1-1,0 1 1,-1-1 0,2-9-1,-2-10-6040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3"/>
    </inkml:context>
    <inkml:brush xml:id="br0">
      <inkml:brushProperty name="width" value="0.035" units="cm"/>
      <inkml:brushProperty name="height" value="0.035" units="cm"/>
    </inkml:brush>
  </inkml:definitions>
  <inkml:trace contextRef="#ctx0" brushRef="#br0">0 44 88,'0'0'4408,"0"-10"-4288,0 5 121,0 1 319,0-1-560,0 0-1241,0 0-207,6-4-296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4"/>
    </inkml:context>
    <inkml:brush xml:id="br0">
      <inkml:brushProperty name="width" value="0.035" units="cm"/>
      <inkml:brushProperty name="height" value="0.035" units="cm"/>
    </inkml:brush>
  </inkml:definitions>
  <inkml:trace contextRef="#ctx0" brushRef="#br0">0 461 1656,'6'-53'12952,"0"39"-11705,58-58 782,-30 30-910,23-34-453,-41 49-600,-8 15-45,-1-1-1,7-18 0,-5 16 3,-8 12-20,1 1-1,-1 0 1,1-1 0,-1 1-1,0-1 1,0 0-1,0 1 1,0-1 0,0-3-1,3-7 8,0 0 0,0 1-1,12-21 1,-12 29-9,-4 3 295,1 20 32,80 302 1014,-72-280-1263,-8-31-39,2 1-1,-1-1 0,1 0 1,1 1-1,5 11 1,4 8 27,-13-26-59,1-1 0,1 0 1,-1 1-1,0-1 0,1 0 0,0 0 0,0 0 0,0 0 1,0 0-1,3 3 0,-4-4-2489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5"/>
    </inkml:context>
    <inkml:brush xml:id="br0">
      <inkml:brushProperty name="width" value="0.035" units="cm"/>
      <inkml:brushProperty name="height" value="0.035" units="cm"/>
    </inkml:brush>
  </inkml:definitions>
  <inkml:trace contextRef="#ctx0" brushRef="#br0">5 480 5785,'0'0'13382,"-1"0"-13340,1 0 0,0 0 0,0 0 0,0 0 0,-1 0 0,1 0 0,0 0 0,0 0 0,0 0 0,0 0 0,-1 0 0,1 0 1,0-1-1,0 1 0,0 0 0,0 0 0,-1 0 0,1 0 0,0 0 0,0-1 0,0 1 0,0 0 0,0 0 0,0 0 1,0 0-1,-1-1 0,1 1 0,0 0 0,0 0 0,0 0 0,0-1 0,0 1 0,0 0 0,7-9-43,0 0 0,0 1-1,1-1 1,0 2 0,18-14-1,-3 2 1,14-11 1,1 2 0,1 1 0,1 2 0,82-36 0,154-46 247,-182 80-138,1 3 0,109-12 0,-181 32-107,87-6 17,-56 7-6,114-4 80,94 3-15,-180 4-66,-25 3 7,70 12 1,5 0 14,-59-6-18,-1 3 0,102 30 0,91 21 8,-127-20-16,-17-4 1,52 8 15,-167-46-22,0 0 0,-1 1 0,1-1 0,-1 1 0,1 0-1,-1 1 1,6 3 0,-7-5-2,-3-1-71,-7 10-6568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6"/>
    </inkml:context>
    <inkml:brush xml:id="br0">
      <inkml:brushProperty name="width" value="0.035" units="cm"/>
      <inkml:brushProperty name="height" value="0.035" units="cm"/>
    </inkml:brush>
  </inkml:definitions>
  <inkml:trace contextRef="#ctx0" brushRef="#br0">184 58 3864,'0'0'6161,"-1"-2"-5851,-4-10-21,2 6-1280,0 1-1,0-1 0,1 0 0,-2-9 0,1 12 76,-10 1 13700,20 12-11674,30 27-638,1-3 0,2-1 0,55 35 0,73 35-607,-132-82-78,-36-21 212,0 0 1,0 0 0,0 0-1,0 0 1,0 0-1,0 0 1,1 0 0,-1 1-1,0-1 1,0 0 0,0 0-1,0 0 1,0 0-1,0 0 1,0 0 0,1 0-1,-1 0 1,0 0 0,0 0-1,0 0 1,0 0 0,0 0-1,0 1 1,0-1-1,0 0 1,0 0 0,0 0-1,0 0 1,0 0 0,0 0-1,1 0 1,-1 0-1,0 1 1,0-1 0,0 0-1,0 0 1,0 0 0,0 0-1,0 0 1,0 0-1,0 1 1,0-1 0,0 0-1,0 0 1,-1 0 0,1 0-1,0 0 1,0 0-1,0 0 1,0 1 0,0-1-1,0 0 1,0 0 0,0 0-1,0 0 1,0 0 0,0 0-1,0 0 1,-1 0-1,-11 3 29,-34-1 92,15-1-52,19 1-4,0 0 1,0 1-1,0 0 0,1 1 0,-1 1 1,-19 10-1,-65 45 487,79-50-492,-22 18 18,0 1 1,2 2-1,1 1 0,-61 73 1,95-103-294,0 1 1,0 0-1,0-1 1,1 1-1,-1 0 1,1 0-1,-2 4 1,1 6-7186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4"/>
    </inkml:context>
    <inkml:brush xml:id="br0">
      <inkml:brushProperty name="width" value="0.035" units="cm"/>
      <inkml:brushProperty name="height" value="0.035" units="cm"/>
    </inkml:brush>
  </inkml:definitions>
  <inkml:trace contextRef="#ctx0" brushRef="#br0">0 0 1200,'0'0'15152,"0"25"-13828,0 469 2215,1-490-3522,-1-1 0,1 0 0,-1 1 0,1-1 0,0 0 0,0 0 1,1 0-1,-1 0 0,1 0 0,-1 0 0,4 4 0,-4-5-13,1 1 1,0 0-1,-1 0 0,1-1 0,-1 1 0,0 0 1,0 0-1,0 0 0,0 1 0,-1-1 0,1 3 1,-1-4-4,0 0 0,1 0 0,-1 0 0,0 0 0,1 0 0,-1 0 0,1-1 0,0 1 0,0 0 0,-1 0 0,2 1 0,-1-1 0,0-1-1,0 1 0,0 0 0,0 0 0,0-1 0,-1 1 1,1 0-1,-1 0 0,0 0 0,1 0 0,-1 2 0,0-3 1,0 0 0,0 1-1,0-1 1,1 0-1,-1 1 1,0-1-1,1 0 1,-1 1 0,1-1-1,-1 0 1,1 0-1,0 0 1,0 1 0,0 0-1,0-1 1,0 0-1,0 0 1,-1 0-1,1 1 1,0-1-1,-1 0 1,1 0-1,-1 1 0,1-1 1,-1 0-1,0 1 1,0-1-1,1 1 1,-1 0-1,0 0 1,0-1-1,1 1 1,-1-1 0,1 1-1,-1-1 1,1 1-1,0-1 1,0 0-1,-1 1 1,1-1-1,0 0 1,0 0 0,0 1-1,0-1 1,1 0-1,-1 0 1,1 1-1,0-2 1,-1 1-1,0 0 0,0 0 0,0 0 0,0 0 1,0 0-1,-1 0 0,1 0 0,0 0 0,0 0 0,-1 1 1,1-1-1,0 0 0,-1 0 0,1 1 0,-1 1 1,13 6-16,-12-7-16,0-1 0,1 1 1,-1-1-1,1 0 0,0 0 0,-1 1 1,1-1-1,0 0 0,0 0 0,-1-1 0,1 1 1,0 0-1,0-1 0,0 1 0,0-1 0,0 1 1,0-1-1,0 0 0,0 0 0,0 0 1,0 0-1,3-1 0,-2 1-92,-1 0 6,82 0-951,-81-1 1049,0 1 0,0-1 0,-1 0 0,1-1 0,-1 1 0,1 0 0,-1-1 0,1 1 0,-1-1 0,0 0 0,0 0 0,1 0 0,-2 0 0,1 0 0,0 0 0,0-1 0,-1 1 0,1-1 0,-1 1 0,2-5 0,-2 4 13,0-1 0,-1 1-1,1 0 1,1-1-1,-1 1 1,0 0 0,1 0-1,0 0 1,0 0 0,0 0-1,0 0 1,0 0 0,0 1-1,4-4 1,9-13-131,-14 18 124,0-1 0,-1 1 0,1 0 0,0-1 0,-1 1 0,0-1 0,1 1 0,-1-1 0,0 1 0,0-1 0,0 1 0,0-1 0,0 1-1,0-1 1,0 1 0,-1-3 0,0-11-171,1-53-332,0 66 511,0 1 0,0-1 1,0 1-1,1-1 0,-1 1 0,0 0 1,1-1-1,-1 1 0,1-1 0,0 1 0,-1 0 1,1 0-1,2-3 0,-3 3 5,1 0 0,0 0 0,0 0 0,-1 0 0,1 0 0,-1 0 0,1 0 0,-1-1 0,1 1 0,-1 0 0,0 0 0,0-1 0,1-1 0,-1-430-2994,0 431 2802,0-15-10312,0 11 7090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7"/>
    </inkml:context>
    <inkml:brush xml:id="br0">
      <inkml:brushProperty name="width" value="0.035" units="cm"/>
      <inkml:brushProperty name="height" value="0.035" units="cm"/>
    </inkml:brush>
  </inkml:definitions>
  <inkml:trace contextRef="#ctx0" brushRef="#br0">81 235 2816,'0'0'3286,"-1"3"-3167,-1 7-204,-3 13 1463,5-23-1369,-1 1-1,1 0 1,0-1-1,0 1 1,-1 0 0,1-1-1,0 1 1,-1-1-1,1 1 1,-1-1-1,1 1 1,-1 0-1,1-1 1,-1 0-1,1 1 1,-1-1 0,1 1-1,-1-1 1,1 0-1,-1 1 1,0-1-1,1 0 1,-1 0-1,0 1 1,1-1-1,-2 0 1,-5 2-752,1 0 1,-1 1-1,0-1 0,-7 6 0,-3 0 7048,23-12-2979,8-3-2510,25-17 1,21-25 281,-33 28-653,-1-2 1,27-28 0,-38 34-389,-1 0 1,0-1-1,-1 0 1,13-25 0,-17 27 1117,-8 27 1216,1 8-2664,4 9 468,1 0 0,12 29 1,-4-13 23,-8-24-115,1 0 0,13 27 1,-16-39-99,-1-1 0,1 0 0,0 0 0,0 0 0,1-1 0,0 1 0,0-1 0,14 10 0,-7-11-256,-7-9-1140,-3-19-4063,-3 17 3604,0-14-8068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8"/>
    </inkml:context>
    <inkml:brush xml:id="br0">
      <inkml:brushProperty name="width" value="0.035" units="cm"/>
      <inkml:brushProperty name="height" value="0.035" units="cm"/>
    </inkml:brush>
  </inkml:definitions>
  <inkml:trace contextRef="#ctx0" brushRef="#br0">1 0 1088,'0'0'13935,"11"14"-10980,5 0-1850,6 5-45,27 30 0,-27-23-775,177 197 776,-167-196-1042,5 7-7,-29-27 1242,-2-5-4414,-24-19-16122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89"/>
    </inkml:context>
    <inkml:brush xml:id="br0">
      <inkml:brushProperty name="width" value="0.035" units="cm"/>
      <inkml:brushProperty name="height" value="0.035" units="cm"/>
    </inkml:brush>
  </inkml:definitions>
  <inkml:trace contextRef="#ctx0" brushRef="#br0">0 393 3568,'0'0'11888,"6"-10"-10613,17-23 530,46-54-1,5 9-805,61-68-777,-125 132-314,-10 12-100,1 0 0,0 0 0,0 1 0,0-1 0,0 1 0,1-1-1,-1 1 1,0-1 0,0 1 0,1 0 0,-1-1 0,1 1 0,0 0-1,-1 0 1,4-1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0"/>
    </inkml:context>
    <inkml:brush xml:id="br0">
      <inkml:brushProperty name="width" value="0.035" units="cm"/>
      <inkml:brushProperty name="height" value="0.035" units="cm"/>
    </inkml:brush>
  </inkml:definitions>
  <inkml:trace contextRef="#ctx0" brushRef="#br0">49 45 4024,'0'0'8534,"8"-8"-7919,25-24 33,-32 31-599,-1 1 1,0 0 0,0 0-1,0-1 1,0 1 0,0 0-1,1 0 1,-1-1-1,0 1 1,0 0 0,0 0-1,1 0 1,-1-1 0,0 1-1,0 0 1,1 0-1,-1 0 1,0 0 0,0-1-1,1 1 1,-1 0 0,0 0-1,1 0 1,-1 0-1,0 0 1,0 0 0,1 0-1,-1 0 1,0 0 0,1 0-1,-1 0 1,0 0-1,0 0 1,1 0 0,-1 0-1,0 0 1,1 1 0,-1-1-1,0 0 1,0 0-1,1 0 1,-1 0 0,0 1-1,0-1 1,1 0 0,-1 0-1,0 0 1,0 1-1,0-1 1,0 0 0,1 0-1,-1 1 1,0-1 0,0 0-1,0 0 1,0 1-1,0-1 1,0 0 0,0 0-1,1 1 1,-1-1-1,0 0 1,0 1 0,0-1-1,-1 21-167,1-19 368,-1 7-200,0 0 1,0 0-1,-1-1 0,-1 1 1,1-1-1,-1 1 1,-1-1-1,0 0 1,0 0-1,0 0 1,-1-1-1,0 1 0,0-1 1,-1-1-1,0 1 1,0-1-1,-12 10 1,12-10-35,5-5-7,1 0 0,-1 0 0,1 0 0,-1-1 0,0 1 0,1 0 0,-1 0 0,0-1 0,0 1 0,0-1 0,0 1 0,1 0 0,-1-1 0,0 0 0,0 1 0,0-1 0,-2 1 0,2-1-63,2 1-917,0 0 1004,0 0 1,1 0-1,-1 0 0,0 0 1,0 0-1,1 0 1,-1 0-1,1-1 0,-1 1 1,1-1-1,1 1 0,5 3 186,78 47 1611,-81-49-1723,1 0 0,-1-1 1,1 0-1,-1 0 0,1 0 0,0-1 0,-1 0 0,1 0 1,8-1-1,3 0-11,-14 0-138,-1 1 1,0 0-1,1-1 0,-1 0 0,0 1 1,0-1-1,1 0 0,-1 0 1,0-1-1,0 1 0,0 0 1,0-1-1,0 1 0,0-1 0,-1 0 1,1 1-1,0-1 0,-1 0 1,0 0-1,1 0 0,-1 0 1,0 0-1,0 0 0,0-1 0,0 1 1,1-4-1,1-2-820,-1-1 1,0 1-1,0-1 0,-1 1 1,1-16-1,-3-7-4535,-4-2-3294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1"/>
    </inkml:context>
    <inkml:brush xml:id="br0">
      <inkml:brushProperty name="width" value="0.035" units="cm"/>
      <inkml:brushProperty name="height" value="0.035" units="cm"/>
    </inkml:brush>
  </inkml:definitions>
  <inkml:trace contextRef="#ctx0" brushRef="#br0">1 79 3200,'0'0'6992,"3"-9"-5969,13-31-132,-16 38-792,1 1 0,-1-1 0,1 1 0,-1-1 0,1 1 0,0-1 0,0 1 0,0 0 0,0-1 0,0 1 1,0 0-1,0 0 0,0-1 0,0 1 0,0 0 0,1 0 0,-1 1 0,1-1 0,-1 0 0,0 0 0,1 1 0,-1-1 0,1 0 0,0 1 0,-1 0 0,1-1 0,-1 1 0,1 0 0,0 0 0,-1 0 1,1 0-1,-1 0 0,1 0 0,0 0 0,1 1 0,0 0-39,-1 0 1,0 0-1,1 0 1,-1 0-1,0 0 0,0 1 1,0-1-1,0 1 1,0 0-1,0-1 1,0 1-1,-1 0 1,1 0-1,0 0 1,-1 0-1,0 0 0,1 1 1,1 3-1,-1 2-18,0-1 0,-1 1 0,1 0 0,-1 0 0,-1 0 0,0 0 1,0 0-1,0 0 0,-1 0 0,0-1 0,0 1 0,-1 0 0,0 0 0,-1-1 0,0 1 0,0-1 0,0 0 0,-1 0 0,0 0 0,-1-1 0,1 1 0,-1-1 0,0 0 0,-7 6 0,-14 8-211,27-20 225,1 1 1,0-1 0,-1 0 0,1 1 0,-1-1 0,1 1-1,-1 0 1,1 0 0,-1-1 0,1 1 0,-1 0 0,0 0-1,0 0 1,1 0 0,-1 1 0,2 1 0,19 27 613,-10-12-277,-10-15-345,27 29 412,-27-30-419,0-1 0,0 1 0,0 0 0,0-1 0,1 0 0,-1 1 0,0-1 0,1 0 0,-1 0 0,0-1-1,1 1 1,-1 0 0,1-1 0,3 1 0,-3-1-95,-1 0 1,1 0-1,0 0 0,0 0 0,0 0 0,-1-1 0,1 0 0,0 1 0,0-1 0,-1 0 1,4-2-1,12-14-3711,-12 8-1163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2"/>
    </inkml:context>
    <inkml:brush xml:id="br0">
      <inkml:brushProperty name="width" value="0.035" units="cm"/>
      <inkml:brushProperty name="height" value="0.035" units="cm"/>
    </inkml:brush>
  </inkml:definitions>
  <inkml:trace contextRef="#ctx0" brushRef="#br0">22 102 4456,'0'0'8759,"17"0"-8583,15 3-137,-27-2 17,0 0-1,1 0 0,0-1 1,-1 1-1,1-2 0,-1 1 0,10-2 1,-13 1-47,0 0 1,0 0 0,0-1 0,0 1 0,0 0-1,0-1 1,-1 1 0,1-1 0,-1 0-1,1 1 1,-1-1 0,0 0 0,1 0-1,-1 0 1,0 0 0,0 0 0,-1 0-1,1-1 1,1-2 0,-1 1 117,0 0 0,0 0-1,-1 0 1,1 0 0,-1 0 0,1 0 0,-1 0 0,-1 0-1,1 0 1,-1-4 0,0 6-65,0 1 0,1 0 0,-1-1 1,0 1-1,0 0 0,0 0 0,0 0 0,0 0 0,-1 0 0,1 0 1,0 0-1,0 0 0,-1 0 0,1 1 0,0-1 0,-1 0 1,1 1-1,-1-1 0,1 1 0,0 0 0,-1-1 0,1 1 0,-1 0 1,-2 0-1,-44 0 1044,33 0-779,13 0-270,0 0 1,0 0-1,-1 0 0,1 1 1,0-1-1,0 1 0,0-1 1,-1 1-1,1-1 1,0 1-1,0 0 0,0 0 1,0 0-1,0 0 0,1 1 1,-1-1-1,0 0 1,0 1-1,1-1 0,-1 1 1,1 0-1,-1-1 0,1 1 1,0 0-1,0 0 1,0 0-1,0 0 0,0 0 1,-1 3-1,0 4-79,0 0-1,0 0 1,1 1 0,1-1-1,0 15 1,0-16-39,0-7 58,0 0-1,0 0 1,0 0-1,0-1 1,0 1-1,0 0 1,1 0-1,-1 0 1,0 0-1,1 0 1,-1 0-1,1 0 1,-1 0-1,1-1 1,-1 1-1,1 0 1,-1 0-1,1-1 1,0 1-1,-1 0 1,1-1-1,0 1 1,0 0-1,0-1 1,-1 1-1,1-1 1,0 0-1,0 1 1,0-1-1,0 0 1,1 1-1,3 0-14,1 0-1,-1-1 1,0 0 0,10 0-1,-3-1-28,-10 1 46,0-1 1,0 1-1,-1-1 0,1 0 0,0 0 0,0 0 0,0 0 1,-1 0-1,1-1 0,0 1 0,-1 0 0,1-1 0,-1 1 1,0-1-1,1 1 0,-1-1 0,0 0 0,0 0 0,0 1 0,0-1 1,1-3-1,0 0 36,0 0 1,0-1-1,0 1 1,0 0-1,-1-1 1,0 1-1,0-8 1,0 12-5,-1 0-1,0 0 1,0 0 0,0 0 0,0-1 0,0 1 0,0 0-1,-1 0 1,1 0 0,0 0 0,-1 0 0,1 0 0,0 0 0,-1 0-1,1 0 1,-1 0 0,0 0 0,1 0 0,-1 1 0,0-1-1,1 0 1,-1 0 0,0 0 0,0 1 0,-1-2 0,-1 1 42,1 1 0,-1-1 1,0 1-1,0-1 1,0 1-1,0 0 0,0 0 1,-3 0-1,-2 0-41,6 0-25,-1 0-1,1-1 1,0 1-1,0 0 1,-1 1-1,1-1 0,0 0 1,0 1-1,-1-1 1,1 1-1,0 0 1,0-1-1,0 1 1,0 0-1,0 0 1,0 1-1,0-1 0,0 0 1,1 1-1,-1-1 1,0 1-1,1-1 1,-1 1-1,1 0 1,-1 0-1,1 0 1,0-1-1,0 1 0,0 0 1,0 1-1,0-1 1,1 0-1,-1 0 1,0 0-1,1 0 1,-1 5-1,-1 7-28,1 0 1,0 26-1,1-37 16,0-2-3,0 1-1,1-1 1,-1 0-1,1 0 1,-1 1-1,1-1 1,0 0 0,-1 0-1,1 0 1,0 0-1,0 0 1,-1 0-1,1 0 1,0 0-1,0 0 1,0 0-1,1 0 1,-1-1-1,0 1 1,0 0-1,0-1 1,0 1-1,1-1 1,-1 1-1,0-1 1,1 0-1,-1 1 1,0-1 0,0 0-1,2 0 1,46 4-390,-46-4 378,0 0 14,0-1 0,0 1 0,0 0 0,0-1 0,0 0 1,0 0-1,-1 0 0,1 0 0,0 0 0,0 0 0,-1-1 0,1 1 0,-1-1 0,1 0 0,-1 0 0,0 0 1,1 0-1,-1 0 0,0 0 0,-1-1 0,1 1 0,0-1 0,-1 1 0,1-1 0,-1 1 0,2-5 0,0-2 40,0-1-1,0 1 0,-1-1 0,0 0 0,-1 1 0,0-1 1,-1-10-1,0 19-23,0 0 0,0 0 0,0 0 0,0 0 0,-1 1 0,1-1 0,0 0 0,0 0 0,-1 1-1,1-1 1,-1 0 0,1 0 0,0 1 0,-1-1 0,1 0 0,-1 1 0,0-1 0,1 1 0,-1-1 0,0 1 0,1-1 0,-2 0 0,-23-7 104,17 8-100,-1-1 0,1 1 1,0 0-1,-11 2 0,17-1-12,0-1 1,1 0-1,-1 1 0,1-1 0,-1 1 1,0-1-1,1 1 0,-1 0 0,1 0 1,0 0-1,-1 0 0,1 0 0,0 0 1,-1 0-1,1 0 0,0 0 1,0 0-1,0 1 0,0-1 0,0 1 1,0-1-1,-1 3 0,-2 17-2226,3 1-4404,1-8-1726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3"/>
    </inkml:context>
    <inkml:brush xml:id="br0">
      <inkml:brushProperty name="width" value="0.035" units="cm"/>
      <inkml:brushProperty name="height" value="0.035" units="cm"/>
    </inkml:brush>
  </inkml:definitions>
  <inkml:trace contextRef="#ctx0" brushRef="#br0">163 80 1992,'0'-3'1419,"0"-5"-510,0 2-395,0 1-1,0-1 1,-1 1 0,-1-10-1,2 13-365,-1 1-1,0-1 1,1 0 0,-1 1-1,0-1 1,0 0 0,0 1-1,0-1 1,0 1-1,0 0 1,0-1 0,-1 1-1,1 0 1,-1 0-1,1 0 1,0-1 0,-1 2-1,0-1 1,-1-1-1,-2 1 280,0 0 0,1 0 0,-1 1 0,0 0 0,1 0 0,-1 0 0,-6 1 0,-4 0 117,13-1-498,0 1 0,0-1 0,1 1 0,-1-1 0,0 1 0,0 0 0,1-1 0,-1 1 0,0 0 1,1 0-1,-1 0 0,1 1 0,0-1 0,-1 0 0,1 0 0,0 1 0,-1-1 0,1 1 0,-1 2 1,-19 35 205,19-34-204,0 2-35,-1-1 1,2 0 0,-1 1 0,1 0-1,0-1 1,0 1 0,1 0-1,0 10 1,0-10-59,0-6 43,1 0 1,-1-1-1,0 1 0,1 0 0,-1 0 0,1-1 0,-1 1 0,0 0 0,1-1 1,0 1-1,-1 0 0,1-1 0,-1 1 0,1-1 0,0 1 0,-1-1 0,1 1 0,0-1 1,0 0-1,-1 1 0,1-1 0,0 0 0,0 1 0,0-1 0,-1 0 0,1 0 1,0 0-1,0 0 0,0 0 0,1 0 0,31 1 55,-27-1-20,-4 0-38,0 0 0,0 0-1,1-1 1,-1 1-1,0 0 1,0-1-1,0 0 1,0 0 0,0 1-1,0-1 1,0 0-1,0-1 1,0 1 0,0 0-1,0-1 1,0 1-1,-1-1 1,1 1 0,-1-1-1,1 0 1,-1 1-1,0-1 1,0 0-1,1 0 1,-1 0 0,0 0-1,-1 0 1,2-3-1,0-3 154,0-1-1,0 1 1,0-1-1,-1 0 1,-1-15-1,0 22-122,-1 1 0,1-1 0,-1 1 0,0-1 0,1 1 0,-1-1 0,0 1 0,0 0 0,0-1 0,0 1 0,0 0 0,0 0 0,0 0 0,-1-1 0,1 1 0,0 1 0,-1-1 0,1 0 0,0 0 0,-1 0 0,1 1 0,-1-1 0,1 1 0,-1-1 0,0 1 0,1 0 0,-1-1 0,1 1 0,-4 0 0,2 0-27,0-1 1,-1 1-1,1 0 0,0 0 0,0 0 0,-1 0 1,1 1-1,0-1 0,0 1 0,0 0 1,-1 0-1,1 0 0,0 0 0,0 0 0,-4 3 1,4-1 37,0 0 0,0 0 0,0 0 0,1 1 0,-1-1 0,1 1 0,-1-1 0,1 1 0,0 0 0,1 0 0,-1 0 0,-1 5 0,1 2 94,1 1-1,0-1 1,0 19-1,2-29-127,-1 1 0,0 0 0,1 0-1,-1 0 1,1 0 0,0 0 0,0-1-1,-1 1 1,1 0 0,0-1-1,1 1 1,-1-1 0,0 1 0,0-1-1,1 1 1,-1-1 0,1 0 0,-1 0-1,1 1 1,-1-1 0,1 0 0,0-1-1,-1 1 1,1 0 0,0 0 0,0-1-1,0 1 1,0-1 0,2 1 0,3 0 1,0 1 0,-1-1 0,1-1-1,0 1 1,0-1 0,0-1 0,7 0 0,-11 0 7,-1 0-1,1-1 1,-1 1-1,1-1 1,-1 1-1,0-1 1,1 0-1,-1 0 1,0 0-1,0 0 1,0 0-1,-1 0 1,1-1-1,1-2 1,0 0 24,1 0 0,-1-1 0,0 1 0,-1-1 0,3-9 0,-3 7 68,-1-1 0,0 0 0,-1 1 0,0-1 0,0 1 0,-4-17 0,4 24-78,-1 0 0,0 0 0,1 0 0,-1 0 1,0 0-1,0 1 0,0-1 0,1 0 0,-1 0 1,0 1-1,0-1 0,0 0 0,-1 1 0,1-1 1,0 1-1,0 0 0,0-1 0,0 1 1,0 0-1,0-1 0,-1 1 0,1 0 0,-2 0 1,-36-1 533,28 2-506,9-1-46,1 0-1,-1 0 1,1 0-1,-1 0 1,1 1 0,0-1-1,-1 1 1,1-1-1,-1 1 1,1-1-1,0 1 1,0 0 0,-1 0-1,1-1 1,0 1-1,0 0 1,0 0 0,0 0-1,-1 2 1,0 0 21,0 0 0,0 0 0,0 0 0,1 0 0,-1 0 0,1 1 1,-1 5-1,-1 4-9,1-1-1,1 1 1,0 18 0,1-30-44,0 0 1,0 0-1,0 0 0,0 0 1,0 0-1,1 0 0,-1 0 1,0 0-1,1 0 0,-1-1 1,1 1-1,-1 0 0,1 0 1,-1 0-1,1-1 0,-1 1 1,1 0-1,0 0 1,-1-1-1,1 1 0,0-1 1,0 1-1,0-1 0,-1 1 1,1-1-1,0 1 0,2 0 1,24 3-5963,-16-4 835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4"/>
    </inkml:context>
    <inkml:brush xml:id="br0">
      <inkml:brushProperty name="width" value="0.035" units="cm"/>
      <inkml:brushProperty name="height" value="0.035" units="cm"/>
    </inkml:brush>
  </inkml:definitions>
  <inkml:trace contextRef="#ctx0" brushRef="#br0">0 1 3200,'0'0'12152,"10"4"-10392,97 5 764,-33-2-2112,174 1-51,-118-8-262,232 5 9,-108 10 124,45-2-17,-142-8-173,431 11 201,164 2 270,-176 6-491,-440-16-21,83 7-10,58 14-7,-22-11 10,-181-15 5,-22-1-11,281 18-439,-1 24 74,-285-34 361,122 18-155,-103-24 87,61 7 35,8-1-10,-14-1-1,69 5 51,-116-10 10,471 7 38,-446-11-46,21 5 14,171 4 8,1084-9 425,-1288 5-391,-82-5-2453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5"/>
    </inkml:context>
    <inkml:brush xml:id="br0">
      <inkml:brushProperty name="width" value="0.035" units="cm"/>
      <inkml:brushProperty name="height" value="0.035" units="cm"/>
    </inkml:brush>
  </inkml:definitions>
  <inkml:trace contextRef="#ctx0" brushRef="#br0">179 84 1512,'0'0'1848,"-10"-24"-2417,4 15 783,-1-1 0,0 1 1,-1 1-1,-12-13 1,14 18 7133,5 9-2193,1 0-5877,1-1 935,0 0-1,1 0 1,-1 0 0,1-1-1,0 1 1,0 0-1,1-1 1,-1 0-1,1 1 1,0-1-1,5 5 1,1 3 97,5 7 19,1-2 0,1 1 1,31 25-1,60 39-94,-71-56-215,-2 3 15,-34-29 10,0 1-1,0-1 1,0 0-1,0 0 1,0 0-1,1 1 1,-1-1-1,0 0 1,0 0-1,0 1 1,0-1-1,0 0 1,0 1-1,0-1 1,0 0-1,0 0 1,0 1-1,0-1 1,0 0-1,0 0 1,-1 1 0,1-1-1,0 0 1,0 0-1,0 1 1,0-1-1,0 0 1,0 0-1,-1 0 1,1 1-1,0-1 1,0 0-1,0 0 1,-1 0-1,1 0 1,0 1-1,0-1 1,0 0-1,-1 0 1,1 0-1,0 0 1,0 0 0,-1 0-1,1 0 1,0 0-1,0 0 1,-1 0-1,-14 7-320,13-7 419,-84 42-54,31-14 85,23-11-6,1 1 0,1 2 0,0 1 1,-31 28-1,58-46-230,-9 7 137,1 0 1,-17 22 0,26-30-218,0 1 0,0 0 0,0 1 0,0-1 0,0 0 0,1 0 0,-1 1 0,1-1-1,0 1 1,0-1 0,0 1 0,1 0 0,-1-1 0,1 1 0,0 0 0,0-1 0,0 5 0,1-6-317,-1-1 0,1 1 0,-1-1 1,1 0-1,-1 1 0,1-1 0,0 0 0,0 0 0,0 0 1,0 1-1,0-1 0,0 0 0,0 0 0,0 0 1,0 0-1,0-1 0,0 1 0,1 0 0,-1 0 0,0-1 1,2 1-1,18 9-8603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6"/>
    </inkml:context>
    <inkml:brush xml:id="br0">
      <inkml:brushProperty name="width" value="0.035" units="cm"/>
      <inkml:brushProperty name="height" value="0.035" units="cm"/>
    </inkml:brush>
  </inkml:definitions>
  <inkml:trace contextRef="#ctx0" brushRef="#br0">0 0 3184,'0'0'15074,"2"2"-14528,3 3-311,-1 0 0,1 1 1,-1-1-1,0 1 0,4 8 1,10 16 151,71 112 219,-21-31-307,1 2-459,-61-104-92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5"/>
    </inkml:context>
    <inkml:brush xml:id="br0">
      <inkml:brushProperty name="width" value="0.035" units="cm"/>
      <inkml:brushProperty name="height" value="0.035" units="cm"/>
    </inkml:brush>
  </inkml:definitions>
  <inkml:trace contextRef="#ctx0" brushRef="#br0">0 18 1616,'0'0'13440,"3"0"-13173,24-2 769,-24 1-972,0-1 1,1 1-1,-1 0 0,1 0 0,-1 0 1,0 0-1,1 0 0,-1 1 1,7 0-1,9-4-4,-11 3 15,0 0 0,-1 0 0,1 1 0,14 1 0,-3 0 443,-16-1-354,14 1 148,-16 1-305,1-1 0,-1 0 0,0 1 0,0-1 0,0 0 0,0 1 0,0 0 1,0-1-1,-1 1 0,1-1 0,0 1 0,-1 0 0,1 0 0,-1-1 0,0 1 0,1 0 0,-1 0 0,0-1 0,0 3 0,-1 48 271,0-27-189,1-21-98,0 0 1,-1 0 0,0 0-1,0 0 1,0 0 0,0 0-1,-1 0 1,0 0 0,0 0-1,0-1 1,0 1 0,0-1 0,-1 1-1,1-1 1,-1 0 0,0 0-1,0 0 1,0-1 0,0 1-1,-4 2 1,1-1 8,3-2 7,0 1 0,0-1 0,1 1 1,-1 0-1,1-1 0,-1 1 1,1 0-1,-3 6 0,-4-2 7,8-6-14,0 0 0,-1 0-1,1-1 1,0 1 0,0 0-1,0 0 1,0 0 0,0 0-1,0 1 1,0-1 0,0 0 0,0 0-1,1 1 1,-1-1 0,0 0-1,1 1 1,-1-1 0,1 0-1,-1 1 1,1-1 0,0 1 0,0-1-1,-1 3 1,1 3 6,2 21 239,-2-27-236,1 0-1,-1-1 0,0 1 0,1-1 0,-1 1 1,0 0-1,1-1 0,-1 1 0,1-1 0,-1 1 0,1-1 1,-1 1-1,1-1 0,-1 0 0,1 1 0,-1-1 1,1 0-1,0 1 0,-1-1 0,1 0 0,-1 0 0,1 1 1,0-1-1,0 0 0,9 2-11,0-1 0,0 0 0,0-1 0,0 0 0,12-1 0,10-1-3,40 2-2344,-70 0 1295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7"/>
    </inkml:context>
    <inkml:brush xml:id="br0">
      <inkml:brushProperty name="width" value="0.035" units="cm"/>
      <inkml:brushProperty name="height" value="0.035" units="cm"/>
    </inkml:brush>
  </inkml:definitions>
  <inkml:trace contextRef="#ctx0" brushRef="#br0">0 322 6785,'0'0'7769,"8"-2"-5960,15-10-826,-1-2 1,0-1-1,37-31 1,-19 14-649,153-124 118,-150 113-438,-41 42 14,-2 16-10045,0-2 4424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8"/>
    </inkml:context>
    <inkml:brush xml:id="br0">
      <inkml:brushProperty name="width" value="0.035" units="cm"/>
      <inkml:brushProperty name="height" value="0.035" units="cm"/>
    </inkml:brush>
  </inkml:definitions>
  <inkml:trace contextRef="#ctx0" brushRef="#br0">0 186 3288,'0'0'12091,"3"-2"-11339,16-14-29,-4 4-538,-1-1 0,0-1 1,-1 0-1,18-24 0,-22 24-143,-6 11-17,-1 0 0,1 0 1,-1 0-1,0 0 0,0 0 1,-1-1-1,1 1 0,-1-1 1,0 1-1,1-1 0,-2 0 1,2-6-1,-1-2 727,0 15 586,-3 26-708,-4-2-369,2 1 0,0 0 0,2-1 0,2 49 0,0-42-209,2-25-538,3-11-2374,-4 1 2324,0-1-1,0 1 0,0 0 0,-1 0 1,1-1-1,0 1 0,-1-1 0,1 1 1,-1 0-1,1-4 0,0-17-6624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99"/>
    </inkml:context>
    <inkml:brush xml:id="br0">
      <inkml:brushProperty name="width" value="0.035" units="cm"/>
      <inkml:brushProperty name="height" value="0.035" units="cm"/>
    </inkml:brush>
  </inkml:definitions>
  <inkml:trace contextRef="#ctx0" brushRef="#br0">1 92 1880,'0'0'11634,"1"-9"-10777,2-1-601,-1 6-108,-1-1 1,0 1-1,0-1 0,0 1 1,-1-1-1,0-6 1,1 9 49,-1 1 0,0 0 1,0 0-1,1-1 0,-1 1 0,1 0 1,-1 0-1,1 0 0,-1 0 1,1 0-1,0-1 0,-1 1 1,1 0-1,0 1 0,1-3 1,-1 3 206,0-1-375,-1 0 0,1 1 0,0-1 0,-1 0 1,1 0-1,0 0 0,-1 0 0,1 1 0,0-1 0,0 0 0,0 1 0,0-1 0,0 1 1,0-1-1,0 1 0,0-1 0,0 1 0,0-1 0,0 1 0,0 0 0,0 0 0,0 0 0,0 0 1,0 0-1,0 0 0,1 0 0,0 0 0,43-1 184,-36 1-159,-7 0-56,-1 0-1,0 0 1,0 0-1,0 0 1,1 0 0,-1 0-1,0 0 1,0 1-1,0-1 1,0 0 0,0 1-1,0-1 1,1 1-1,-1-1 1,0 1-1,0 0 1,0-1 0,-1 1-1,1 0 1,0 0-1,0 0 1,0 0 0,0 0-1,1 1 1,-1 2-4,0-1 1,0 0-1,-1 0 1,1 1-1,0-1 1,-1 0-1,0 1 1,0 4-1,1-2 19,-1 0-1,0 0 1,0 0 0,-1 0-1,1 0 1,-1 0 0,0 0-1,-1 0 1,1 0 0,-1-1-1,-1 1 1,1-1 0,-1 1-1,0-1 1,-6 9 0,-2 0 20,4-3-21,-1 0 0,0-1 0,-1 0 1,0-1-1,0 0 0,-21 16 0,58-32-1238,-27 7 1272,1-1 0,-1 1 0,1 0 0,-1 0 0,1 0 0,0 0 0,-1 0 0,1 1 0,-1-1 0,1 0 0,-1 1 0,1-1 0,-1 1 0,0-1 0,1 1 0,-1 0 0,1 0 0,-1-1 0,0 1 0,0 0 0,0 0 0,1 0 0,-1 0 0,1 2 0,16 36 236,-15-32-262,-1 0 0,1 0 1,0-1-1,0 0 0,1 1 1,0-1-1,0-1 0,1 1 0,-1 0 1,1-1-1,0 0 0,8 6 1,-9-10 43,0 0-1,0 0 1,1-1 0,-1 1 0,0-1 0,0 0 0,0 0 0,7-2 0,4 2 115,-13-1-139,0 1 1,-1-1 0,1 1-1,0-1 1,-1 1-1,1-1 1,0 0 0,-1 0-1,1 0 1,-1 0 0,1 0-1,-1 0 1,0 0-1,1-1 1,-1 1 0,0 0-1,0-1 1,0 1 0,0-1-1,0 1 1,0-1-1,0 1 1,0-3 0,5-20-2194,-6 22 1368,0 1 0,-1-1 0,1 1 0,0-1-1,0 1 1,-1 0 0,1-1 0,0 1-1,-1-1 1,1 1 0,-1 0 0,0-1 0,0 0-1,-5-7-8981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0"/>
    </inkml:context>
    <inkml:brush xml:id="br0">
      <inkml:brushProperty name="width" value="0.035" units="cm"/>
      <inkml:brushProperty name="height" value="0.035" units="cm"/>
    </inkml:brush>
  </inkml:definitions>
  <inkml:trace contextRef="#ctx0" brushRef="#br0">51 106 3304,'3'-4'13273,"-1"4"-14319,-1 1 1022,0 0 0,0 0 0,1-1-1,-1 1 1,1 0 0,-1 0 0,0-1 0,1 1 0,-1-1-1,1 1 1,0-1 0,-1 1 0,1-1 0,-1 0 0,1 0-1,0 0 1,-1 0 0,1 0 0,1-1 0,0 1-26,-2 1 35,1-1 0,0 0 0,-1 0 0,1 0 0,-1 0 0,1 0 0,-1 0 0,1 0 1,-1-1-1,1 1 0,-1-1 0,1 1 0,-1-1 0,1 1 0,-1-1 0,0 0 0,1 0 0,-1 0 1,0 1-1,2-3 0,-2 0 69,0 0 0,0-1-1,0 1 1,0 0 0,-1 0 0,0 0 0,1-1 0,-1 1 0,-1-5 0,1 6-44,0-10 23,1 11-13,-1-1 0,1 0 1,-1 0-1,0 0 0,0 1 1,0-1-1,0 0 1,0 0-1,-1 0 0,1 0 1,0 1-1,-1-1 0,1 0 1,-1 0-1,0 1 0,0-1 1,1 1-1,-1-1 1,0 0-1,0 1 0,-1-1 1,0 0-1,0 0 9,0 1 1,0 0-1,0 0 1,0 0-1,0 1 0,0-1 1,0 0-1,-1 1 1,1-1-1,0 1 0,0 0 1,-1 0-1,1-1 1,0 2-1,0-1 1,-1 0-1,1 0 0,0 1 1,-3 0-1,2 1-21,0-1-1,0 1 0,1-1 1,-1 1-1,1 0 1,-1 0-1,1 0 1,-1 1-1,1-1 0,0 1 1,0-1-1,-2 4 1,-1 4 16,-1 0 0,1 1 0,1 0 0,0 0 0,1 0 0,-4 17 0,6-25-28,1 1 0,-1-1 0,1 1 0,0-1 0,0 1-1,0 0 1,0-1 0,0 1 0,1-1 0,-1 1 0,1-1 0,0 1-1,1-1 1,-1 0 0,0 1 0,3 2 0,-3-4-17,1 0 0,0 0 1,0 0-1,0 0 0,0 0 0,1-1 0,-1 1 1,0-1-1,1 0 0,-1 1 0,0-1 1,1 0-1,0-1 0,-1 1 0,1 0 1,0-1-1,-1 1 0,1-1 0,0 0 0,4 0 1,-4 0 18,0 1-1,0-1 1,-1 0 0,1 0 0,0-1 0,0 1 0,-1 0 0,1-1 0,0 0 0,-1 1 0,1-1-1,-1 0 1,1 0 0,-1-1 0,1 1 0,-1-1 0,0 1 0,1-1 0,-1 0 0,0 1 0,0-1-1,0 0 1,-1 0 0,1-1 0,0 1 0,-1 0 0,1 0 0,-1-1 0,0 1 0,0-1 0,0 1-1,1-4 1,1-4 61,-1 1 0,0-1 0,0 0 0,0 0 0,-1-16 0,-1 23-34,0 1 0,0-1-1,0 0 1,-1 0 0,1 1 0,-1-1 0,1 0-1,-1 1 1,0-1 0,0 1 0,0-1 0,-1 1-1,1-1 1,0 1 0,-1 0 0,0 0-1,1 0 1,-1 0 0,0 0 0,0 0 0,0 0-1,0 0 1,-1 1 0,-3-3 0,3 3 35,1-1 0,-1 1 0,0 0 0,1 0 0,-1 0 1,0 1-1,0-1 0,0 1 0,0 0 0,0 0 0,0 0 1,-4 0-1,6 1-36,0-1 1,-1 1-1,1-1 0,0 1 1,-1 0-1,1 0 1,0 0-1,0 0 1,0 0-1,0 0 1,0 0-1,0 0 0,0 0 1,0 1-1,0-1 1,0 0-1,1 0 1,-1 1-1,0-1 0,1 1 1,-1-1-1,1 1 1,0-1-1,-1 0 1,1 4-1,-1 4 14,-1-1 0,2 1 0,-1 0 0,2 12 1,-1-19-42,0 0 0,0 0 0,1 1 0,-1-1-1,1 0 1,-1 0 0,1 0 0,0 0 0,-1 0 0,1 0 0,0 0 0,0 0 0,1 0 0,-1 0 0,0 0 0,1-1 0,-1 1 0,1-1 0,-1 1 0,1-1 0,3 3 0,-4-4-27,0 1 0,0-1 0,0 1 0,1-1 0,-1 1 0,0-1 0,0 0 1,1 0-1,-1 1 0,0-1 0,1 0 0,-1 0 0,0 0 0,0 0 0,1-1 0,-1 1 0,0 0 0,0-1 0,1 1 0,-1 0 0,0-1 0,0 1 0,2-2 1,-1 0 18,-1 1 0,1-1-1,-1 0 1,1 1 0,-1-1 0,0 0 0,0 0 0,0 0 0,0 0 0,0 0 0,0 0 0,0-4 0,2-5 43,-2-1-1,1 0 0,-1-22 1,-1 33-43,0 0 47,0 1 0,0-1 0,0 1-1,1-1 1,-1 1 0,0-1-1,0 1 1,0-1 0,0 1 0,0-1-1,0 1 1,0-1 0,-1 1-1,1-1 1,0 1 0,0 0 0,0-1-1,0 1 1,-1-1 0,1 1 0,0-1-1,0 1 1,-1 0 0,1-1-1,0 1 1,-1 0 0,1-1 0,0 1-1,-1 0 1,1-1 0,-1 1-1,0 0-23,0 0-1,0 1 0,1-1 1,-1 1-1,0-1 0,1 0 1,-1 1-1,0 0 0,1-1 1,-1 1-1,0-1 0,1 1 1,-1 0-1,1-1 0,-1 2 1,-2 2-73,1-1 1,0 0-1,0 1 1,1 0-1,-1-1 1,1 1-1,-3 8 1,4-10-170,0 0 1,0 0-1,0 0 1,0 0 0,0 0-1,0 0 1,1 0-1,-1 0 1,1 0 0,-1 0-1,1 0 1,0 0-1,0-1 1,-1 1 0,1 0-1,1 0 1,-1-1 0,0 1-1,0 0 1,1-1-1,-1 1 1,1-1 0,-1 0-1,1 1 1,-1-1-1,1 0 1,0 0 0,0 0-1,2 1 1,15 10-3080,-3 2-801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1"/>
    </inkml:context>
    <inkml:brush xml:id="br0">
      <inkml:brushProperty name="width" value="0.035" units="cm"/>
      <inkml:brushProperty name="height" value="0.035" units="cm"/>
    </inkml:brush>
  </inkml:definitions>
  <inkml:trace contextRef="#ctx0" brushRef="#br0">20 1 72,'0'0'10443,"-4"11"-10064,-10 36-43,13-45-309,1 0-1,0 0 1,-1 0-1,1 0 1,0 0 0,0 1-1,1-1 1,-1 0 0,0 0-1,1 0 1,-1 0-1,1 0 1,-1 0 0,1-1-1,0 1 1,0 0 0,0 0-1,0 0 1,0-1-1,1 1 1,-1 0 0,0-1-1,1 1 1,-1-1 0,1 0-1,0 1 1,-1-1-1,1 0 1,0 0 0,0 0-1,2 1 1,1 0 17,1 1 0,-1-1 0,1 0 1,0 0-1,0-1 0,0 0 0,0 0 0,6 0 0,10 0 183,-18 0-178,1-1-1,-1 1 1,1-1-1,-1 0 1,1 0-1,-1-1 1,1 1-1,-1-1 1,0 0-1,1 0 1,-1-1 0,0 1-1,0-1 1,0 0-1,0 0 1,4-3-1,-2 0-20,-1 0-1,0 0 1,0-1-1,-1 1 1,6-10-1,-9 13 95,1-1-1,-1 1 0,0-1 1,0 1-1,0-1 0,0 0 1,-1 1-1,1-1 0,-1 0 1,1 0-1,-1 1 0,0-1 1,0 0-1,0 0 0,0 0 1,-1 1-1,1-1 0,-2-4 1,1 6-90,0 0 0,0 0 0,1 0 0,-1-1 0,0 1 0,0 0 1,-1 0-1,1 0 0,0 1 0,0-1 0,0 0 0,-1 0 0,1 1 1,0-1-1,-1 1 0,1-1 0,0 1 0,-1-1 0,1 1 0,-1 0 1,-1 0-1,-36-2 438,31 2-285,7 0-176,0 1 0,0-1-1,0 0 1,1 1 0,-1-1-1,0 1 1,0 0 0,1-1-1,-1 1 1,0 0 0,1-1-1,-1 1 1,0 0 0,1 0-1,-1-1 1,1 1 0,-1 0-1,1 0 1,0 0 0,-1 0-1,1 0 1,0 0 0,0 0-1,0 0 1,-1 0 0,1-1-1,0 1 1,0 2 0,-1 33 76,1-33-88,0-1-9,0-1 0,0 0 1,0 1-1,1-1 0,-1 1 1,1-1-1,-1 0 0,1 1 1,-1-1-1,1 0 0,0 0 1,0 0-1,-1 1 0,1-1 1,0 0-1,0 0 0,0 0 1,0 0-1,0 0 1,1-1-1,-1 1 0,0 0 1,0 0-1,3 0 0,-2 0-11,0 0-1,0 0 1,1 0-1,-1-1 0,0 1 1,1-1-1,-1 0 1,1 1-1,-1-1 1,1 0-1,-1-1 0,0 1 1,5-1-1,-6 0 26,0 1 0,0-1 0,0 1 0,0-1 1,0 1-1,0-1 0,0 0 0,-1 0 0,1 1 0,0-1 0,0 0 0,-1 0 0,1 0 0,-1 0 0,1 0 0,-1 0 0,1 0 0,-1 0 0,1 0 0,-1 0 0,0 0 0,0 0 0,1-2 0,1-27 382,-3 24-223,2 5-125,-1 0 0,0 0 0,0 0 1,0 0-1,0 0 0,0-1 0,0 1 1,-1 0-1,1 0 0,0 0 0,0 0 0,-1 0 1,1 0-1,-1 0 0,1 0 0,-1 0 1,1 0-1,-1 0 0,0 0 0,0 0 1,-1-1-1,0 1 100,0 0-1,0 0 1,-1 1 0,1 0 0,0-1 0,0 1 0,0 0 0,-1 0-1,-3 0 1,-3 0 207,8 1-324,1-1 0,-1 0 0,0 1-1,1-1 1,-1 0 0,0 1 0,1-1 0,-1 1 0,1-1 0,-1 1 0,1-1-1,-1 1 1,1-1 0,-1 1 0,1 0 0,-1-1 0,1 1 0,0 0-1,-1-1 1,1 1 0,0 0 0,0-1 0,0 1 0,-1 0 0,1 0-1,0-1 1,0 1 0,0 0 0,0 0 0,0-1 0,0 2 0,1 31-1061,-1-24-451,0 1-5117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2"/>
    </inkml:context>
    <inkml:brush xml:id="br0">
      <inkml:brushProperty name="width" value="0.035" units="cm"/>
      <inkml:brushProperty name="height" value="0.035" units="cm"/>
    </inkml:brush>
  </inkml:definitions>
  <inkml:trace contextRef="#ctx0" brushRef="#br0">1 202 808,'0'0'5148,"5"0"-4715,6 0-203,-5 1 59,0-1 1,1 0-1,-1 0 1,0-1-1,0 0 1,1 0-1,-1 0 1,0-1-1,9-3 1,-12 3-102,0 0 1,0 0-1,0 0 0,0-1 1,-1 1-1,1-1 0,-1 0 1,0 0-1,0 0 0,0 0 1,0 0-1,0 0 1,-1 0-1,1-1 0,-1 1 1,0-1-1,2-5 0,-1-5 413,-1 1 0,0-1 0,-2-20 0,1 8 126,-1 25-667,0 1-1,1-1 1,-1 1-1,0-1 1,1 1-1,-1-1 1,0 1 0,0 0-1,0-1 1,1 1-1,-1 0 1,0-1-1,0 1 1,0 0 0,0 0-1,0 0 1,0 0-1,1 0 1,-1 0-1,0 0 1,-1 0 0,0 0-18,1 0 1,-1 0-1,1 0 1,-1 0 0,1 1-1,-1-1 1,1 0-1,-1 1 1,1-1-1,-1 1 1,1-1 0,-1 1-1,1-1 1,-3 3-1,2 1 14,-1 0-1,1 1 0,0-1 0,1 1 1,-1 0-1,1-1 0,0 1 0,0 0 1,0 0-1,0 0 0,1 0 0,0 0 1,0 0-1,1 5 0,-1 3-128,1-12 59,-1 0-1,1 0 1,0 0-1,-1 0 1,1-1-1,0 1 1,-1 0-1,1 0 1,0-1 0,0 1-1,0-1 1,0 1-1,0-1 1,0 1-1,0-1 1,0 1-1,0-1 1,0 0 0,0 0-1,0 1 1,0-1-1,0 0 1,0 0-1,0 0 1,0 0-1,0 0 1,2-1 0,-1 1-30,1 1 0,-1-1 0,0 0 1,0-1-1,0 1 0,0 0 0,0-1 1,1 1-1,-1-1 0,0 1 0,0-1 1,0 0-1,3-2 0,-2-2 79,-1-1 0,1 0 0,-1 1 1,0-1-1,0 0 0,-1 0 0,0 0 0,0 0 0,0-1 0,-1 1 0,0 0 1,0 0-1,-2-9 0,2-6 314,0 20-310,-1 0 0,1 0 0,0 1 0,0-1 0,-1 0 0,1 0 0,-1 1 0,1-1 0,-1 0 0,1 1 0,-1-1 0,1 1 0,-1-1-1,0 0 1,1 1 0,-1-1 0,0 1 0,1 0 0,-1-1 0,0 1 0,0 0 0,1-1 0,-1 1 0,0 0 0,0 0 0,0 0 0,1-1-1,-1 1 1,0 0 0,-1 0 0,-31-1 816,27 2-660,5-1-173,0 0-1,-1 0 0,1 0 0,0 0 1,-1 0-1,1 1 0,0-1 1,-1 1-1,1-1 0,0 1 0,0 0 1,0-1-1,-1 1 0,1 0 0,0 0 1,0-1-1,0 1 0,0 0 1,-1 2-1,0 0 0,0 0 0,1 0 0,-1 0 0,1 0 1,-1 0-1,1 1 0,-1 5 0,0 4-66,0 0 1,1 0-1,0 15 0,1-26-41,1 0-1,-1 1 1,1-1-1,-1 0 0,1 0 1,0 0-1,0 0 0,0 1 1,0-1-1,0 0 1,1-1-1,-1 1 0,1 0 1,-1 0-1,1-1 1,-1 1-1,1 0 0,0-1 1,0 0-1,0 1 1,0-1-1,0 0 0,0 0 1,0 0-1,0 0 1,0-1-1,1 1 0,-1-1 1,0 1-1,0-1 0,5 1 1,-6-1-776,-1-20-9898,0 11 5324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3"/>
    </inkml:context>
    <inkml:brush xml:id="br0">
      <inkml:brushProperty name="width" value="0.035" units="cm"/>
      <inkml:brushProperty name="height" value="0.035" units="cm"/>
    </inkml:brush>
  </inkml:definitions>
  <inkml:trace contextRef="#ctx0" brushRef="#br0">13 58 496,'0'0'5742,"0"25"-2886,1-23-2830,-1 1 0,1-1 0,-1 1 0,1-1 0,0 1 0,0-1 0,0 1 1,0-1-1,1 0 0,-1 0 0,0 1 0,1-1 0,0 0 0,-1 0 0,1 0 0,0-1 0,0 1 0,0 0 0,0-1 0,1 1 0,-1-1 0,0 0 0,1 0 0,-1 0 0,4 1 0,3 2-15,-1-2 1,1 1-1,0-1 0,-1-1 0,1 1 1,14-1-1,-22-1 34,1 0 0,-1-1 0,1 1 0,-1 0-1,1-1 1,0 1 0,-1-1 0,0 1 0,1-1 0,-1 0 0,1 0 0,-1 1-1,0-1 1,1 0 0,-1 0 0,0 0 0,0-1 0,0 1 0,0 0 0,0 0-1,0-1 1,0 1 0,0 0 0,-1-1 0,1 1 0,1-3 0,0-5 119,1 1 0,-1-1 0,2-15 1,-1 5 227,-2 17-292,0 1-1,-1-1 0,0 1 0,1-1 1,-1 0-1,0 1 0,1-1 0,-1 1 1,0-1-1,0 0 0,0 1 0,-1-1 1,1 0-1,0 1 0,-1-1 0,1 1 0,-1-1 1,1 0-1,-1 1 0,0-1 0,1 1 1,-1 0-1,0-1 0,0 1 0,0 0 1,0-1-1,0 1 0,-2-1 0,-1 0 150,0 0-1,0 1 1,0 0-1,-1 0 1,1 0-1,0 1 0,0-1 1,0 1-1,-8 0 1,8 1-173,1-1 0,0 0-1,-1 1 1,1 0 0,0-1 0,0 1 0,0 0 0,0 1 0,0-1 0,0 1 0,0-1 0,0 1 0,0 0 0,0 0 0,1 0-1,-1 0 1,-3 5 0,5-6-88,-1 2-1,0-1 0,0 1 0,0 0 0,1-1 0,-1 1 0,1 0 0,0 0 0,0 0 0,0 0 0,0 1 0,0-1 0,1 0 0,-1 0 0,1 4-1,0-5-5,-1 0-1,1 0 0,0 0 0,0 1 0,0-1 0,1 0 0,-1 0 0,0 0 0,1 0 0,0 1 0,-1-1 0,1 0 0,0 0 0,0 0 0,0 0 0,0-1 0,1 1 0,-1 0 0,0 0 0,1-1 1,-1 1-1,4 2 0,-2-2 9,0 0-17,0-1 1,-1 1-1,1-1 1,0 0-1,0 1 1,0-1-1,0-1 1,0 1-1,0 0 0,0-1 1,0 1-1,1-1 1,-1 0-1,4-1 1,-5-1 48,-1 0 1,0 0 0,0 0 0,0-1-1,0 1 1,0 0 0,0-1 0,0 1-1,0-4 1,-1 4-2,1-5 20,0 0-1,0 0 1,-1 0 0,-1-13 0,0 2 124,1 18-157,0-1 1,0 1 0,-1-1 0,1 1-1,0-1 1,0 1 0,-1-1 0,1 1-1,0-1 1,-1 1 0,1-1 0,0 1-1,-1 0 1,1-1 0,-1 1-1,1 0 1,-1-1 0,1 1 0,-1 0-1,1 0 1,0-1 0,-1 1 0,0 0-1,1 0 1,-1 0 0,1 0 0,-1 0-1,0 0 1,-14-2 38,8 2-1,0 0 0,0 0 0,1 1-1,-1 0 1,0 0 0,-9 3 0,13-3-20,1 0 1,0 0 0,0 1 0,0-1-1,0 0 1,0 1 0,0-1 0,0 1-1,1 0 1,-1 0 0,0 0 0,1 0 0,0 0-1,-1 0 1,1 0 0,0 0 0,0 0-1,0 1 1,0-1 0,0 4 0,-1 0-48,0 0 0,1 0 1,0 1-1,0-1 1,0 1-1,1-1 0,0 0 1,0 1-1,2 12 1,-1-18-2,0 0 1,0 1 0,0-1 0,-1 0 0,1 0-1,0 0 1,1 0 0,-1 0 0,0 0-1,0 0 1,0 0 0,0 0 0,1 0-1,-1-1 1,0 1 0,1-1 0,-1 1 0,1-1-1,-1 1 1,1-1 0,-1 0 0,2 1-1,37 0-299,-29-1 205,-10 0 109,0-1-1,1 1 1,-1 0-1,0-1 1,1 1-1,-1 0 1,0-1-1,0 0 1,0 1-1,1-1 1,-1 0-1,0 1 1,0-1-1,0 0 1,0 0 0,0 0-1,0 0 1,-1 0-1,1 0 1,0 0-1,0 0 1,-1 0-1,1-1 1,-1 1-1,1 0 1,-1 0-1,1-2 1,1-2-146,-1-1-1,0 1 1,0 0 0,0 0 0,-1-8 0,0 13 15,0-1 0,0 0 0,0 0 0,0 0 0,-1 1 0,1-1 0,0 0 0,-1 0 0,1 1 0,0-1 0,-1 0 0,1 0 0,-1 1 0,1-1 0,-1 1 0,1-1 0,-1 0 0,1 1 0,-1-1 0,0 1 0,1-1 0,-1 1 0,0 0 0,0-1 0,1 1 0,-1 0 0,0-1 0,-1 1 0,-10-2-4655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4"/>
    </inkml:context>
    <inkml:brush xml:id="br0">
      <inkml:brushProperty name="width" value="0.035" units="cm"/>
      <inkml:brushProperty name="height" value="0.035" units="cm"/>
    </inkml:brush>
  </inkml:definitions>
  <inkml:trace contextRef="#ctx0" brushRef="#br0">49 1 232,'0'0'10491,"1"14"-8643,0-11-1768,0-1-1,0 1 1,1-1-1,-1 1 1,1-1-1,0 0 1,-1 1-1,1-1 1,0 0-1,0 0 1,0 0-1,1 0 1,-1-1-1,0 1 1,1-1-1,-1 1 1,1-1-1,-1 0 1,1 0-1,0 0 0,-1 0 1,1 0-1,0-1 1,0 1-1,0-1 1,-1 0-1,1 0 1,5 0-1,-8 0 213,0-1-249,0 0 0,0 0 0,-1 0 0,1 0 0,0 0 0,0 0 0,0 0 0,0 0 0,0 0 0,0 0 0,0 0 0,0 0 0,0 0 0,1-2 0,-1 2 1,1 0 1,-1 0-1,0 0 0,1 0 0,-1-1 0,0 1 0,0 0 1,0 0-1,0 0 0,0 0 0,-1 0 0,1-1 0,0 1 1,0 0-1,-1 0 0,1 0 0,-1-1 0,-1 1-29,0 0-1,1 0 1,-1 0-1,0 0 1,1 1-1,-1-1 0,0 1 1,0-1-1,0 1 1,1 0-1,-1-1 1,0 1-1,0 0 1,0 0-1,0 0 0,0 1 1,1-1-1,-3 1 1,1-1 32,-1 1 0,1 0 0,0 0 0,0 0 0,0 1 0,0-1 0,0 1 0,0-1 1,-3 3-1,2 0 44,0 0 1,0 0-1,0 0 1,0 1 0,1-1-1,0 1 1,0 0-1,0 0 1,-4 9-1,5-6 1,0 0-1,0 0 0,1 1 0,0-1 1,0 0-1,1 10 0,0-15-97,0 0-1,1 0 1,-1 0-1,0 0 1,1 1-1,0-1 1,0 0 0,0-1-1,0 1 1,0 0-1,0 0 1,1 0-1,1 2 1,-1-3 1,-1-1 1,1 1-1,-1-1 0,1 1 1,0-1-1,-1 0 0,1 0 0,0 0 1,0 0-1,0 0 0,0 0 1,0 0-1,0-1 0,0 1 1,0-1-1,0 1 0,1-1 0,-1 0 1,4 0-1,0 0 4,-4 1-1,0-1-1,1 0 1,-1 1 0,0-1-1,0 0 1,1-1 0,-1 1-1,0 0 1,1-1 0,-1 1-1,0-1 1,0 0 0,0 1-1,0-1 1,0 0 0,0 0-1,0-1 1,0 1 0,0 0-1,0-1 1,0 1 0,-1-1-1,3-2 1,0 0 11,-1-1 0,0 0-1,-1 1 1,1-1 0,-1 0 0,1 0-1,-2 0 1,1-1 0,0 1 0,-1 0 0,0-1-1,0 1 1,-1-1 0,0-10 0,0 15 7,0 0 1,0 1-1,0-1 1,0 0-1,0 0 1,0 0-1,0 1 1,0-1-1,0 0 1,-1 0-1,1 0 1,0 1-1,-1-1 1,1 0-1,0 1 1,-1-1-1,1 0 1,-1 1-1,1-1 1,-1 0-1,1 1 1,-1-1-1,0 1 1,1-1-1,-1 1 1,0-1-1,1 1 1,-2-1-1,0 1 6,0-1 1,0 1-1,1 0 0,-1 0 0,0 0 0,0 0 0,0 0 0,0 0 0,0 1 0,1-1 0,-1 0 0,-2 2 1,-1 0 39,-1 0 0,1 0 0,0 1 1,-1-1-1,1 2 0,1-1 0,-9 7 1,6-3 70,1 1 0,-1 0 1,1 1-1,-8 15 0,12-20-176,0-1 0,1 0 0,0 1-1,-1-1 1,1 1 0,1 0 0,-1-1 0,0 1-1,1 0 1,0 0 0,0-1 0,0 1-1,0 0 1,1-1 0,-1 1 0,3 6 0,-2-7-258,1 0 0,0 0 0,1 0 0,-1 0 0,0 0 0,1-1 0,0 1 0,-1-1 0,1 0 1,0 0-1,0 0 0,0 0 0,1 0 0,3 1 0,12 8-2875,3 7-2608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5"/>
    </inkml:context>
    <inkml:brush xml:id="br0">
      <inkml:brushProperty name="width" value="0.035" units="cm"/>
      <inkml:brushProperty name="height" value="0.035" units="cm"/>
    </inkml:brush>
  </inkml:definitions>
  <inkml:trace contextRef="#ctx0" brushRef="#br0">1 0 1352,'0'0'3872,"3"10"-3152,1 1-450,1 0 0,0-1 0,0 0 0,1 0 0,0 0 0,14 15 0,-14-19 2,0 0 0,1 0 0,-1-1-1,1 0 1,11 6 0,-15-9-167,0 0 1,1 0-1,-1-1 0,0 1 0,1-1 1,-1 0-1,1 0 0,0-1 1,-1 1-1,1-1 0,0 0 1,-1 1-1,1-2 0,0 1 1,6-1-1,-9-1-4,1 0 1,0 0-1,-1 0 0,1-1 1,-1 1-1,0 0 0,0-1 1,0 1-1,0-1 0,0 1 1,0-1-1,-1 1 0,1-1 1,-1 0-1,1-4 0,-1-6 281,0 6-175,0 0 1,0 1 0,0-1 0,-3-12-1,2 17-166,1 1 0,-1-1 0,0 0 0,0 0 0,0 0 0,0 1 0,0-1 0,0 0-1,0 1 1,-1-1 0,1 1 0,0-1 0,-1 1 0,1 0 0,-1 0 0,0 0 0,1 0-1,-1 0 1,0 0 0,0 0 0,-2-1 0,1 1 76,-1 0 0,1-1-1,-1 1 1,0 0 0,0 1 0,1-1 0,-1 1-1,0 0 1,0 0 0,-5 0 0,7 1-62,0 0 1,0 0-1,0-1 1,0 1-1,0 1 1,0-1-1,1 0 1,-1 0-1,0 1 1,1-1-1,-1 1 1,1 0-1,-1-1 1,1 1-1,0 0 1,-1 0-1,1 0 1,0 0-1,-1 3 1,-2 5 129,1-1 1,0 1 0,1 0 0,0 0-1,0 1 1,1-1 0,0 0 0,2 20-1,-1-28-177,0 0-1,0-1 0,1 1 0,-1 0 1,1-1-1,-1 1 0,1 0 1,-1-1-1,1 1 0,0-1 0,0 1 1,0-1-1,0 1 0,0-1 1,0 0-1,0 0 0,0 1 0,1-1 1,-1 0-1,0 0 0,1 0 0,-1 0 1,1 0-1,-1-1 0,1 1 1,0 0-1,-1-1 0,1 1 0,-1-1 1,4 1-1,5 1-42,1-1-1,-1 0 0,19 0 1,-22-1-43,-7-1 75,1 1 0,0 0 0,-1 0 0,1-1 0,0 1 0,-1 0 0,1-1 0,-1 1 0,1-1 1,0 1-1,-1 0 0,1-1 0,-1 1 0,1-1 0,-1 0 0,0 1 0,1-1 0,-1 1 0,0-1 0,1 0 1,-1 1-1,0-1 0,0 0 0,1 1 0,-1-1 0,0 0 0,0 0 0,0 1 0,0-1 0,0 0 0,0-1 1,0-28 86,-1 22-33,2 6-1,-1 1-1,0-1 1,0 0-1,0 0 1,0 1-1,-1-1 1,1 0-1,0 1 1,-1-1-1,1 0 1,-1 1-1,1-1 1,-1 0-1,0 1 1,0-1-1,0 1 1,-1-3-1,-1 3 78,1 0-1,0 0 0,0 0 1,0 0-1,0 1 0,-1-1 1,1 0-1,0 1 1,-1 0-1,1 0 0,0-1 1,-1 1-1,-3 1 0,6-1-128,-1 0 0,0 1 0,1-1 0,-1 0 0,1 1 0,-1-1 0,1 0 0,-1 1 0,1-1 0,-1 1 0,1-1 0,-1 1 0,1-1 0,-1 1 0,1-1 0,0 1 0,0 0 0,-1-1 0,1 1 0,0-1 0,0 1 0,-1 0 0,1-1 0,0 1 0,0 0 0,0-1-1,0 1 1,0 0 0,-1 12-1669,3-2-3861,3-2-2670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6"/>
    </inkml:context>
    <inkml:brush xml:id="br0">
      <inkml:brushProperty name="width" value="0.035" units="cm"/>
      <inkml:brushProperty name="height" value="0.035" units="cm"/>
    </inkml:brush>
  </inkml:definitions>
  <inkml:trace contextRef="#ctx0" brushRef="#br0">1 32 1408,'0'0'10434,"0"5"-9334,0 6-819,-1-4 162,1 1 0,0-1 0,1 0 0,2 14 0,-2-19-395,0 0 0,0 0 0,0 1 1,0-1-1,0 0 0,0 0 0,0 0 1,0 0-1,1-1 0,-1 1 0,1 0 1,0 0-1,-1-1 0,1 1 0,0-1 1,0 0-1,0 1 0,0-1 0,0 0 1,0 0-1,3 1 0,5 1 9,1 0 0,0-1 0,18 3 0,-26-5-56,1 1 1,-1-1 0,1 0 0,-1 0 0,0 0-1,1-1 1,-1 1 0,1-1 0,-1 0-1,0 0 1,1 0 0,-1 0 0,0-1-1,0 1 1,4-3 0,-1-1-6,0 0 0,-1-1 0,1 1 1,7-13-1,-11 15 69,0-1 0,-1 0 1,1 0-1,-1 1 1,0-1-1,0 0 0,0 0 1,0 0-1,-1 0 1,0 0-1,0-5 0,1 7 29,-1 1 0,0-1 0,0 1-1,-1-1 1,1 0 0,0 1 0,0-1-1,-1 1 1,1-1 0,-1 1 0,1-1-1,-1 1 1,0 0 0,0-1 0,1 1-1,-1 0 1,0-1 0,0 1 0,0 0-1,-3-2 1,1 1 17,0 0 0,0 1-1,0 0 1,-1 0 0,1 0-1,0 0 1,-1 0 0,1 1-1,-4-1 1,-4-1 98,-1 1 0,1 1 1,0 0-1,0 0 0,-14 3 0,23-3-184,0 0-1,0 1 1,-1-1-1,1 1 1,0-1-1,0 1 1,0 0-1,0 0 1,0 0-1,0 0 0,0 0 1,0 1-1,0-1 1,1 1-1,-1-1 1,0 1-1,1-1 1,-1 1-1,1 0 1,0 0-1,-1 0 1,1 0-1,0 0 1,0 0-1,0 0 0,1 0 1,-1 0-1,0 0 1,1 0-1,-1 1 1,1-1-1,0 4 1,0-1-44,0 2-9,-1 0-1,2 0 1,-1 0-1,1 0 1,0 0-1,4 10 1,-5-15 15,1-1 0,0 1 0,0 0 0,0-1 0,1 1 0,-1-1 0,0 1 0,0-1 0,1 1 0,-1-1 0,1 0 0,0 0-1,-1 0 1,1 0 0,0 0 0,-1 0 0,1 0 0,0 0 0,0-1 0,0 1 0,0-1 0,0 1 0,0-1 0,0 0 0,0 0 0,0 0 0,3 0 0,2 0-50,-1 0 0,1 0 1,-1-1-1,1 0 0,-1 0 0,1-1 0,-1 1 0,8-4 1,-11 3 66,-1 1 1,0 0 0,0-1 0,0 1-1,0-1 1,0 0 0,-1 0 0,1 1 0,0-1-1,-1 0 1,0 0 0,1-1 0,-1 1-1,0 0 1,0 0 0,0-1 0,0 1-1,0 0 1,-1-1 0,1 1 0,-1-1 0,0 1-1,1-1 1,-1 1 0,-1-4 0,1 4 23,0 0 1,0 0-1,0 1 1,-1-1-1,1 0 1,-1 0-1,1 1 1,-1-1-1,0 0 1,0 1-1,0-1 1,0 1-1,0-1 1,0 1-1,0-1 1,0 1-1,-1 0 1,1-1-1,0 1 1,-1 0-1,1 0 1,-1 0-1,0 0 1,1 0-1,-1 1 1,0-1-1,1 0 1,-1 1-1,-3-1 1,-4-2 236,0 2 1,-1-1-1,1 1 1,-16 1-1,24 0-262,1 0 0,-1 1 0,0-1 0,1 1-1,-1-1 1,1 1 0,-1-1 0,1 1 0,-1-1 0,1 1 0,-1 0 0,1-1 0,-1 1-1,1 0 1,0-1 0,-1 1 0,1 0 0,0-1 0,0 1 0,-1 0 0,1 0 0,0-1-1,0 1 1,0 0 0,0 0 0,0-1 0,0 2 0,-1 29-588,1-27 347,0-3 135,0 0-1,0 0 1,0 0 0,1 0 0,-1 0 0,0 0 0,0 0-1,1 0 1,-1 0 0,0 0 0,1 0 0,-1 0-1,1 0 1,0 0 0,-1 0 0,1-1 0,0 1-1,-1 0 1,1 0 0,0-1 0,0 1 0,-1-1 0,1 1-1,2 0 1,-1 0-713,1 0 1,0 0-1,-1 0 0,1 0 1,0-1-1,0 1 0,-1-1 1,6 0-1,9 0-7858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6"/>
    </inkml:context>
    <inkml:brush xml:id="br0">
      <inkml:brushProperty name="width" value="0.035" units="cm"/>
      <inkml:brushProperty name="height" value="0.035" units="cm"/>
    </inkml:brush>
  </inkml:definitions>
  <inkml:trace contextRef="#ctx0" brushRef="#br0">45 40 2448,'0'0'12902,"3"0"-12088,21 0 1641,-21 0-2042,-3-12-8847,0 7 13447,-3 0-5066,-7 4 33,6-1 8,1 1 47,0 0 1,1-1-1,-1 1 1,0 0 0,0 0-1,1 1 1,-1-1-1,0 1 1,0-1-1,0 1 1,0 0-1,0 0 1,0 0 0,1 1-1,-5 0 1,1 0 15,4-1 1489,4 0-1387,159 0 2204,-147-4-2322,-13 3-18,0 1-1,0-1 0,1 1 1,-1-1-1,0 1 0,1 0 0,-1-1 1,0 1-1,1 0 0,-1 0 0,3 0 1,36 0 385,-38 0-87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7"/>
    </inkml:context>
    <inkml:brush xml:id="br0">
      <inkml:brushProperty name="width" value="0.035" units="cm"/>
      <inkml:brushProperty name="height" value="0.035" units="cm"/>
    </inkml:brush>
  </inkml:definitions>
  <inkml:trace contextRef="#ctx0" brushRef="#br0">1 0 984,'0'0'1384,"11"4"1069,15 12-462,94 74-911,-56-37-6498,-53-43 2945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8"/>
    </inkml:context>
    <inkml:brush xml:id="br0">
      <inkml:brushProperty name="width" value="0.035" units="cm"/>
      <inkml:brushProperty name="height" value="0.035" units="cm"/>
    </inkml:brush>
  </inkml:definitions>
  <inkml:trace contextRef="#ctx0" brushRef="#br0">1 1 296,'0'0'2640,"103"38"-2432,-93-28-80,1-1 8,5-4-120,-5 5 144,0-1-160,5 1-192,1 4-600,-1-4-472,-5-1-71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09"/>
    </inkml:context>
    <inkml:brush xml:id="br0">
      <inkml:brushProperty name="width" value="0.035" units="cm"/>
      <inkml:brushProperty name="height" value="0.035" units="cm"/>
    </inkml:brush>
  </inkml:definitions>
  <inkml:trace contextRef="#ctx0" brushRef="#br0">0 1 192,'0'0'2584,"65"38"-2424,-54-28 0,0-5-24,-6-1-136,1 6-16,5-5-368,-6 0-88,6-1-56,0 1-480,-1 0 185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0"/>
    </inkml:context>
    <inkml:brush xml:id="br0">
      <inkml:brushProperty name="width" value="0.035" units="cm"/>
      <inkml:brushProperty name="height" value="0.035" units="cm"/>
    </inkml:brush>
  </inkml:definitions>
  <inkml:trace contextRef="#ctx0" brushRef="#br0">0 1 56,'210'124'16,"-154"-90"16,-53-32-27,0 1 1,0-1-1,1-1 0,-1 1 0,8 2 1,-8-2 185,1-1 1,-1 1 0,1 0 0,-1-1 0,7 6 0,10 2 915,-18-9-1111,0 1 1,1-1-1,-1 1 1,0 0-1,0 0 1,0 0 0,0 0-1,4 3 1,10 2-1049,-5 2 237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1"/>
    </inkml:context>
    <inkml:brush xml:id="br0">
      <inkml:brushProperty name="width" value="0.035" units="cm"/>
      <inkml:brushProperty name="height" value="0.035" units="cm"/>
    </inkml:brush>
  </inkml:definitions>
  <inkml:trace contextRef="#ctx0" brushRef="#br0">1 0 1352,'0'0'3442,"15"6"-3286,-9-4-133,16 6 157,-1 1 0,0 0-1,22 14 1,-18-7-102,21 16-3052,-40-26 1250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2"/>
    </inkml:context>
    <inkml:brush xml:id="br0">
      <inkml:brushProperty name="width" value="0.035" units="cm"/>
      <inkml:brushProperty name="height" value="0.035" units="cm"/>
    </inkml:brush>
  </inkml:definitions>
  <inkml:trace contextRef="#ctx0" brushRef="#br0">1 1 760,'0'0'6873,"11"5"-6465,13 6 91,0 1 0,24 17 0,-11 0-214,14 9-1388,-43-32 132,1 1 0,-1 0 0,11 11 0,1 1-997,-3-4 188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3"/>
    </inkml:context>
    <inkml:brush xml:id="br0">
      <inkml:brushProperty name="width" value="0.035" units="cm"/>
      <inkml:brushProperty name="height" value="0.035" units="cm"/>
    </inkml:brush>
  </inkml:definitions>
  <inkml:trace contextRef="#ctx0" brushRef="#br0">0 0 1568,'0'0'4665,"60"34"-4049,-49-20-200,5-4-112,0-1 40,0 6-264,1-6-80,-1 6-256,0 4-264,0-5-672,6 5-585,0-4-431,-6-1 169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4"/>
    </inkml:context>
    <inkml:brush xml:id="br0">
      <inkml:brushProperty name="width" value="0.035" units="cm"/>
      <inkml:brushProperty name="height" value="0.035" units="cm"/>
    </inkml:brush>
  </inkml:definitions>
  <inkml:trace contextRef="#ctx0" brushRef="#br0">1 1 984,'0'0'4105,"108"67"-4105,-92-53-336,1-4-257,10 4-335,-6 5-512,-4-9-351</inkml:trace>
  <inkml:trace contextRef="#ctx0" brushRef="#br0" timeOffset="1">369 245 1496,'0'0'6025,"103"72"-5825,-87-63-168,0 6-32,0-1-96,1-4-160,-6 4-400,5 1-288,0-6-713,0 6-407,-5-1 264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6"/>
    </inkml:context>
    <inkml:brush xml:id="br0">
      <inkml:brushProperty name="width" value="0.035" units="cm"/>
      <inkml:brushProperty name="height" value="0.035" units="cm"/>
    </inkml:brush>
  </inkml:definitions>
  <inkml:trace contextRef="#ctx0" brushRef="#br0">1 0 16,'0'0'4480,"70"67"-3695,-59-57-113,0 0-288,5-1 24,0 1-144,1 4-160,-1-4-104,0-1-16,0 6-504,-5-6-496,11 6-769,-6-1-287</inkml:trace>
  <inkml:trace contextRef="#ctx0" brushRef="#br0" timeOffset="1">374 288 512,'0'0'2936,"114"62"-2936,-92-52-424,-6-5-296,0 9-72,11-5-224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18"/>
    </inkml:context>
    <inkml:brush xml:id="br0">
      <inkml:brushProperty name="width" value="0.035" units="cm"/>
      <inkml:brushProperty name="height" value="0.035" units="cm"/>
    </inkml:brush>
  </inkml:definitions>
  <inkml:trace contextRef="#ctx0" brushRef="#br0">0 0 336,'0'0'2704,"103"63"-3232,-87-49-280,1-4 16,-1-6-119</inkml:trace>
  <inkml:trace contextRef="#ctx0" brushRef="#br0" timeOffset="1">0 0 264,'287'173'496,"-270"-164"-288,-1 1 112,0 0-216,0-1-88,0 1 0,-5-5 216,-5-1-128,5 1-88,-6 5 248,6-6 160,0 1-424,-6 5-72,11-1-704,-5 1-296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49"/>
    </inkml:context>
    <inkml:brush xml:id="br0">
      <inkml:brushProperty name="width" value="0.035" units="cm"/>
      <inkml:brushProperty name="height" value="0.035" units="cm"/>
    </inkml:brush>
  </inkml:definitions>
  <inkml:trace contextRef="#ctx0" brushRef="#br0">1 17 1088,'0'0'9598,"20"-7"-5114,53 2-137,1 0-3429,-73 5-1117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7"/>
    </inkml:context>
    <inkml:brush xml:id="br0">
      <inkml:brushProperty name="width" value="0.035" units="cm"/>
      <inkml:brushProperty name="height" value="0.035" units="cm"/>
    </inkml:brush>
  </inkml:definitions>
  <inkml:trace contextRef="#ctx0" brushRef="#br0">150 16 248,'0'0'209,"-3"-15"17222,1 14-17407,-1 1-1,1 0 1,-1 0-1,1 1 1,-1-1-1,1 1 0,-1-1 1,1 1-1,-1 0 1,1 0-1,0 0 1,-1 0-1,-1 1 1,0 1 29,1 1 1,0-1 0,0 1 0,1-1 0,-1 1 0,-2 5 0,-20 16 139,-19 76-104,39-86-124,1 1 0,1 0 0,0 0 0,1 1 0,1-1 0,1 28 1,0-27 13,0-2-21,0-11 28,-1 0-1,1 0 1,0 0 0,0 1 0,1-1 0,-1 0 0,1 0-1,0 0 1,0 0 0,0 0 0,1 0 0,0 0 0,-1 0 0,5 6-1,7 14 10,-12-20 5,1-1-1,0 1 0,0 0 1,0 0-1,0-1 1,4 5-1,1-2 2,-1 1 1,0 0-1,0 1 0,-1 0 1,0 0-1,7 13 0,-10-17 0,0 0 0,0 0-1,1-1 1,-1 1 0,1-1 0,0 1-1,0-1 1,1 0 0,-1 0 0,0-1-1,1 1 1,4 2 0,8 10 11,-5-5 9,21 19-129,-32-28-212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0"/>
    </inkml:context>
    <inkml:brush xml:id="br0">
      <inkml:brushProperty name="width" value="0.035" units="cm"/>
      <inkml:brushProperty name="height" value="0.035" units="cm"/>
    </inkml:brush>
  </inkml:definitions>
  <inkml:trace contextRef="#ctx0" brushRef="#br0">1 0 176,'0'0'2704,"86"58"-5248,-80-54 2209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1"/>
    </inkml:context>
    <inkml:brush xml:id="br0">
      <inkml:brushProperty name="width" value="0.035" units="cm"/>
      <inkml:brushProperty name="height" value="0.035" units="cm"/>
    </inkml:brush>
  </inkml:definitions>
  <inkml:trace contextRef="#ctx0" brushRef="#br0">1 0 600,'157'106'648,"-146"-97"-32,-1 1-336,1-1-120,0-4-56,0 5 40,0-1 120,0-4-40,-1 0 144,-4 0-120,5 4-128,-6-4-96,6-5 80,-6 5-104,6 0-368,5 4-704,-5-4-304</inkml:trace>
  <inkml:trace contextRef="#ctx0" brushRef="#br0" timeOffset="1">385 345 2880,'0'0'5049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3"/>
    </inkml:context>
    <inkml:brush xml:id="br0">
      <inkml:brushProperty name="width" value="0.035" units="cm"/>
      <inkml:brushProperty name="height" value="0.035" units="cm"/>
      <inkml:brushProperty name="color" value="#00A0D7"/>
    </inkml:brush>
  </inkml:definitions>
  <inkml:trace contextRef="#ctx0" brushRef="#br0">0 106 8233,'0'0'2128,"2"9"-1910,7 27 41,-8-34-201,0 0 0,0 0 0,0 0-1,0 0 1,1 0 0,-1 0 0,0 0 0,1-1 0,-1 1 0,1-1 0,0 1-1,0-1 1,-1 0 0,1 0 0,0 1 0,0-1 0,0 0 0,0-1 0,0 1-1,1 0 1,2 0 0,3 1 245,0-1 1,0 0-1,17-1 0,-21 0-142,1 1 12,1-1 0,-1-1 0,0 1 0,0-1 0,1 1 0,-1-1 0,0-1 0,0 1 0,7-4 0,-8 2-49,-1 1-1,1-1 0,-1 0 0,0 0 0,0 0 0,0 0 0,0-1 0,-1 1 0,1-1 0,-1 1 0,0-1 0,2-6 0,-1 3 81,-1 0 1,0 0-1,-1 0 1,0-1-1,0 1 0,0 0 1,-1-1-1,-1-7 1,1 7 21,0 6-181,0 0-1,-1 0 1,1 0 0,-1 0-1,0 1 1,1-1-1,-1 0 1,0 0 0,0 0-1,0 1 1,-1-1-1,1 0 1,0 1 0,-1-1-1,1 1 1,-1 0-1,1-1 1,-1 1 0,1 0-1,-1 0 1,0 0-1,0 0 1,0 0 0,1 0-1,-1 1 1,0-1-1,0 1 1,0-1 0,-3 1-1,-6-3 5,0 1-1,0 1 1,-22-1-1,-10 5-839,40-2 281,0 0 1,1-1-1,-1 1 1,0 0-1,1 1 1,-1-1-1,1 0 1,0 1-1,-1-1 1,1 1-1,0 0 1,0-1-1,-3 4 1,-1 5-5355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4"/>
    </inkml:context>
    <inkml:brush xml:id="br0">
      <inkml:brushProperty name="width" value="0.035" units="cm"/>
      <inkml:brushProperty name="height" value="0.035" units="cm"/>
      <inkml:brushProperty name="color" value="#00A0D7"/>
    </inkml:brush>
  </inkml:definitions>
  <inkml:trace contextRef="#ctx0" brushRef="#br0">44 139 3144,'0'0'8742,"2"8"-8121,-2-5-508,1 0 1,0 0-1,0 0 0,0 0 0,0 0 0,0 0 0,1 0 0,-1 0 1,1 0-1,0 0 0,0-1 0,0 1 0,0-1 0,0 1 1,0-1-1,1 0 0,-1 0 0,1 0 0,0 0 0,0-1 0,-1 1 1,1-1-1,0 1 0,0-1 0,0 0 0,1 0 0,-1 0 0,0-1 1,4 1-1,3-1 200,-6 1-157,0-1-1,0 0 1,0-1 0,0 1-1,-1-1 1,8-1-1,-10 1-103,1 1 0,-1-1-1,0 0 1,1 0 0,-1 0-1,0 0 1,0 0-1,0 0 1,1 0 0,-1 0-1,0-1 1,0 1 0,-1 0-1,1-1 1,0 1-1,0-1 1,-1 1 0,1-1-1,-1 1 1,1-3 0,2-6 214,0-1 1,-1 1 0,0-1 0,-1 1-1,-1-1 1,1 0 0,-1 1 0,-3-16-1,3 23-214,-1 0 0,0-1-1,0 1 1,0 0 0,0 0-1,-1 0 1,1 0 0,-1 0-1,0 0 1,0 0-1,0 0 1,0 1 0,0-1-1,-1 1 1,1-1 0,-1 1-1,1 0 1,-1 0 0,0 0-1,0 0 1,0 1 0,0-1-1,0 1 1,0 0-1,-1 0 1,1 0 0,0 0-1,-1 0 1,-5 0 0,0 0-454,-1 0 630,0 0 1,0 0-1,-1 1 1,-14 2-1,22-2-396,1 1 0,0-1 0,0 1 0,0-1 0,0 1 0,-1 0 0,1 0 0,0 0 0,1 1 0,-1-1 0,-2 2 0,2-2-255,1 0 1,0 1-1,0-1 0,0 0 1,1 1-1,-1-1 1,0 1-1,0-1 0,1 1 1,-1-1-1,1 1 1,-1 0-1,1-1 0,0 1 1,0-1-1,0 1 1,0 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5"/>
    </inkml:context>
    <inkml:brush xml:id="br0">
      <inkml:brushProperty name="width" value="0.035" units="cm"/>
      <inkml:brushProperty name="height" value="0.035" units="cm"/>
      <inkml:brushProperty name="color" value="#00A0D7"/>
    </inkml:brush>
  </inkml:definitions>
  <inkml:trace contextRef="#ctx0" brushRef="#br0">142 59 4096,'0'0'6802,"-2"3"-6306,-2 2-160,0 1 1,1-1-1,0 1 1,0 0-1,0 0 1,1 1-1,0-1 0,0 0 1,0 1-1,1-1 1,0 1-1,0 0 0,1-1 1,0 11-1,0-16-310,0 1-1,0-1 0,0 1 0,0 0 1,1-1-1,-1 1 0,0-1 0,1 1 1,0-1-1,-1 1 0,1-1 0,0 1 1,-1-1-1,1 0 0,0 1 0,2 1 1,-1-1-2,0 0-1,1-1 1,-1 1 0,1-1 0,-1 1 0,1-1 0,0 0 0,-1 0-1,5 1 1,-6-1-8,1-1 0,-1 1-1,1-1 1,-1 0 0,1 1 0,-1-1-1,1 0 1,-1 0 0,1 0-1,-1 0 1,1 0 0,-1 0 0,1 0-1,-1 0 1,1-1 0,-1 1-1,1-1 1,-1 1 0,0-1 0,1 0-1,-1 1 1,0-1 0,1 0-1,-1 0 1,0 0 0,0 0 0,0 0-1,0 0 1,0 0 0,0 0-1,0 0 1,0-1 0,0 1 0,0 0-1,-1-1 1,2-1 0,2-9 103,0 1 1,-1-1-1,-1 0 0,0 0 1,0-1-1,-1 1 1,-1 0-1,0 0 1,-3-22-1,3 32-90,-1 0 0,0 0 0,0 0 0,0 0 0,0 0 0,0 0 0,0 1 0,0-1 0,0 0 0,-1 1 0,1-1-1,-1 1 1,1-1 0,-1 1 0,0 0 0,1 0 0,-1-1 0,0 1 0,0 0 0,-4-1 0,1 0 32,-1 0 0,1 1 0,-1-1 0,0 1 0,0 1 0,-10-1 0,2 0 67,4 1-50,0 0 0,0 0 0,0 1 0,-19 4 0,26-5-78,1 1-1,0 0 1,-1 0-1,1 0 1,0 0 0,0 0-1,0 1 1,-1-1-1,1 0 1,1 1-1,-1 0 1,0-1-1,0 1 1,1 0-1,-1 0 1,1 0 0,-1 0-1,1 0 1,0 1-1,0-1 1,0 0-1,0 0 1,0 1-1,0-1 1,0 5-1,0-5-98,1 1 0,0-1-1,0 0 1,0 0-1,0 1 1,0-1 0,0 0-1,1 0 1,-1 1-1,1-1 1,-1 0 0,1 0-1,0 0 1,0 0 0,0 0-1,2 4 1,-1-4-392,1 1 0,-1-1 1,1 1-1,0-1 0,-1 0 1,1 0-1,0 0 0,0 0 0,1 0 1,2 1-1,21 7-6774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6"/>
    </inkml:context>
    <inkml:brush xml:id="br0">
      <inkml:brushProperty name="width" value="0.035" units="cm"/>
      <inkml:brushProperty name="height" value="0.035" units="cm"/>
      <inkml:brushProperty name="color" value="#00A0D7"/>
    </inkml:brush>
  </inkml:definitions>
  <inkml:trace contextRef="#ctx0" brushRef="#br0">0 145 7281,'0'0'2828,"5"7"-2283,-2-3-397,0-1-1,0 1 1,0-1-1,0 1 1,1-1-1,0 0 1,-1-1-1,1 1 1,0 0-1,0-1 1,1 0-1,-1 0 1,0 0-1,1-1 1,-1 0-1,1 1 1,-1-1-1,1-1 1,0 1-1,-1-1 1,7 0 0,-6 0 121,1 0 1,0 0 0,-1-1 0,1 1 0,-1-1 0,1-1 0,10-3 0,-13 4-173,-1-1 0,1 1-1,-1-1 1,1 0 0,-1 0 0,0 0-1,0 0 1,0 0 0,0-1-1,0 1 1,0 0 0,-1-1 0,1 1-1,-1-1 1,0 0 0,0 0 0,2-4-1,0-4 273,0 1-1,-1-1 0,0 1 0,0-15 1,-1 22-325,-1 1 1,0-1-1,0 0 1,0 1-1,0-1 1,-1 1-1,1-1 1,-1 0-1,1 1 1,-1-1-1,0 1 1,0-1-1,0 1 1,-1 0-1,1-1 1,0 1-1,-1 0 1,1 0-1,-1 0 1,0 0-1,0 0 1,-3-2-1,-1 1-44,-1 0 0,1 0 0,-1 0 0,0 1 0,0 1-1,0-1 1,0 1 0,0 0 0,0 0 0,0 1 0,-12 1 0,12-1-325,5 0-1153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7"/>
    </inkml:context>
    <inkml:brush xml:id="br0">
      <inkml:brushProperty name="width" value="0.035" units="cm"/>
      <inkml:brushProperty name="height" value="0.035" units="cm"/>
      <inkml:brushProperty name="color" value="#00A0D7"/>
    </inkml:brush>
  </inkml:definitions>
  <inkml:trace contextRef="#ctx0" brushRef="#br0">0 106 2232,'0'0'13618,"0"3"-13348,1-1-182,-1 1 0,0 0-1,0 0 1,1-1 0,0 1 0,-1 0-1,1-1 1,0 1 0,0-1-1,0 1 1,1-1 0,-1 0-1,1 1 1,-1-1 0,1 0 0,4 4-1,-3-3 0,1 0 0,0 0 0,0-1 0,0 1 0,0-1 0,0 0 0,0 0 0,1-1 0,7 3 0,-7-3-38,0 0 0,0 0 0,0 0 0,0 0 0,0-1 1,1 0-1,-1 0 0,0 0 0,0-1 0,1 0 0,-1 0 1,0 0-1,0-1 0,0 0 0,-1 0 0,1 0 0,0 0 1,8-6-1,-10 4 20,0 0 1,0 0-1,0 0 1,0 0-1,-1-1 1,1 1-1,-1-1 1,0 0-1,-1 1 1,1-1-1,-1 0 1,0 0-1,0 0 1,-1 0-1,1 0 1,-1 0-1,0 0 1,-1 0-1,1 0 1,-1 0-1,-1-6 1,1 8-49,0 1-1,0-1 1,0 1-1,0-1 1,0 1-1,0-1 1,-1 1-1,1 0 1,-1 0-1,1 0 1,-1 0-1,0 0 1,0 0-1,0 0 1,0 1-1,0-1 1,0 1-1,-1 0 1,1-1-1,0 1 1,-1 0-1,1 0 1,-1 0-1,1 1 1,-5-2-1,-6 0-15,0 0 0,0 1 1,-23 0-1,32 1-38,3 0 1,0 0-1,1 0 0,-1 0 1,0 0-1,0 0 0,0 0 1,1 0-1,-1 1 0,0-1 1,0 0-1,1 0 0,-1 1 1,0-1-1,0 1 0,1-1 1,-1 1-1,0-1 0,1 1 1,-1-1-1,1 1 0,-1-1 1,1 1-1,-1 0 0,1-1 1,-1 1-1,1 0 0,0-1 1,-1 1-1,1 0 0,0 0 1,-1 0-1,0 29-2933,1-17 743,0 7-4879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8"/>
    </inkml:context>
    <inkml:brush xml:id="br0">
      <inkml:brushProperty name="width" value="0.035" units="cm"/>
      <inkml:brushProperty name="height" value="0.035" units="cm"/>
      <inkml:brushProperty name="color" value="#00A0D7"/>
    </inkml:brush>
  </inkml:definitions>
  <inkml:trace contextRef="#ctx0" brushRef="#br0">0 179 4336,'0'0'8390,"12"5"-7635,39 18-253,-47-22-420,0 1-1,0-1 1,0 0-1,0 0 0,0-1 1,1 1-1,-1-1 0,0 0 1,1 0-1,4-1 0,8 0 429,-13 1-416,0-1 0,0 0-1,0 0 1,0 0 0,0 0 0,-1-1-1,1 1 1,0-1 0,-1 0 0,0-1-1,1 1 1,-1 0 0,0-1-1,0 0 1,0 1 0,0-1 0,-1 0-1,1-1 1,-1 1 0,0 0-1,3-7 1,0 2 186,-1 0 1,-1 0-1,1 0 0,-2 0 1,1-1-1,-1 0 0,0 1 1,-1-1-1,1-11 0,-2 18-159,0 0 0,0 0 0,0 0 0,0 0 0,-1 0 0,1 0 0,-1 0 0,1 0 0,-1 1 0,0-1 0,0 0 0,0 0 0,0 1 0,0-1 0,0 0 0,-2-1 0,1 1-84,-1-1 0,0 1 0,0 0 0,0 0 0,-1 0 1,1 0-1,0 1 0,-5-2 0,1 0-139,0 1 1,-1 0-1,1 1 1,-10-2-1,14 3-175,1 0-1,-1-1 0,1 1 1,-1 0-1,1 1 0,-1-1 0,0 0 1,1 1-1,-1 0 0,1-1 0,0 1 1,-1 0-1,1 0 0,0 1 0,-1-1 1,-1 2-1,-8 11-5591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29"/>
    </inkml:context>
    <inkml:brush xml:id="br0">
      <inkml:brushProperty name="width" value="0.035" units="cm"/>
      <inkml:brushProperty name="height" value="0.035" units="cm"/>
      <inkml:brushProperty name="color" value="#00A0D7"/>
    </inkml:brush>
  </inkml:definitions>
  <inkml:trace contextRef="#ctx0" brushRef="#br0">71 114 1656,'0'0'7567,"-7"6"-1973,4-2-5704,-3 25 329,3-20-161,0-1 0,1 0-1,0 1 1,1-1 0,0 1 0,0-1 0,1 1 0,0-1 0,0 1 0,3 10 0,-3-17-61,1-1 0,0 1 0,-1 0-1,1-1 1,0 1 0,0-1 0,0 0 0,0 1-1,0-1 1,0 0 0,1 1 0,-1-1 0,0 0 0,0 0-1,1 0 1,-1 0 0,1 0 0,-1-1 0,1 1 0,-1 0-1,1-1 1,0 1 0,-1-1 0,1 1 0,3-1 0,5 2-27,-1-2 0,1 1 0,13-2 0,-8 1 15,-13 0 16,0-1 1,0 1-1,0-1 0,0 1 1,0-1-1,0 0 1,0 1-1,0-1 0,0 0 1,-1 0-1,1-1 1,0 1-1,-1 0 1,1 0-1,-1-1 0,1 1 1,-1-1-1,1 0 1,-1 1-1,0-1 1,0 0-1,0 0 0,1-1 1,3-8 63,0 0 1,6-22-1,-7 20 5,-2 2 85,0 1 0,-1-1 0,0 0 1,0 0-1,-2-18 0,0 3 331,1 23-439,-1 0 0,1 0 0,-1 0 0,0 0 0,0 0-1,0 1 1,0-1 0,-1 0 0,1 0 0,-1 1 0,-3-4 0,-21-24 373,23 29-380,0-1 0,0 0 0,0 1 0,-1-1-1,1 1 1,0 0 0,-1 0 0,1 0 0,0 1 0,-1-1 0,1 1 0,-1-1 0,1 1 0,-1 1 0,1-1 0,-7 1 0,4 0-33,1 0-1,-1 0 1,1 1 0,0 0 0,0 0-1,0 0 1,0 0 0,0 1-1,0 0 1,-6 4 0,7-4-115,1 0 0,-1 0 0,0 0-1,1 1 1,0-1 0,0 1 0,0 0 0,0 0 0,0 0 0,1 0 0,0 1 0,0-1 0,0 1 0,0-1 0,1 1 0,0-1 0,0 1 0,0 0 0,0 0 0,1 0 0,0 6 0,-1-4-886,3 18-6102,2-15-500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0"/>
    </inkml:context>
    <inkml:brush xml:id="br0">
      <inkml:brushProperty name="width" value="0.035" units="cm"/>
      <inkml:brushProperty name="height" value="0.035" units="cm"/>
      <inkml:brushProperty name="color" value="#00A0D7"/>
    </inkml:brush>
  </inkml:definitions>
  <inkml:trace contextRef="#ctx0" brushRef="#br0">0 112 2936,'0'0'7874,"15"9"-7463,46 26 45,-58-34-382,0 1 0,-1-1 0,1 0 0,0 0 0,0 0 0,1 0 0,-1 0 1,0-1-1,0 1 0,0-1 0,0 0 0,1 0 0,-1 0 0,0 0 0,6-2 1,-7 1 42,1 0 1,-1 0 0,0 0 0,0 0 0,0-1 0,0 1 0,-1-1 0,1 1 0,0-1 0,-1 0-1,1 1 1,-1-1 0,1 0 0,-1 0 0,0 0 0,2-4 0,-1 0 230,1-1 0,-1 0 0,-1 0 0,1 0 0,-1-1 0,0 1 0,-1 0 1,0 0-1,0-1 0,-2-10 0,2 16-289,-1 0 0,1 0 0,-1 0 1,0 0-1,0 0 0,0 0 0,0 0 1,0 0-1,0 0 0,-1 0 0,1 0 0,-1 0 1,1 1-1,-1-1 0,0 1 0,0-1 0,1 1 1,-1 0-1,0 0 0,0 0 0,0 0 1,0 0-1,0 0 0,-1 0 0,1 1 0,0-1 1,-3 0-1,-4 0 127,0 0 1,0 0 0,0 1-1,0 0 1,-14 2-1,21-1-242,-1 0 0,1-1-1,0 1 1,0 0 0,0 0-1,-1 1 1,1-1 0,0 0-1,1 1 1,-1-1 0,0 1-1,0 0 1,1-1 0,-1 1-1,1 0 1,-1 0 0,1 0-1,0 0 1,0 0 0,0 0-1,0 0 1,0 1 0,0-1-1,1 0 1,-1 1 0,1-1-1,-1 0 1,1 1 0,0-1-1,0 0 1,0 1 0,0-1-1,1 1 1,-1-1 0,1 0 0,0 3-1,17 19-3920,4-4-3626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8"/>
    </inkml:context>
    <inkml:brush xml:id="br0">
      <inkml:brushProperty name="width" value="0.035" units="cm"/>
      <inkml:brushProperty name="height" value="0.035" units="cm"/>
    </inkml:brush>
  </inkml:definitions>
  <inkml:trace contextRef="#ctx0" brushRef="#br0">1 0 544,'0'0'11118,"0"7"-10458,0-4-562,-1-1-28,1 0 1,0 1-1,0-1 1,0 0-1,1 1 1,-1-1-1,0 0 1,1 0-1,0 1 1,-1-1-1,1 0 1,0 0-1,0 0 1,0 0-1,0 0 1,1 0-1,-1 0 1,4 3 0,69 58 2309,-51-48-1984,-21-14-371,-1-1 0,1 1 1,-1 0-1,1 0 1,-1 0-1,1 1 1,-1-1-1,1 0 1,-1 1-1,0-1 1,0 0-1,0 1 0,0-1 1,0 1-1,0 0 1,0-1-1,1 4 1,0-1 24,1 0 0,-1 0 1,1-1-1,0 1 0,1-1 0,-1 0 1,6 5-1,-4-4 13,0 0 1,-1 0 0,1 1-1,6 9 1,0 0 12,1 2 24,-11-11-105,0-1 0,0 0 1,0 1-1,-1-1 0,0 1 0,0 5 0,1-9-34,-1 0 0,1 0 0,-1-1-1,1 1 1,-1 0 0,1-1 0,-1 1-1,1 0 1,0-1 0,-1 1-1,1-1 1,0 1 0,0-1 0,-1 1-1,1-1 1,0 0 0,1 1 0,-1 3 641,-1-2-2630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1"/>
    </inkml:context>
    <inkml:brush xml:id="br0">
      <inkml:brushProperty name="width" value="0.035" units="cm"/>
      <inkml:brushProperty name="height" value="0.035" units="cm"/>
      <inkml:brushProperty name="color" value="#00A0D7"/>
    </inkml:brush>
  </inkml:definitions>
  <inkml:trace contextRef="#ctx0" brushRef="#br0">39 213 3392,'0'0'5825,"16"1"-1556,-11 3-4123,0 0-1,0 0 1,0-1 0,1 1-1,0-1 1,-1-1-1,1 1 1,0-1 0,0 0-1,0 0 1,1-1 0,-1 0-1,0 0 1,1 0-1,-1-1 1,10 0 0,-13 0-95,0 0 1,0 0-1,0 0 1,0 0 0,0-1-1,0 1 1,0-1-1,0 0 1,-1 0 0,1 0-1,0 0 1,0 0-1,-1-1 1,1 1 0,-1-1-1,1 0 1,-1 1-1,0-1 1,0 0 0,1-1-1,-1 1 1,-1 0-1,1 0 1,0-1 0,-1 1-1,1-1 1,-1 0-1,0 1 1,1-1 0,-1 0-1,-1 0 1,2-5-1,0-9 161,-1 1-1,-1 0 0,0 0 1,-3-19-1,2 31-193,0 0 0,0 1 0,-1-1 0,0 1 0,1-1 0,-1 1 0,0 0 0,-1-1 0,1 1 0,-1 0 1,1 0-1,-1 1 0,0-1 0,0 1 0,-6-5 0,1 2 45,-1-1 0,1 1 0,-2 1 0,-15-7 0,21 10-29,0 0 0,-1-1-1,1 1 1,0 1-1,0-1 1,-1 1 0,1 0-1,-1 0 1,1 0-1,0 0 1,-1 1-1,1 0 1,0 0 0,-1 0-1,1 0 1,0 1-1,0-1 1,0 1 0,0 0-1,0 0 1,1 1-1,-1-1 1,1 1 0,-1 0-1,1 0 1,0 0-1,0 0 1,0 0 0,1 1-1,-1 0 1,-2 4-1,3-4-226,0 1-1,0-1 1,1 1-1,-1-1 0,1 1 1,0 0-1,0 0 0,1 0 1,0-1-1,-1 1 1,1 0-1,1 0 0,-1 0 1,1-1-1,0 1 1,0 0-1,0 0 0,3 5 1,-2-6-664,1 1 1,-1-1-1,1 0 1,6 8-1,13 13-6549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2"/>
    </inkml:context>
    <inkml:brush xml:id="br0">
      <inkml:brushProperty name="width" value="0.035" units="cm"/>
      <inkml:brushProperty name="height" value="0.035" units="cm"/>
      <inkml:brushProperty name="color" value="#00A0D7"/>
    </inkml:brush>
  </inkml:definitions>
  <inkml:trace contextRef="#ctx0" brushRef="#br0">12 189 936,'0'0'2847,"0"11"-2167,0 50 870,0-58-1377,0 0 0,1 0 0,0 1-1,-1-1 1,1-1 0,0 1 0,1 0 0,-1 0 0,0 0-1,1 0 1,-1-1 0,1 1 0,0-1 0,0 1 0,0-1-1,0 0 1,1 0 0,-1 0 0,1 0 0,-1 0 0,1 0-1,-1-1 1,1 1 0,0-1 0,0 0 0,0 0 0,0 0-1,0 0 1,0 0 0,0-1 0,0 1 0,4-1 0,-2 0 80,1 0-1,-1 0 1,0 0 0,1-1 0,-1 0 0,6-2 0,-8 2-150,0 0 1,-1-1 0,1 1-1,-1-1 1,0 0 0,1 0-1,-1 0 1,0 0-1,0 0 1,0 0 0,0 0-1,-1-1 1,3-2 0,-1 0 20,4-5 60,0-1 0,-1-1 0,0 1 1,0-1-1,3-13 0,-4 9 78,-1-1 1,-1 0-1,0 0 0,-2-1 1,0 1-1,0 0 0,-5-30 1,4 44-216,-1 1 0,1 0 1,-1 0-1,0 0 0,0 0 0,1 0 1,-2 0-1,1 0 0,0 1 0,0-1 1,-1 0-1,1 1 0,0-1 1,-1 1-1,0-1 0,1 1 0,-1-1 1,0 1-1,0 0 0,0 0 1,0 0-1,0 0 0,0 1 0,0-1 1,0 0-1,0 1 0,0-1 0,0 1 1,0 0-1,-1 0 0,1 0 1,-4 0-1,0 0-44,0 1 0,0-1 0,-1 1 0,1 0 0,0 1 0,0 0 1,0 0-1,1 0 0,-1 0 0,-8 6 0,7-4-80,1 1 1,-1 0-1,1 0 1,0 1-1,0 0 0,0 0 1,1 1-1,0-1 1,0 1-1,1 0 0,-5 9 1,6-8-630,1-1 1,0 0-1,0 0 1,0 1-1,1-1 1,0 1-1,0 12 1,1 5-4311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3"/>
    </inkml:context>
    <inkml:brush xml:id="br0">
      <inkml:brushProperty name="width" value="0.035" units="cm"/>
      <inkml:brushProperty name="height" value="0.035" units="cm"/>
      <inkml:brushProperty name="color" value="#00A0D7"/>
    </inkml:brush>
  </inkml:definitions>
  <inkml:trace contextRef="#ctx0" brushRef="#br0">33 109 2864,'0'0'4984,"1"8"-4307,0-3-546,-2-3-44,1-1 0,0 1 0,0-1 0,0 1 0,0-1 0,0 0 0,0 1 0,1-1 0,-1 1 0,0-1 0,1 1 0,-1-1 0,1 0 0,0 1 1,-1-1-1,1 0 0,0 0 0,0 1 0,0-1 0,-1 0 0,1 0 0,1 0 0,-1 0 0,0 0 0,0 0 0,0 0 0,0-1 0,1 1 0,-1 0 0,0-1 0,1 1 0,-1-1 0,0 1 0,1-1 0,-1 1 0,1-1 0,1 0 0,0 0 69,6 0 300,-1 0 1,0 0-1,0-1 0,9-2 0,-15 2-339,1 0-1,-1 1 0,1-1 1,-1-1-1,0 1 0,1 0 0,-1 0 1,0-1-1,0 0 0,0 1 1,0-1-1,0 0 0,-1 0 1,1 0-1,0 0 0,-1 0 0,2-2 1,0-2 149,-1 0 1,1 1 0,-1-1-1,0 0 1,0 0 0,-1 0-1,0-1 1,0 1 0,-1 0-1,1 0 1,-1-1-1,-1-6 1,1 8-212,0 4-43,0 0 1,0-1 0,0 1-1,-1-1 1,1 1 0,0 0 0,-1-1-1,1 1 1,-1 0 0,1 0-1,-1-1 1,0 1 0,1 0-1,-1 0 1,0 0 0,0 0-1,0 0 1,0 0 0,0 0 0,-1-1-1,-1 0-45,1 1-1,-1-1 1,1 1-1,-1 0 1,0 0-1,1 0 0,-1 1 1,0-1-1,1 1 1,-4-1-1,1 1-175,0-1 0,0 1 0,0 1 0,0-1 0,0 1 0,0 0 0,0 0 0,1 0 0,-1 0 0,0 1 0,1 0 0,-8 4 0,5 0-1155,1-1 0,-1 2-1,1-1 1,-10 15 0,0-1-6178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4"/>
    </inkml:context>
    <inkml:brush xml:id="br0">
      <inkml:brushProperty name="width" value="0.035" units="cm"/>
      <inkml:brushProperty name="height" value="0.035" units="cm"/>
      <inkml:brushProperty name="color" value="#00A0D7"/>
    </inkml:brush>
  </inkml:definitions>
  <inkml:trace contextRef="#ctx0" brushRef="#br0">77 55 9986,'0'0'6480,"9"11"-5986,29 36-224,-36-45-227,0 0 1,1 1 0,-1-1-1,0 0 1,1 0-1,-1 0 1,1 0 0,-1 0-1,1-1 1,0 1-1,0-1 1,0 0 0,0 0-1,0 0 1,0 0 0,0-1-1,0 1 1,0-1-1,0 1 1,0-1 0,6-1-1,-3 1 124,-6 0-144,1 0-1,0 0 1,0-1-1,0 1 1,-1 0-1,1-1 1,0 1 0,-1-1-1,1 1 1,0-1-1,-1 1 1,1-1-1,0 1 1,-1-1-1,1 0 1,-1 1-1,1-1 1,-1 0-1,0 1 1,1-1-1,-1 0 1,0 0-1,1 1 1,-1-1-1,0 0 1,0 0 0,0 0-1,0 0 1,0 1-1,0-2 1,2-31 345,-2 27-222,0 3-115,0 0-1,0 0 1,0 0-1,0 0 1,0 0-1,0 0 1,-1 1 0,0-1-1,0 0 1,1 0-1,-2 0 1,1 1-1,0-1 1,0 0-1,-1 1 1,0-1-1,1 1 1,-1 0-1,0-1 1,0 1-1,0 0 1,0 0-1,-1 0 1,1 1-1,0-1 1,-1 0-1,-4-1 1,-4 0 71,1 0 0,-1 1 1,-1 1-1,1-1 0,0 2 0,0 0 1,0 0-1,-12 2 0,21-1-105,-1 0 1,1 0-1,-1 0 1,1 0-1,-1 0 0,1 1 1,0-1-1,0 1 0,-1 0 1,1-1-1,0 1 1,1 0-1,-1 0 0,0 0 1,0 1-1,1-1 1,0 0-1,-1 1 0,1-1 1,0 0-1,-1 4 0,-2 3-371,1 0-1,1 0 0,-1 1 0,-1 17 0,3 36-6859,1-41-1480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5"/>
    </inkml:context>
    <inkml:brush xml:id="br0">
      <inkml:brushProperty name="width" value="0.035" units="cm"/>
      <inkml:brushProperty name="height" value="0.035" units="cm"/>
      <inkml:brushProperty name="color" value="#00A0D7"/>
    </inkml:brush>
  </inkml:definitions>
  <inkml:trace contextRef="#ctx0" brushRef="#br0">0 63 2024,'0'0'7922,"9"20"-6678,30 62-121,-38-78-1004,1-1 0,0 0 0,0 1 1,0-1-1,0 0 0,0 0 0,0 0 1,1 0-1,0 0 0,-1-1 0,5 4 1,2 0 223,-5-3-218,-1 0 1,2 0-1,-1-1 1,0 1 0,0-1-1,1 0 1,-1-1-1,1 1 1,0-1-1,-1 0 1,1 0-1,0 0 1,0-1 0,0 1-1,-1-1 1,1-1-1,0 1 1,6-1-1,-10 0-74,1 0 0,0 1-1,-1-1 1,1 0-1,-1 1 1,1-1 0,-1 0-1,0 0 1,1 0-1,-1-1 1,0 1 0,0 0-1,1 0 1,-1-1-1,0 1 1,0 0 0,0-1-1,-1 1 1,1-1-1,0 0 1,-1 1 0,1-1-1,-1 1 1,1-1-1,-1 0 1,1-3 0,0-6 376,1 0 0,-2-22 1,0 25-221,0 1-74,0 1-1,0-1 1,0 0 0,-1 1-1,-1-1 1,1 1 0,-1-1-1,-4-9 1,4 12-48,0 0 1,-1 1-1,0-1 0,1 1 1,-1 0-1,-1 0 1,1 0-1,0 0 0,-1 0 1,1 1-1,-1 0 1,0-1-1,0 1 0,-5-1 1,0-1 8,-1 0 0,0 1-1,0 0 1,-1 1 0,1 1 0,0-1 0,-11 1 0,-20 1-5877,33 0 3772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6"/>
    </inkml:context>
    <inkml:brush xml:id="br0">
      <inkml:brushProperty name="width" value="0.035" units="cm"/>
      <inkml:brushProperty name="height" value="0.035" units="cm"/>
      <inkml:brushProperty name="color" value="#00A0D7"/>
    </inkml:brush>
  </inkml:definitions>
  <inkml:trace contextRef="#ctx0" brushRef="#br0">12 144 3392,'0'0'8522,"-5"20"-3665,4 3-4227,0-15-449,1 1 0,0-1 1,0 1-1,3 15 0,-3-22-155,1-1 0,0 1 1,0 0-1,0-1 0,0 1 0,0-1 0,0 1 0,1-1 1,-1 0-1,0 1 0,1-1 0,-1 0 0,1 0 1,-1 0-1,1 0 0,-1 0 0,1 0 0,0 0 0,2 0 1,1 1-1,0-1 0,0 1 0,0-1 1,1-1-1,9 1 0,-6-1 35,-4 1-21,-1-1 0,1 1 0,-1-1 1,1-1-1,-1 1 0,1-1 0,-1 1 1,0-1-1,1-1 0,-1 1 0,0 0 1,0-1-1,0 0 0,0 0 1,0 0-1,0-1 0,6-5 0,-4 4 47,-1-1-1,1 0 0,-1 0 1,-1 0-1,1-1 0,-1 0 1,0 0-1,0 0 0,-1 0 1,1-1-1,-1 1 1,-1-1-1,1 0 0,-1 0 1,-1 0-1,1 0 0,-1 0 1,0 0-1,-1 0 0,0-9 1,0 13-75,0 0 1,0 0 0,0 0 0,0 0 0,-1 0 0,1 0-1,-1 0 1,0 0 0,0 0 0,0 0 0,-2-3-1,0 2-11,0 0-1,-1 0 0,0 0 0,0 1 0,-8-6 0,3 2-43,-1 1 0,0 1 0,0 0 1,0 0-1,0 1 0,-1 0 0,0 1 0,0 0 0,0 1 0,0 0 0,0 1 0,0 0 0,-18 1 0,28 1 37,-1-1-1,1 0 1,0 0-1,-1 1 1,1-1-1,0 1 1,0-1 0,-1 1-1,1-1 1,0 1-1,0 0 1,0 0 0,0 0-1,0-1 1,0 1-1,0 0 1,0 0-1,0 1 1,0-1 0,0 0-1,0 0 1,1 0-1,-1 0 1,1 1 0,-1-1-1,1 0 1,-1 1-1,1-1 1,0 0-1,-1 1 1,1-1 0,0 0-1,0 2 1,-1 5-340,1 1-1,0-1 1,1 15 0,-1-23 303,7 24-3097,7-4-3492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7"/>
    </inkml:context>
    <inkml:brush xml:id="br0">
      <inkml:brushProperty name="width" value="0.035" units="cm"/>
      <inkml:brushProperty name="height" value="0.035" units="cm"/>
    </inkml:brush>
  </inkml:definitions>
  <inkml:trace contextRef="#ctx0" brushRef="#br0">0 74 4392,'0'0'13643,"2"-1"-13431,32-13 75,-1 1 1,2 1-1,56-10 0,-66 17-247,1 2 0,-1 1-1,0 1 1,1 1 0,41 5 0,-61-4-42,0 1 1,-1 0 0,1 0 0,0 1-1,-1-1 1,0 1 0,0 0-1,0 0 1,0 1 0,7 6 0,-2-1 17,-1 1 0,0 0 0,11 17 0,-13-14 85,-1 0 0,0 0-1,0 0 1,-1 1 0,-1 0-1,-1 0 1,3 18 0,-3-8 86,-1 0 0,-2 46 1,-1-48-63,0 0 1,2 0-1,6 37 1,-2-32-85,-5-22-36,1 0 0,-1 0-1,1 0 1,1 0 0,-1-1-1,1 1 1,-1 0 0,1-1 0,1 1-1,-1-1 1,1 0 0,3 5-1,1 0 6,2 0 0,-1 0 1,14 10-1,-19-16-13,1-1 1,0 0 0,0 1 0,0-1-1,0-1 1,0 1 0,1-1-1,-1 1 1,0-1 0,1 0 0,-1-1-1,9 1 1,234-1-459,-170-10 514,-39 6-37,-32 2-6,-4 1-9,0 1-1,0-1 1,0 1-1,0-1 1,1 1-1,-1 0 1,0-1-1,0 1 1,0 0-1,3 1 1,65-6 468,-69 5-410,0 0-52,2 0-5,-2 0 396,-2-14-9981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8"/>
    </inkml:context>
    <inkml:brush xml:id="br0">
      <inkml:brushProperty name="width" value="0.035" units="cm"/>
      <inkml:brushProperty name="height" value="0.035" units="cm"/>
    </inkml:brush>
  </inkml:definitions>
  <inkml:trace contextRef="#ctx0" brushRef="#br0">49 14 248,'0'0'6477,"0"-13"5360,0 49-11039,1-17-496,0 1 1,-2-1-1,-5 31 0,2-14-201,4-28-54,0-1 0,-1 0 0,0 0 0,-4 12 0,4 0 49,1-18-121,0-12-109,0 9 624,0 10-266,-5 25-33,-6 12-77,0 31 302,12-72 198,-2 3-2990,-4-4-3708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39"/>
    </inkml:context>
    <inkml:brush xml:id="br0">
      <inkml:brushProperty name="width" value="0.035" units="cm"/>
      <inkml:brushProperty name="height" value="0.035" units="cm"/>
    </inkml:brush>
  </inkml:definitions>
  <inkml:trace contextRef="#ctx0" brushRef="#br0">49 52 32,'0'0'6540,"5"-10"-1649,-2 7-5168,0 0-1,1 0 0,-1 0 0,-1-1 1,1 1-1,4-8 0,-5 5 2763,-1 0 3699,-1 11-5950,1 0-1,0 0 1,0 0 0,0 0-1,1 0 1,0-1-1,0 1 1,0-1 0,0 1-1,1-1 1,-1 0-1,5 5 1,8 10-114,23 22-1,-8-9-42,-22-21-75,1-1 0,1 0-1,-1-1 1,1 0-1,1-1 1,0 0 0,0 0-1,23 10 1,-20-11-8,-9-4-2,0-1 0,0 1 0,1-1-1,-1 0 1,1-1 0,-1 1 0,1-1-1,8 0 1,-9 0-5,1 0 0,-1 0 0,1 0 0,-1 0 0,8 4 0,-8-3 15,0 0 1,0-1-1,1 1 1,-1-1 0,8 1-1,-13-2 3,0 0-1,0 0 1,1 0-1,-1 0 1,0 1-1,0-1 1,0 0-1,-1 0 1,1 0-1,0 0 1,0 1-1,0-1 1,0 0-1,0 0 1,0 0-1,0 0 1,0 1-1,0-1 1,0 0-1,0 0 1,0 0-1,0 0 1,-1 0-1,1 1 1,0-1-1,0 0 1,0 0-1,0 0 1,0 0 0,-1 0-1,1 0 1,0 0-1,0 0 1,0 0-1,0 1 1,-1-1-1,1 0 1,0 0-1,0 0 1,0 0-1,0 0 1,-1 0-1,1 0 1,0 0-1,0 0 1,0 0-1,0 0 1,-1 0-1,1-1 1,-167 1 1029,163 1-1018,-1 0-1,1-1 0,0 2 1,0-1-1,-1 0 1,1 1-1,0 0 0,0 0 1,0 0-1,-5 4 1,-16 8 66,-45 24 93,11 1-46,25-11-17,-2 2 175,35-29-269,0 0 0,1 0 0,-1 1 0,0-1 0,1 0 0,-1 0 0,1 1 1,0-1-1,-1 0 0,1 1 0,0 1 0,0-2-5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0"/>
    </inkml:context>
    <inkml:brush xml:id="br0">
      <inkml:brushProperty name="width" value="0.035" units="cm"/>
      <inkml:brushProperty name="height" value="0.035" units="cm"/>
    </inkml:brush>
  </inkml:definitions>
  <inkml:trace contextRef="#ctx0" brushRef="#br0">298 1 4753,'0'0'18883,"-22"1"-18625,14 2-206,-1 0-1,1 1 0,1 0 0,-1 1 1,-12 9-1,-34 31 225,51-42-277,-58 63 377,57-61-340,-5 7 18,1 0-1,0 0 1,-10 23-1,0 0 13,14-26-52,0 0 0,1 1 0,0 0 0,-2 15 0,2-11-8,-2 16 120,1 1-1,2-1 1,2 41-1,1-32-60,0-33-58,0 1 1,0-1 0,1 1 0,0-1 0,0 0-1,4 9 1,5 13 43,-7-15-41,-1 2 23,2 0 1,0-1 0,12 25 0,-1-4 36,-12-27-59,-3-6-8,0 0 1,-1 0-1,1 0 1,0 0-1,1 0 1,-1-1-1,0 1 1,3 2-1,16 25 4,-7-14 12,-12-13-15,1 0 0,0 0 1,-1 0-1,1 0 0,0 0 0,0-1 1,0 1-1,5 2 0,-5-2-1,0-1-1,0 1 1,1 0-1,-2-1 0,1 1 1,0 0-1,0 0 1,0 0-1,2 5 0,5-2 13,-8-4-8,3 5-163,-2-4-2289,-8-1-1155,-4-1-3377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09"/>
    </inkml:context>
    <inkml:brush xml:id="br0">
      <inkml:brushProperty name="width" value="0.035" units="cm"/>
      <inkml:brushProperty name="height" value="0.035" units="cm"/>
    </inkml:brush>
  </inkml:definitions>
  <inkml:trace contextRef="#ctx0" brushRef="#br0">1 0 1248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1"/>
    </inkml:context>
    <inkml:brush xml:id="br0">
      <inkml:brushProperty name="width" value="0.035" units="cm"/>
      <inkml:brushProperty name="height" value="0.035" units="cm"/>
    </inkml:brush>
  </inkml:definitions>
  <inkml:trace contextRef="#ctx0" brushRef="#br0">0 15 600,'1'-15'23790,"4"17"-23686,0-1 0,-1 1 0,1 0 0,-1 0 0,1 1 0,-1-1 0,0 1 0,0 0 0,7 7 0,7 4 91,0-1-96,0 2 1,19 20-1,-2-2 56,-3 4-129,-28-33-17,0 1 0,0 0 0,-1 0 0,1 0 0,-1 0 0,-1 1 0,1 0 0,2 8 0,-4-12-12,4 5 896,-2 0-6692,-17-2-2234,-1-4-1730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2"/>
    </inkml:context>
    <inkml:brush xml:id="br0">
      <inkml:brushProperty name="width" value="0.035" units="cm"/>
      <inkml:brushProperty name="height" value="0.035" units="cm"/>
    </inkml:brush>
  </inkml:definitions>
  <inkml:trace contextRef="#ctx0" brushRef="#br0">0 288 3144,'0'0'9042,"11"4"-1891,-6-5-6968,0-1 0,0 1 0,0-1 0,-1 0 0,1-1 0,-1 1 0,1-1 0,-1 0 0,0 0 0,0 0 0,4-5 0,10-6-57,18-10 475,36-32 0,-45 36-552,-21 17-1,-1 0-1,0-1 0,0 0 1,0 0-1,7-9 1,-4 5-3,1 0 0,0 1 0,19-13 0,-8 4 29,-16 12-49,1 1 1,-1-1-1,1 1 1,-1 0 0,1 0-1,9-3 1,6-7-12,-18 11-6,1 1-1,-1-1 1,1 0 0,0 0-1,-1 1 1,1 0-1,0-1 1,0 1 0,5-1-1,-7 2 237,-16 10-9687,8-1 85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3"/>
    </inkml:context>
    <inkml:brush xml:id="br0">
      <inkml:brushProperty name="width" value="0.035" units="cm"/>
      <inkml:brushProperty name="height" value="0.035" units="cm"/>
    </inkml:brush>
  </inkml:definitions>
  <inkml:trace contextRef="#ctx0" brushRef="#br0">0 129 1880,'0'0'9615,"18"0"-3135,-15 0-6394,0-1 1,0 0-1,0 1 0,1-2 1,-1 1-1,0 0 1,0 0-1,0-1 0,-1 0 1,1 0-1,0 1 0,-1-2 1,5-2-1,34-38-21,-31 31 85,-6 8-134,0-1 0,0 1 0,-1-1 0,1 0 0,-1 0 0,0 0 0,-1-1 0,4-6 0,-4 13 1624,1 7-891,-3 173 698,0-180-984,0 19-4469,-1-8-44,-3-1-3263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4"/>
    </inkml:context>
    <inkml:brush xml:id="br0">
      <inkml:brushProperty name="width" value="0.035" units="cm"/>
      <inkml:brushProperty name="height" value="0.035" units="cm"/>
    </inkml:brush>
  </inkml:definitions>
  <inkml:trace contextRef="#ctx0" brushRef="#br0">136 1 3512,'0'0'14723,"0"15"-10705,0-7-3614,0 5 101,0 0 1,-3 18-1,2-25-492,-1-1 0,1 0 0,-1 0 0,0-1 0,0 1 1,0 0-1,-1-1 0,0 1 0,-4 5 0,-4 3-645,0-1 1,-1 0-1,0-1 1,-22 16 0,7-11-4937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5"/>
    </inkml:context>
    <inkml:brush xml:id="br0">
      <inkml:brushProperty name="width" value="0.035" units="cm"/>
      <inkml:brushProperty name="height" value="0.035" units="cm"/>
    </inkml:brush>
  </inkml:definitions>
  <inkml:trace contextRef="#ctx0" brushRef="#br0">0 0 232,'0'6'20669,"1"7"-19187,13 0-662,18 25 1,-19-23-486,25 25-1,11 13-154,15 19 297,-61-69-469,0 1 0,0-1 0,-1 0 0,1 1 0,-1 0 0,3 4-1,7 11 16,14 23 10,-23-37-1093,-10-5-7412,-4 0 568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6"/>
    </inkml:context>
    <inkml:brush xml:id="br0">
      <inkml:brushProperty name="width" value="0.035" units="cm"/>
      <inkml:brushProperty name="height" value="0.035" units="cm"/>
    </inkml:brush>
  </inkml:definitions>
  <inkml:trace contextRef="#ctx0" brushRef="#br0">0 408 352,'0'0'2744,"28"4"10167,-25-4-12683,-1 0-1,0-1 1,0 1-1,1-1 1,-1 0 0,0 0-1,0 0 1,0 0-1,0 0 1,0 0 0,0 0-1,0-1 1,0 1 0,-1-1-1,4-3 1,26-34 1114,-13 16-1024,14-16 161,-27 34-425,-1 1-1,-1-1 1,1 0-1,5-10 1,-6 10-7,0 0 1,0 0 0,1 0 0,7-8 0,17-28 166,-19 33-172,-1 0 0,0 0 0,-1-1 0,0 0 0,8-13 0,17-16 565,-29 33-450,1 0-1,0 0 1,0 1 0,10-8-1,17-20-6,-28 29-953,7-8 2027,-7 6-4475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7"/>
    </inkml:context>
    <inkml:brush xml:id="br0">
      <inkml:brushProperty name="width" value="0.035" units="cm"/>
      <inkml:brushProperty name="height" value="0.035" units="cm"/>
    </inkml:brush>
  </inkml:definitions>
  <inkml:trace contextRef="#ctx0" brushRef="#br0">5 53 32,'0'0'9862,"11"-11"-5538,-6 7-3711,1 0 1,-1 0 0,1 1 0,8-5 0,-6 3-421,-2 3-55,0-1-1,-1 1 1,1 1-1,0-1 0,0 1 1,0 0-1,0 0 1,0 0-1,9 1 0,-13 0 474,0 3-448,-1 1-1,1-1 1,-1 1-1,0-1 1,0 1-1,0 0 1,0-1-1,0 7 1,-1 5 27,0-7-114,0 1-1,0 0 1,-1-1-1,-2 12 1,2-17-51,0 0 0,0-1-1,0 1 1,0-1 0,0 0 0,-1 1 0,1-1-1,-1 0 1,0 0 0,1 1 0,-1-1 0,0-1 0,0 1-1,0 0 1,-1 0 0,1-1 0,-4 3 0,-17 9 172,18-9-134,0-1 1,0 0 0,0-1 0,-1 1 0,1-1 0,0 0-1,-1 0 1,0-1 0,1 0 0,-1 0 0,0 0-1,-9 0 1,14-1 412,3 1-434,-1 0 0,1 0 0,0 0 0,-1 0 1,1 0-1,-1 1 0,0-1 0,1 0 0,-1 1 0,0-1 0,0 1 1,0-1-1,1 3 0,11 10 131,-11-12-146,0-1 0,0 0 0,0 1 0,0 0 0,-1 0 0,1-1 1,0 1-1,-1 0 0,1 0 0,1 3 0,-2-3-14,0 0-1,0 0 1,1 0-1,-1 0 1,1 0-1,0-1 1,-1 1-1,1-1 1,0 1-1,0-1 1,0 1-1,0-1 1,3 2-1,9 1 85,-5-1-12,1 0 0,-1-1 0,15 2 1,-21-4-79,0 0 0,-1 0 1,1 0-1,0 0 0,0-1 1,0 1-1,-1-1 0,1 0 1,0 1-1,-1-1 1,1 0-1,-1-1 0,1 1 1,-1 0-1,1-1 0,3-3 1,53-37-116,-54 38 286,1-3-2536,-6 7 2093,0-1 1,0 1 0,0-1-1,0 1 1,0 0-1,0-1 1,0 1 0,-1-1-1,1 1 1,0 0 0,0-1-1,0 1 1,-1-1 0,1 1-1,0 0 1,0-1-1,-1 1 1,1 0 0,0-1-1,-1 1 1,1 0 0,0 0-1,-1-1 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8"/>
    </inkml:context>
    <inkml:brush xml:id="br0">
      <inkml:brushProperty name="width" value="0.035" units="cm"/>
      <inkml:brushProperty name="height" value="0.035" units="cm"/>
    </inkml:brush>
  </inkml:definitions>
  <inkml:trace contextRef="#ctx0" brushRef="#br0">7 0 880,'-4'5'21224,"2"-1"-20676,2-3-380,0-1-150,0 1 1,0-1-1,0 1 0,-1-1 1,1 0-1,0 1 0,0-1 0,0 1 1,0-1-1,0 0 0,0 1 1,0-1-1,0 1 0,0-1 1,0 1-1,0-1 0,0 0 1,1 1-1,-1-1 0,0 1 1,0-1-1,0 0 0,1 1 0,-1-1 1,0 0-1,0 1 0,1-1 1,-1 0-1,0 1 0,0-1 1,1 0-1,-1 1 0,1-1 1,12 11 263,-3-4-167,0 0 0,-1 0 1,0 1-1,-1 0 0,0 1 0,12 15 0,0 4 102,16 32-1,-17-28-150,-9-16-10,0 1 0,-1 0 0,-1 0 0,7 23 0,1 13 31,-12-39-63,-1 0 0,0 0 0,-1 1 0,1 28 0,-2-21-10,-1-16-3,1 1 1,-1-1-1,0 1 0,-1-1 0,1 0 0,-1 1 1,-1-1-1,1 1 0,-1-1 0,-4 9 0,-4 4 1,-14 24 35,-30 40 1,-4-12 109,21-23-383,36-46 350,-4 5-3241,-7-3-5799,2-3-1875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49"/>
    </inkml:context>
    <inkml:brush xml:id="br0">
      <inkml:brushProperty name="width" value="0.035" units="cm"/>
      <inkml:brushProperty name="height" value="0.035" units="cm"/>
    </inkml:brush>
  </inkml:definitions>
  <inkml:trace contextRef="#ctx0" brushRef="#br0">315 15 3256,'5'-5'20565,"-76"-4"-20121,2 9-415,63 2-26,1 0 0,0 0 0,-1 1 0,1 0-1,0 0 1,1 0 0,-9 8 0,-19 17 13,7 2 7,17-21-22,1-1 0,0 2 1,0-1-1,1 1 0,0 0 1,-5 14-1,5-10 23,5-11 14,-1 0 0,1 0 0,0 0 0,0 1 0,0-1 0,0 0 0,0 1-1,1 4 1,-6 44 456,6-47-448,0-3-24,0 0 0,0 0 0,-1 0 0,1 0-1,1 0 1,-1 0 0,0 0 0,0 0 0,1 0-1,-1 0 1,1-1 0,0 1 0,-1 0-1,1 0 1,0 0 0,0-1 0,0 1 0,0 0-1,1-1 1,-1 1 0,0-1 0,4 3 0,16 25 350,-7-16-164,-8-7-167,-1-1-1,1 0 1,0 0-1,1-1 1,-1 0 0,1 0-1,7 3 1,-5-3-16,1 0-1,0-1 1,0-1 0,0 0-1,0 0 1,0-1 0,1 0-1,-1 0 1,13-2 0,118 1-95,-133-3-2001,-17 1 81,-6 2-1058,-2 0-4311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0"/>
    </inkml:context>
    <inkml:brush xml:id="br0">
      <inkml:brushProperty name="width" value="0.035" units="cm"/>
      <inkml:brushProperty name="height" value="0.035" units="cm"/>
    </inkml:brush>
  </inkml:definitions>
  <inkml:trace contextRef="#ctx0" brushRef="#br0">24 1 2760,'0'0'6468,"-16"10"-5866,8 3 12341,17-12-11448,16-3-310,-17 1-1128,0 1 1,0 0 0,0 0-1,0 0 1,12 3-1,-6 1 46,1 0-1,1-1 0,-1-1 1,0-1-1,0 0 1,26-2-1,-26 1-15,-14 0 629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0"/>
    </inkml:context>
    <inkml:brush xml:id="br0">
      <inkml:brushProperty name="width" value="0.035" units="cm"/>
      <inkml:brushProperty name="height" value="0.035" units="cm"/>
    </inkml:brush>
  </inkml:definitions>
  <inkml:trace contextRef="#ctx0" brushRef="#br0">0 245 1936,'0'0'11563,"3"0"-11441,-2 0-111,-1 0-4,0 0 1,1 0 0,-1 0 0,0 0-1,1 0 1,-1 0 0,1 0 0,-1 0-1,0 0 1,1 0 0,-1 0 0,1 0-1,-1 0 1,0 0 0,1 0-1,-1-1 1,0 1 0,1 0 0,-1 0-1,0 0 1,1-1 0,-1 1 0,0 0-1,1 0 1,-1-1 0,0 1 0,0 0-1,1 0 1,-1-1 0,0 1 0,0 0-1,1-1 1,-1 1 0,0-1 0,0 1-1,0-1 1,13-1 166,-11 0-154,-1 2-5,0-1 0,0 1 1,0 0-1,0-1 0,0 0 0,0 1 0,0-1 0,0 0 0,0 1 0,0-1 0,-1 0 0,1 0 0,0 0 0,0 1 1,0-3-1,0 3 16,0-1 0,-1 0-1,1 0 1,0 0 0,0 1 0,0-1 0,0 0 0,0 1 0,0-1 0,0 1 0,0-1 0,0 1 0,0 0 0,1-1 0,-1 1 0,0 0-1,0 0 1,0 0 0,2 0 0,2-1 128,87-53 670,-45 21-233,9-5-100,-28 16-392,-26 20-90,-2 2-13,0 0 1,0 0 0,0 0 0,0 0 0,0-1-1,0 1 1,0 0 0,0 0 0,0 0-1,0-1 1,0 1 0,0 0 0,0 0 0,0 0-1,0-1 1,0 1 0,0 0 0,0 0-1,0 0 1,0-1 0,0 1 0,0 0 0,0 0-1,0 0 1,0 0 0,0-1 0,1 1-1,-1 0 1,0 0 0,0 0 0,0 0 0,0 0-1,0-1 1,1 1 0,-1 0 0,0 0-1,0 0 1,1 0 0,9-3 10,-8-3-13,-2 5 0,0 1 1,0-1 0,0 1 0,0 0-1,0-1 1,1 1 0,-1-1 0,0 1 0,0 0-1,0-1 1,1 1 0,-1-1 0,0 1-1,0 0 1,1-1 0,-1 1 0,0 0-1,1-1 1,-1 1 0,0 0 0,1 0-1,-1-1 1,0 1 0,1 0 0,-1 0-1,1 0 1,-1 0 0,1 0 0,-1-1-1,0 1 1,1 0 0,-1 0 0,1 0 0,-1 0-1,1 0 1,-1 0 0,0 0 0,1 0-1,14-7-12,-12 0 13,-3 7 0,0 0 0,-1-1 0,1 1 0,0 0 0,0 0 0,0 0 0,0-1 0,0 1 0,0 0 0,0 0 0,0-1 0,0 1 0,0 0 0,0 0 0,0 0 0,1-1 0,-1 1 0,0 0 0,0 0 0,0 0 0,0-1-1,0 1 1,0 0 0,0 0 0,0 0 0,1 0 0,-1-1 0,0 1 0,0 0 0,0 0 0,0 0 0,1 0 0,-1 0 0,0 0 0,0-1 0,0 1 0,1 0 0,-1 0 0,0 0 0,1 0 0,12-9 14,-3 3-10,-8 4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1"/>
    </inkml:context>
    <inkml:brush xml:id="br0">
      <inkml:brushProperty name="width" value="0.035" units="cm"/>
      <inkml:brushProperty name="height" value="0.035" units="cm"/>
    </inkml:brush>
  </inkml:definitions>
  <inkml:trace contextRef="#ctx0" brushRef="#br0">11 1 4176,'0'0'17476,"0"20"-16069,0 516 2298,-5-417-3515,-1-31-98,6-52-78,0-35-21,0-14-5698,0-11 1948,0 2-3269,0-5-3538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2"/>
    </inkml:context>
    <inkml:brush xml:id="br0">
      <inkml:brushProperty name="width" value="0.035" units="cm"/>
      <inkml:brushProperty name="height" value="0.035" units="cm"/>
    </inkml:brush>
  </inkml:definitions>
  <inkml:trace contextRef="#ctx0" brushRef="#br0">60 19 248,'0'-2'9532,"0"-15"1561,0 348-7316,-5-264-3723,-6 33 46,6-42-3,5 32-65,-6-62-16,1 6 8,3-20-17,-2 26 10,4-37 211,-1 21-1206,-4-20-1880,-4-12-2043,3-6-4290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3"/>
    </inkml:context>
    <inkml:brush xml:id="br0">
      <inkml:brushProperty name="width" value="0.035" units="cm"/>
      <inkml:brushProperty name="height" value="0.035" units="cm"/>
    </inkml:brush>
  </inkml:definitions>
  <inkml:trace contextRef="#ctx0" brushRef="#br0">2 154 1336,'0'0'9401,"0"-7"-1321,0 3-8419,0-4 1314,-1 6-881,1 1 1,0-1-1,0 0 0,0 0 0,0 0 0,0 0 0,0 1 1,0-1-1,0 0 0,1 0 0,-1 0 0,1 1 0,-1-1 0,1 0 1,0 0-1,0 1 0,1-3 0,9-8 1099,-8 9-1056,-1 0-1,1 0 1,0 0 0,1 0-1,-1 0 1,0 1 0,8-5-1,-3 1 456,-6 4-549,0 1 0,0-1 0,0 1 0,0-1 0,0 1 0,0 0 0,0 0 0,1 0 0,-1 0 0,0 0 0,1 0 0,-1 0 0,5 0 0,26-8-19,-23 5-23,7-1-8,10-5 14,-22 10-7,-3 0 0,0 0 0,0 0 0,-1 0 0,1 0 0,0 0 0,0-1 0,0 1 0,0 0 0,-1-1 0,1 0 0,0 1 0,0-1 0,1-1 0,0 1 0,-2 0-1,0 1 0,1-1 0,-1 1 0,1-1 0,-1 1 0,1 0 0,-1-1 0,1 1-1,-1 0 1,1 0 0,-1 0 0,3 1 0,10-1-8,19 0-31,-28 0 47,1 1-1,0-1 0,0 2 1,0-1-1,0 0 0,-1 1 1,1 0-1,-1 0 0,1 1 1,-1 0-1,0 0 0,7 5 1,5 2 38,-6 0-29,-1 1-1,12 16 1,-17-17-13,0 0 1,-1-1-1,0 2 1,-1-1-1,0 0 1,2 22-1,0 68 696,-6-98-693,0 1 1,0 0-1,0-1 1,0 1-1,0-1 1,0 1-1,-1-1 1,1 0-1,-1 0 0,0 0 1,0 0-1,0 0 1,-2 3-1,-11 13 138,11-14-138,0 1-1,0-1 1,-1 1-1,1-1 1,-1-1-1,0 1 1,0-1-1,0 1 1,-1-1-1,1-1 1,-1 1-1,1-1 1,-1 0-1,0 0 1,-6 0-1,6-1-7,1 0-1,-1 1 0,0-1 0,1 1 1,0 0-1,-1 0 0,-7 5 0,-1 0-1,7-5-107,-1 1 0,0-2 0,0 1 0,0-1 0,-1-1 0,1 1 0,-12-2 0,5 1-69,14 0 173,0 0-30,-2 0 7,2 0 12,-26 0-664,-10 0-7,36 9 1645,1 3-838,-1-10-96,1 1 0,0-1 0,0 1 0,0-1 0,0 1 0,0-1 0,0 1 0,1-1 0,-1 1 0,1-1 1,0 0-1,0 1 0,1 2 0,25 43 284,-23-42-262,4 6 48,5 4-20,-12-15-66,0 1 0,0 0 1,1-1-1,-1 1 1,0 0-1,1-1 0,-1 0 1,1 1-1,-1-1 1,1 0-1,2 2 0,3 3 2,-7-5-5,0-1-1,1 1 0,-1 0 0,1-1 0,-1 1 0,1-1 0,-1 1 1,1-1-1,-1 0 0,1 1 0,-1-1 0,1 1 0,-1-1 0,1 0 1,0 0-1,-1 1 0,2-1 0,1 2 4,1-1 0,-1 1 0,0 0 0,0 1 1,0-1-1,0 0 0,5 5 0,-5-3 4,1-1 1,0 1-1,0-1 1,0 0 0,5 2-1,-4-3-4,-1 1-1,0 0 1,0-1-1,0 1 1,-1 0 0,1 1-1,-1-1 1,1 1-1,4 7 1,0-5 47,2 2 21,-9-7-72,0 1 1,0-1 0,0 0 0,0 0 0,1 0-1,-1 0 1,0 0 0,1 0 0,-1 0 0,1-1-1,1 2 1,-2-2-1,1 1 0,-1 0 0,0-1-1,1 1 1,-1 0 0,0 0 0,0 0 0,0 0-1,0 0 1,2 2 0,8 4 19,-9-5-15,1-1 1,0 1-1,0 0 0,-1 0 1,1 0-1,3 4 0,-4-3-3,0-1 0,0 1 0,1-1 0,-1 0 0,0 0 0,1 0 0,0 0 0,4 3 0,10 6 24,-13-7-16,-3-3-2,0 0-1,1 1 1,-1-1 0,1 0-1,-1 0 1,1 0 0,-1 0-1,1 0 1,0 0 0,-1 0-1,1 0 1,0-1 0,0 1-1,3 0 1,-4-1 6,0 1 0,0-1-1,0 1 1,0-1 0,0 1 0,0 0 0,0-1-1,0 1 1,0 0 0,0 0 0,0 0 0,0 0 0,0 1-1,0-1 0,0 0-1,0 0 0,0 0 0,0 0 1,0 0-1,0 0 0,0 0 1,0 0-1,0-1 0,1 1 1,-1 0-1,0-1 0,0 1 0,2 0 1,-1 0 30,2 2-27,-3-2 100,-17-1-8994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4"/>
    </inkml:context>
    <inkml:brush xml:id="br0">
      <inkml:brushProperty name="width" value="0.035" units="cm"/>
      <inkml:brushProperty name="height" value="0.035" units="cm"/>
    </inkml:brush>
  </inkml:definitions>
  <inkml:trace contextRef="#ctx0" brushRef="#br0">55 30 616,'0'0'4912,"-1"-2"-5353,-3-12 13962,3 10-11574,2 4-1929,-1-1 0,1 0 0,-1 1 1,1-1-1,-1 0 0,1 1 1,0-1-1,-1 1 0,1-1 0,0 1 1,-1-1-1,1 1 0,0 0 0,0-1 1,-1 1-1,1 0 0,0-1 0,0 1 1,0 0-1,0 0 0,-1 0 0,1 0 1,0 0-1,0 0 0,0 0 1,1 0-1,33 0 64,-27 1-75,0-2 10,18 1-108,-25 0 94,0 0 0,0 0 0,-1 0 0,1 0 1,0 0-1,0 0 0,-1 0 0,1 0 0,0 0 0,0 1 0,0-1 0,-1 0 0,1 0 1,0 1-1,-1-1 0,1 0 0,0 1 0,-1-1 0,2 2 0,2 1 61,-4-3-58,0 0-1,1 0 1,-1 0 0,1 0-1,-1 1 1,0-1-1,1 0 1,-1 0 0,0 1-1,1-1 1,-1 0-1,0 1 1,1-1 0,-1 0-1,0 1 1,0-1 0,1 0-1,-1 1 1,0-1-1,0 1 1,0-1 0,1 0-1,-1 1 1,0 0-1,5 36 665,-5-28-432,1-5-194,-1 1 1,0-1 0,0 0 0,0 1 0,-1-1 0,1 0 0,-1 1-1,0-1 1,-1 0 0,1 0 0,-1 0 0,1 0 0,-1 0-1,-4 6 1,2-5 51,1 0-1,0 0 0,0 1 0,0-1 1,-3 10-1,6-14-74,-1 0 0,1 0 0,-1 0 1,1 0-1,-1-1 0,0 1 0,1 0 0,-1-1 1,0 1-1,1 0 0,-1-1 0,0 1 0,0-1 1,0 1-1,0-1 0,0 1 0,0-1 0,1 0 1,-1 1-1,-2-1 0,-13 8 223,-13 6-148,6-5-117,12 0 8,10-8 9,0 0 0,0 0-1,0 0 1,0 0 0,0-1-1,0 1 1,0 0 0,0-1-1,0 1 1,0 0 0,0-1-1,-1 1 1,0-1 0,-1 4-17,3-4 20,0 1 0,0 0-1,-1-1 1,1 1 0,0-1 0,-1 1 0,1-1 0,0 1-1,-1-1 1,1 1 0,0-1 0,-1 1 0,1-1 0,-1 1-1,1-1 1,-1 0 0,1 1 0,-1-1 0,0 0 0,1 1-1,-1-1 1,1 0 0,-1 0 0,0 0 0,1 0 0,-1 1-1,1-1 1,-2 0 0,2 0-4,-1 0 0,0 1 0,1-1 0,-1 0 0,0 1 0,1-1 0,-1 1 0,1-1 0,-1 0 0,0 1 0,1 0 0,-1-1 0,1 1 0,0-1 0,-1 1 0,1 0 0,-1-1 0,1 1 0,0 0 1,0-1-1,-1 1 0,1 0 0,0-1 0,0 1 0,0 1 0,11 2 64,0-1 0,0 1 0,1-2 0,-1 0 0,1 0 1,-1-1-1,13-1 0,32 7 104,-41-4-51,0-1 0,18 1 0,3 1 80,-34-3-223,-3-1-10,1 0 1,0 0-1,0 0 1,0 1-1,0-1 1,0 0-1,0 0 1,0 0-1,0 0 1,0 0-1,0 0 1,-1 0-1,1 0 1,0 0-1,0 0 1,0 1-1,0-1 1,0 0-1,0 0 1,0 0-1,0 0 1,0 0-1,0 0 1,0 0 0,0 0-1,0 1 1,0-1-1,0 0 1,0 0-1,0 0 1,0 0-1,0 0 1,0 0-1,0 0 1,0 1-1,0-1 1,0 0-1,0 0 1,0 0-1,0 0 1,-9 0-5354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5"/>
    </inkml:context>
    <inkml:brush xml:id="br0">
      <inkml:brushProperty name="width" value="0.035" units="cm"/>
      <inkml:brushProperty name="height" value="0.035" units="cm"/>
    </inkml:brush>
  </inkml:definitions>
  <inkml:trace contextRef="#ctx0" brushRef="#br0">16 1 936,'0'1'26674,"0"0"-25373,0 25-4191,-1-15 3010,1-1-1,0 1 0,1-1 0,4 20 0,-3-19-95,-1-1-1,0 0 1,-1 1-1,0-1 1,-2 12 0,1 8-3,1 450 372,0-388-321,-6-63-72,6 6 224,-2-18-612,1-16-495,-2-9-674,-2-28-3684,0 17-2869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6"/>
    </inkml:context>
    <inkml:brush xml:id="br0">
      <inkml:brushProperty name="width" value="0.035" units="cm"/>
      <inkml:brushProperty name="height" value="0.035" units="cm"/>
    </inkml:brush>
  </inkml:definitions>
  <inkml:trace contextRef="#ctx0" brushRef="#br0">17 48 648,'0'0'6542,"0"-9"-1065,0 3-5926,0-26 6759,5 41-3055,-6 21-2230,0-18-679,1 1 0,0 0 0,1-1 0,4 23 0,-3-25-259,-1 0-1,0 1 0,0-1 0,-1 0 1,-2 13-1,0 9 144,8 92 310,-1-66-369,-5 244 206,-5-265-322,-1-16-48,6 11 115,0-31-115,0-1 0,0 19-137,0-19-67,-7-3-1232,5 0 567,-1-1 1,1 0 0,0-1-1,0 1 1,-1-7 0,-3-8-8473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7"/>
    </inkml:context>
    <inkml:brush xml:id="br0">
      <inkml:brushProperty name="width" value="0.035" units="cm"/>
      <inkml:brushProperty name="height" value="0.035" units="cm"/>
    </inkml:brush>
  </inkml:definitions>
  <inkml:trace contextRef="#ctx0" brushRef="#br0">1 97 120,'0'-5'20282,"2"-14"-19267,1 15-859,1 1-1,0 0 0,0 0 0,0 0 1,1 0-1,-1 1 0,0-1 0,10-2 1,-12 5-116,0-1 1,1 1 0,-1-1 0,1 0 0,-1 0 0,0 0-1,0 0 1,1 0 0,1-2 0,15-5 203,11-1 226,-23 6-394,0 1 1,0 0 0,1 1 0,-1 0 0,13-1 0,68-3 286,-81 4-296,0 1-1,0 0 1,0 1 0,-1 0-1,1 0 1,0 0 0,0 1-1,-1 0 1,1 0 0,-1 0-1,10 6 1,-6-1-19,0 1 0,-1 0 0,0 1 0,0 0 0,-1 0 1,0 1-1,-1 0 0,8 14 0,9 11 27,-20-30-55,-1 0 0,0 0 0,-1 0 0,1 0 0,-1 1 0,0-1 0,0 1 0,-1 0 0,2 10 0,-1 4 122,-1 32 0,-2-29-58,0-20-81,0 0 0,0 0 0,0 0 0,0-1 0,-1 1 0,0 0 0,1 0 0,-1-1 0,0 1 0,0-1 0,0 1 0,-1-1 0,1 0 0,-1 0 0,-3 3 0,-31 18 82,3-3-10,30-18-67,-1 0 0,1 0 0,-1 0 0,0-1 0,0 0 0,0 0 0,0 0 0,0 0 0,-6-1 0,3 1-20,-1 0 0,0 1-1,1 0 1,-1 0 0,-13 6 0,-4 1-52,22-8 67,3-1-2,1 0 0,-1 0 0,0 0 0,1 0 0,-1 0-1,1 1 1,-1-1 0,1 0 0,-1 0 0,1 0 0,-1 0 0,1 1 0,-1-1-1,1 0 1,-1 1 0,1-1 0,0 0 0,-1 1 0,1-1 0,0 0 0,-1 1-1,1-1 1,0 1 0,-1-1 0,1 1 0,0-1 0,-1 2 0,1-2-1,-1 0-1,1 1 1,0-1 0,-1 0 0,1 1 0,0-1 0,-1 0 0,1 0 0,-1 1 0,1-1 0,0 0 0,-1 0 0,1 0-1,-1 1 1,1-1 0,-1 0 0,1 0 0,-1 0 0,1 0 0,-1 0 0,1 0 0,-1 0 0,1 0 0,-1 0-1,-4 0-114,3 5 4,2-4 132,-1 0 0,0 0-1,1 0 1,0 0 0,-1 0-1,1 0 1,-1 0 0,1 0 0,0 0-1,0 0 1,0 0 0,0 0-1,0 1 1,0-1 0,0 0-1,0 0 1,0 0 0,0 0-1,1 2 1,2 2 2,0 0 1,1 0-1,-1 0 0,1 0 1,0-1-1,0 0 0,7 6 1,-6-6-18,-1-1-1,0 1 1,0 0 0,0 0 0,6 8 0,9 10 16,-10-14-19,-1 1-1,13 16 1,10 8 21,-26-28-18,1 0 0,-1 0 0,0 0 0,0 1 0,-1 0 0,1 0 0,4 10 0,-6-11-1,0 1-1,0-1 1,0 1 0,1-1-1,8 8 1,9 15 14,-19-25-1,0 3-17,1-1 0,-1 0 0,2 0 0,-1 0 0,0 0-1,1-1 1,6 6 0,12 13-33,-12-12 14,-9-11 16,0 1 1,0 0-1,0-1 1,0 1 0,0 0-1,-1 0 1,1 0-1,0 0 1,-1 0-1,1-1 1,-1 1-1,1 0 1,0 2-1,-1-2 2,0-1 0,0 0 0,0 0 0,0 0 0,0 0 0,0 0 0,0 0 0,0 0 0,0 1 0,0-1 0,0 0 0,0 0 0,0 0 0,0 0 0,0 0 0,0 0 0,0 1 0,0-1 0,0 0 0,0 0 1,0 0-1,0 0 0,0 0 0,0 0 0,0 0 0,0 1 0,0-1 0,0 0 0,0 0 0,1 0 0,-1 0 0,0 0 0,0 0 0,0 0 0,0 0 0,0 0 0,0 0 0,0 0 0,0 1 0,1-1 0,-1 0 0,0 0 0,0 0 0,0 0 0,0 0 0,0 0 0,0 0 0,0 0 0,1 0 0,-1 0 0,0 0 0,0 0 0,0 0 0,0 0 0,1 0 0,-1 0 0,0 0 0,1 0 0,-1 0-1,0 0 1,1 0 0,-1 0 0,0 0 0,1 0 0,-1 0 0,0 0 0,1 0 0,-1 0 0,0 0 0,0 1 0,1-1 0,-1 0 0,0 0 0,1 0 0,-1 1 0,0-1 0,0 0 0,1 0-1,-1 1 1,0-1 0,0 0 0,0 0 0,0 1 0,1-1 0,-1 0 0,0 1 0,12 12 10,-10-12-4,11 14 29,-6-7-10,-4-3-20,2 5 338,-5-9-315,4-1 269,-18-1-6834,3-3-349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8"/>
    </inkml:context>
    <inkml:brush xml:id="br0">
      <inkml:brushProperty name="width" value="0.035" units="cm"/>
      <inkml:brushProperty name="height" value="0.035" units="cm"/>
    </inkml:brush>
  </inkml:definitions>
  <inkml:trace contextRef="#ctx0" brushRef="#br0">0 6 3992,'0'0'17653,"34"0"-17574,57-5 165,-90 5-229,0 0 0,0 1 0,1-1 1,-1 0-1,0 1 0,0-1 0,1 1 0,-1 0 0,0-1 0,0 1 0,0 0 1,0 0-1,0 0 0,0-1 0,0 1 0,0 0 0,-1 0 0,1 0 0,0 1 1,0-1-1,0 2 0,1 0 52,-1-1 0,0 1 1,0 0-1,0 0 0,0 0 1,0 0-1,-1 0 0,1 5 1,2 3 229,-2-9-268,-1 0 0,1-1-1,-1 1 1,1 0 0,-1-1 0,0 1 0,1 0 0,-1 0-1,0-1 1,0 1 0,0 0 0,-1 0 0,1 0-1,0-1 1,-1 4 0,-2-2-12,1 0-1,0 0 1,-1 0 0,1 0-1,-1-1 1,0 1-1,-3 1 1,-6 6 165,10-8-21,-8 8-87,10-10-61,0 0-1,-1 1 1,1-1-1,0 0 1,0 0 0,-1 1-1,1-1 1,0 0 0,-1 0-1,1 0 1,0 0-1,-1 1 1,1-1 0,0 0-1,-1 0 1,1 0 0,0 0-1,-1 0 1,1 0-1,0 0 1,-1 0 0,1 0-1,-1 0 1,1 0 0,0 0-1,-1 0 1,1 0 0,0 0-1,-1-1 1,1 1-1,0 0 1,-1 0 0,1 0-11,0 0 1,0 1-1,0-1 1,0 0 0,0 0-1,0 1 1,0-1-1,0 0 1,0 1 0,-1-1-1,1 0 1,0 0-1,0 1 1,0-1 0,0 0-1,0 0 1,-1 1-1,1-1 1,0 0 0,0 0-1,0 0 1,-1 0-1,1 1 1,0-1-1,0 0 1,-1 0 0,1 0-1,0 0 1,0 0-1,-1 0 1,1 1 0,0-1-1,-1 0 1,1 0-1,-1 0 1,-8 3 21,3 2-17,6-5 1,0 0 0,0 0 0,1 0 0,-1 0 0,0 0 0,0 0 0,0 1 0,0-1 0,0 0 0,0 0 0,0 0 0,0 0 0,0 0 0,0 0 0,0 0 0,0 0 1,1 1-1,-1-1 0,0 0 0,0 0 0,0 0 0,0 0 0,0 0 0,0 0 0,0 0 0,0 1 0,0-1 0,0 0 0,0 0 0,0 0 0,0 0 0,0 0 0,0 0 0,-1 0 0,1 1 0,0-1 0,0 0 0,0 0 0,9 1-2,1 0 0,-1 1 0,0 0 0,0 1 0,-1 0 0,1 0 0,8 5 0,-12-7-2,-2 0-11,-1-1 1,0 1-1,0-1 0,1 1 1,-1 0-1,0 0 1,0 0-1,0 0 0,0 0 1,0 0-1,0 1 1,-1-1-1,1 0 1,0 1-1,-1 0 0,1-1 1,-1 1-1,2 2 1,26 34 87,-27-29-71,5 11-36,-6-16 55,0-1 1,-1 1-1,1 0 1,-1 0-1,0 0 0,0 0 1,0 0-1,-1 4 1,0 6 196,-14-3-96,4-4-23,9-6-90,1-1 0,0 1 0,0 0 0,-1-1 0,1 1 0,-1-1-1,1 0 1,0 1 0,-1-1 0,1 0 0,-3 0 0,-12 5 28,9-4-33,0 0 0,0-1 0,0 1-1,0-2 1,-12 0 0,9 0-3,-21 1-58,30 0 38,-16-4-125,17 3 135,-1 1-1,0 0 1,0-1-1,0 1 1,0 0 0,1-1-1,-1 1 1,0-1 0,0 1-1,1-1 1,-1 1-1,0-1 1,1 0 0,-1 1-1,0-1 1,1 0-1,-1 0 1,1 1 0,0-1-1,-1 0 1,1 0 0,-1 0-1,1 1 1,0-1-1,0 0 1,-1-2 0,1 2-6,-11-7-89,6 7 97,1 0 5,3-2-4,1 2 17,-1 0 5,-3-2-12,3 2 519,1 10-6006,0-3-935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59"/>
    </inkml:context>
    <inkml:brush xml:id="br0">
      <inkml:brushProperty name="width" value="0.035" units="cm"/>
      <inkml:brushProperty name="height" value="0.035" units="cm"/>
    </inkml:brush>
  </inkml:definitions>
  <inkml:trace contextRef="#ctx0" brushRef="#br0">91 25 296,'0'-1'26961,"-15"23"-29649,11-17 2743,1 0 0,-1 1 1,1-1-1,0 1 0,1 0 0,-3 7 1,-7 18 147,10-27-180,-1 1 0,1 0 0,1 0 1,-1 1-1,1-1 0,0 0 1,-1 9-1,-9 73 313,0-25-139,10-23-142,0-26-39,0 0 0,1 0 0,1 1 0,2 15 0,-2-25-14,0 0 1,1 0-1,-1 0 1,1-1-1,0 1 0,0-1 1,0 1-1,0-1 0,1 0 1,-1 1-1,1-1 1,0-1-1,3 4 0,4 2 12,1 0 0,20 10 1,-12-8-11,23 5-12,-32-12 17,0-1 1,0 0-1,1-1 0,-1 0 1,15-1-1,-17 1-5,0-1 1,0 0-1,0-1 1,0 1-1,0-2 0,0 1 1,0-1-1,-1 0 1,1-1-1,-1 0 1,1 0-1,6-5 0,6-4 17,-1 0 0,29-26 0,-41 33-2,-1-1 1,1 0-1,-1-1 1,-1 0-1,1 1 0,-1-2 1,0 1-1,7-14 1,31-78 37,-34 78-36,-2-1-1,0 0 1,-1 0 0,4-31 0,-6 30-14,-3 12 9,0 0 1,0-1 0,-2-11-1,0-1 79,1 23-108,-1-1 0,1 1 0,0-1 0,-1 1 0,1 0 0,-1-1 0,0 1-1,0 0 1,1 0 0,-1-1 0,0 1 0,0 0 0,0 0 0,0 0 0,0 0 0,0 0 0,-2-1 0,-8-9-7,11 10 12,-1 0-1,1 0 0,-1 0 1,1 0-1,-1 1 0,1-1 1,-1 0-1,1 0 0,-1 1 1,0-1-1,1 1 0,-1-1 1,0 0-1,0 1 0,1-1 1,-1 1-1,0-1 0,0 1 1,0 0-1,0-1 0,0 1 1,1 0-1,-1 0 0,0 0 1,0-1-1,0 1 0,-2 0 1,-41-9-348,41 9 351,-1 0 1,1 0-1,-1 0 1,1 1-1,-1-1 1,1 1-1,-1 0 1,1 0-1,0 0 1,0 1-1,0-1 1,-1 1-1,1 0 1,1-1-1,-1 1 1,0 1-1,0-1 1,1 0-1,-1 1 1,1-1-1,-3 5 1,-49 60 52,47-58-8,2 0 0,-1 1 0,1 0 0,1 0 0,-6 18 0,-23 121 512,32-140-509,-1 0-1,2 0 1,-1 0 0,1 1-1,2 11 1,-1 7 29,-1 682 416,6-666-445,-1 8-6,-5-15-14,0-36-34,0-6-1368,-9-49-4312,7 22-4774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0"/>
    </inkml:context>
    <inkml:brush xml:id="br0">
      <inkml:brushProperty name="width" value="0.035" units="cm"/>
      <inkml:brushProperty name="height" value="0.035" units="cm"/>
    </inkml:brush>
  </inkml:definitions>
  <inkml:trace contextRef="#ctx0" brushRef="#br0">200 0 1200,'0'0'21537,"-6"11"-21138,-21 11-179,19-16-124,0 0 0,0 1-1,1 0 1,0 0 0,0 0-1,0 1 1,1 0 0,0 1-1,-5 9 1,-11 22 80,16-31-50,1 0 0,0 0-1,0 1 1,1-1 0,-4 14 0,-8 12 6,10-8-103,0 0 0,2 0 1,-1 40-1,5 4 98,1-67-116,-1 0 0,1 0 0,0 0 0,0 0 0,1 0 0,-1 0 1,1 0-1,2 3 0,6 17 114,11 34 130,-16-44-189,0-1 0,1 0 1,10 18-1,-7-12 79,-6-14-124,-1 0 1,1 0 0,0 0 0,0 0-1,0 0 1,1 0 0,4 3 0,8 16 30,-13-21-28,2 1-12,-1 0 0,0 0 0,0 0 0,0 0 0,4 7 0,13 7 62,-18-17-59,-2-1-15,-1 0 1,0 0 0,0 0-1,0 0 1,0 0 0,0 0-1,0 0 1,1 0 0,-1 0-1,0 0 1,0 0 0,0 0-1,0 0 1,0 0 0,0 0 0,1 0-1,-1 0 1,0 0 0,0 0-1,0 0 1,0 0 0,0 0-1,0 0 1,0 1 0,0-1-1,0 0 1,1 0 0,-1 0-1,0 0 1,0 0 0,0 0 0,0 0-1,0 0 1,0 1 0,0-1-1,0 0 1,0 0 0,0 0-1,0 0 1,0 0 0,0 0-1,0 1 1,0-1 0,0 0-1,0 0 1,0 0 0,0 0 0,0 0-1,0 0 1,0 1 0,0-1-1,0 0 1,0 0 0,0 0-1,0 1 74,-3-2-764,0 1 273,0-1-1,1 0 0,-1 0 1,0 0-1,1 0 1,-1-1-1,1 1 1,-1 0-1,-3-4 1,-10-9-5739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1"/>
    </inkml:context>
    <inkml:brush xml:id="br0">
      <inkml:brushProperty name="width" value="0.035" units="cm"/>
      <inkml:brushProperty name="height" value="0.035" units="cm"/>
    </inkml:brush>
  </inkml:definitions>
  <inkml:trace contextRef="#ctx0" brushRef="#br0">0 0 4288,'0'0'6682,"0"24"-5329,0 93 1499,0-116-2844,0 0 0,0 1 0,0-1 0,1 0 0,-1 1 0,0-1 0,1 0 0,-1 1 0,1-1 0,0 0 0,-1 0 0,1 0 0,0 1-1,0 0 1,0-1 8,0 0 0,0 0-1,0 0 1,-1 1 0,1-1 0,-1 0-1,1 0 1,-1 1 0,1-1-1,-1 0 1,0 1 0,1-1-1,-1 0 1,0 2 0,0-2-64,1 0 0,-1-1 0,0 1 0,1-1-1,-1 1 1,1 0 0,-1-1 0,1 1 0,-1-1 0,1 1 0,0-1 0,-1 0 0,1 1 0,0-1 0,-1 0 0,1 1 0,0-1 0,-1 0 0,1 0 0,0 1 0,-1-1 0,1 0 0,0 0 0,0 0 0,-1 0 0,1 0 0,0 0 0,0 0 0,0-1 0,1 2-283,-1-1 1,1 0-1,-1 0 1,1-1 0,-1 1-1,1 0 1,-1 0 0,1-1-1,-1 1 1,1-1-1,-1 1 1,1-1 0,1-1-1,12-27-4780,-13 15 1359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1"/>
    </inkml:context>
    <inkml:brush xml:id="br0">
      <inkml:brushProperty name="width" value="0.035" units="cm"/>
      <inkml:brushProperty name="height" value="0.035" units="cm"/>
    </inkml:brush>
  </inkml:definitions>
  <inkml:trace contextRef="#ctx0" brushRef="#br0">6 0 1656,'0'0'10130,"-1"0"-9861,1 0 0,0 1 1,-4 1 4037,4-2-4038,0 0 1,0 1-1,0-1 0,0 0 0,0 0 1,0 1-1,0-1 0,-1 0 0,1 0 0,0 1 1,1 5 34,0-1 1,0 1 0,0-1 0,1 1 0,0-1-1,0 0 1,0 0 0,1 0 0,-1 0-1,1 0 1,6 7 0,11 22 191,-13-22-233,0 0 0,1 0 0,0 0 0,17 17 0,-13-16-14,-2 0 1,16 24 0,2 4 276,-21-31-478,0 0 0,0 1-1,10 21 1,4 3 35,15 27 99,-35-58-175,0-3 0,3 3-5,-3-4 29,-1-2-731,-1 0 442,1 0 1,-1-1-1,1 1 1,-1 0-1,0 0 1,1 0-1,-1 0 1,-1-3 0,-31-33-5731,8 14-2305,3 5-1254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2"/>
    </inkml:context>
    <inkml:brush xml:id="br0">
      <inkml:brushProperty name="width" value="0.035" units="cm"/>
      <inkml:brushProperty name="height" value="0.035" units="cm"/>
    </inkml:brush>
  </inkml:definitions>
  <inkml:trace contextRef="#ctx0" brushRef="#br0">23 16 544,'0'0'6696,"-3"-7"-1795,1 5-5479,-4 1-2451,-6-4 15003,15 10-9458,4 2-2339,1-1 0,0 1 1,15 7-1,-15-8 5,0 0-1,0 0 1,-1 1 0,11 12-1,10 9 214,-27-26-374,0-1 1,1 1-1,-1-1 1,0 1 0,0 0-1,0 0 1,0-1-1,0 1 1,0 4 0,9 12 158,16 11 9,-9-1-140,-10-17-38,-6-10-10,0 0 1,0 0-1,0 0 0,0 0 1,0 0-1,-1 0 1,1 0-1,-1 1 1,1-1-1,-1 0 1,1 1-1,-1-1 1,1 2-1,6 7 33,-6-10-30,-1 1-1,1-1 1,0 1-1,-1 0 0,1 0 1,0-1-1,-1 1 1,1 0-1,-1 0 1,1-1-1,-1 1 1,1 0-1,-1 0 0,0 0 1,1 2-1,-1-2-2,0-1-1,0 1 1,1 0-1,-1 0 1,0-1-1,1 1 0,-1 0 1,0-1-1,1 1 1,-1 0-1,1-1 1,-1 1-1,1 0 0,-1-1 1,1 1-1,-1-1 1,2 1-1,7 11 56,-7-9-43,0 1 1,0 0-1,0-1 0,0 1 0,1-1 0,0 0 0,-1 0 0,1 0 0,0 0 0,5 3 0,-1 4 21,-3-3 22,33 33 52,-34-36-81,0 0 1,0 0 0,0 0 0,-1 0 0,0 1 0,4 7-1,-5-11-4,3-1 21,-4 0 172,0 1-205,0 2-9,0-2-2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3"/>
    </inkml:context>
    <inkml:brush xml:id="br0">
      <inkml:brushProperty name="width" value="0.035" units="cm"/>
      <inkml:brushProperty name="height" value="0.035" units="cm"/>
    </inkml:brush>
  </inkml:definitions>
  <inkml:trace contextRef="#ctx0" brushRef="#br0">5 413 232,'0'0'1696,"-5"18"19157,10-18-20659,12-9 61,0-1 1,0-1 0,-1 0-1,25-24 1,-28 28-182,-12 6-65,0 1 1,0-1-1,0 1 0,1-1 1,-1 0-1,0 1 1,0-1-1,0 0 0,0 0 1,0 0-1,0 0 1,1-2-1,17-12 667,-6 6-348,25-23 61,-6 7-106,-6 1-260,0 0 19,2 0 17,-20 19-20,-1 0-1,-1-1 1,11-10-1,1-1 35,-3 2-15,-12 12-53,0 0 1,-1 0-1,1 0 0,0 1 1,1-1-1,6-3 1,-2-1-2,-6 4 1,3 0 11,-1 0 0,1 0 0,-1 0 0,0-1-1,6-6 1,2-1 9,15-13-24,-9 9 574,-11 11-567,-3 1-1,4 1 27,-7 2 42,-18 10-8912,7-1-2113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4"/>
    </inkml:context>
    <inkml:brush xml:id="br0">
      <inkml:brushProperty name="width" value="0.035" units="cm"/>
      <inkml:brushProperty name="height" value="0.035" units="cm"/>
    </inkml:brush>
  </inkml:definitions>
  <inkml:trace contextRef="#ctx0" brushRef="#br0">1 0 3040,'0'0'18641,"5"16"-17607,39 26-36,-32-33-868,2 6 43,-3 3 33,0 0 1,15 18 0,-20-27-124,0 1 1,-1 1 0,0-1 0,-1 1 0,0 0 0,4 22-1,1 1-4,-5-22-20,-1 0 0,-1 0 1,0 1-1,1 20 0,2 29 193,-5-44-186,-1-1 1,-1 1-1,0 0 1,-8 26-1,-3 13 94,9-38-114,3-15-32,0 1 1,0-1-1,0 1 1,-1-1-1,1 1 1,-1-1-1,0 0 1,-4 5-1,0 3 10,-4 4 28,6-11-43,1 0 1,0-1-1,0 1 0,-4 9 1,1-4 3,-21 43 116,9-24-58,0-12-41,10-10-21,-8 7-3,15-14-11,-8 15-100,8-11 93,1-4-11,0 1 8,0 2 10,0-2-7,0-25-10195,0 5 2566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5"/>
    </inkml:context>
    <inkml:brush xml:id="br0">
      <inkml:brushProperty name="width" value="0.035" units="cm"/>
      <inkml:brushProperty name="height" value="0.035" units="cm"/>
    </inkml:brush>
  </inkml:definitions>
  <inkml:trace contextRef="#ctx0" brushRef="#br0">1 1 1880,'5'4'23707,"-2"-4"-22590,0 1-3747,137-1 3562,-132 0-925,0 1 0,1 0 0,11 4 0,23 2-9,-35-3-346,-8-4 146,0 0-1,0 0 1,0 0 0,0 1 0,0-1 0,1 0 0,-1 0 0,0 0-1,0 1 1,0-1 0,0 0 0,0 0 0,0 1 0,0-1-1,0 0 1,0 0 0,0 1 0,0-1 0,0 0 0,0 0 0,0 0-1,0 1 1,0-1 0,0 0 0,0 0 0,0 1 0,0-1 0,0 0-1,0 0 1,0 1 0,0-1 0,0 0 0,-1 0 0,1 0-1,0 1 1,0-1 0,0 0 0,0 0 0,-1 0 0,1 0 0,0 1-1,0-1 1,0 0 0,-1 0 0,1 0 0,0 0 0,0 0 0,-1 0-1,1 0 1,0 0 0,0 0 0,-1 0 0,1 0 0,0 0 0,-10 1-7459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6"/>
    </inkml:context>
    <inkml:brush xml:id="br0">
      <inkml:brushProperty name="width" value="0.035" units="cm"/>
      <inkml:brushProperty name="height" value="0.035" units="cm"/>
    </inkml:brush>
  </inkml:definitions>
  <inkml:trace contextRef="#ctx0" brushRef="#br0">1 0 2040,'0'0'15224,"22"0"-11740,231 0 1405,-252 0-4596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7"/>
    </inkml:context>
    <inkml:brush xml:id="br0">
      <inkml:brushProperty name="width" value="0.035" units="cm"/>
      <inkml:brushProperty name="height" value="0.035" units="cm"/>
    </inkml:brush>
  </inkml:definitions>
  <inkml:trace contextRef="#ctx0" brushRef="#br0">233 6 7673,'0'0'10535,"-7"-4"-4167,3 3-6720,2 1 373,0 0 1,0 1 0,0-1 0,0 1-1,0 0 1,0-1 0,0 1-1,0 0 1,0 0 0,0 1 0,0-1-1,1 0 1,-1 0 0,-2 3-1,-24 28 133,6-7-91,12-16-29,0 1-1,1 1 1,0 0-1,1 0 1,0 1 0,-10 20-1,-28 79 314,34-79-250,9-19-27,0-1 0,1 1 0,1-1-1,-1 24 1,2 195 437,1-227-504,-1 1 1,1-1-1,0 1 1,1-1-1,-1 0 1,1 1-1,3 6 0,5 14 34,-7-18-32,0 1 0,0-1 0,1 0 0,9 13-1,10 21 12,-19-33-12,0-1 0,1 1 0,0-1 0,0 0 0,1 0 0,0 0 0,0-1 0,11 9 0,21 23 15,27 29 61,-43-49-61,-19-16-16,0 0 1,0 0-1,-1 0 1,1 0-1,0 1 1,-1-1-1,0 1 1,5 5-1,7 11 28,-13-13-934,-8-6-1796,-2-1 585,-8 1-6245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8"/>
    </inkml:context>
    <inkml:brush xml:id="br0">
      <inkml:brushProperty name="width" value="0.035" units="cm"/>
      <inkml:brushProperty name="height" value="0.035" units="cm"/>
    </inkml:brush>
  </inkml:definitions>
  <inkml:trace contextRef="#ctx0" brushRef="#br0">12 9 1920,'-11'-8'21131,"12"15"-20909,1 0 1,0 1-1,1-1 1,0 0 0,0 0-1,0-1 1,1 1-1,0-1 1,0 1 0,8 8-1,11 20-147,43 98 108,-38-80-151,-25-47-26,0 0 1,0 0-1,0-1 1,1 1-1,5 6 1,7 10 11,-11-17-14,-3 4-1,-1-7-355,2 3-1017,-2-5 1346,-1 0-1,0 0 0,0 1 1,0-1-1,0 0 1,0 0-1,0 0 0,0 0 1,0 0-1,0 0 1,0 0-1,0 0 0,0 0 1,0 0-1,0 0 0,0 1 1,-1-1-1,1 0 1,0 0-1,0 0 0,0 0 1,0 0-1,0 0 1,0 0-1,0 0 0,0 0 1,0 0-1,0 0 1,0 0-1,0 0 0,0 0 1,0 0-1,0 1 0,0-1 1,-1 0-1,1 0 1,0 0-1,0 0 0,0 0 1,0 0-1,0 0 1,0 0-1,0 0 0,0 0 1,0 0-1,0 0 1,0 0-1,-1 0 0,1 0 1,0 0-1,0 0 0,0 0 1,0 0-1,0 0 1,0-1-1,0 1 0,0 0 1,0 0-1,0 0 1,0 0-1,0 0 0,0 0 1,-1 0-1,1 0 0,-7-2-1007,-21-4-6379,7 5-1001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69"/>
    </inkml:context>
    <inkml:brush xml:id="br0">
      <inkml:brushProperty name="width" value="0.035" units="cm"/>
      <inkml:brushProperty name="height" value="0.035" units="cm"/>
    </inkml:brush>
  </inkml:definitions>
  <inkml:trace contextRef="#ctx0" brushRef="#br0">1 460 1672,'0'0'4176,"2"0"-3216,8 0 597,13-5 10430,-10-4-11431,15-19 267,-1 0 0,38-54 0,-55 67-502,0 3-151,-6 8-98,0-1-1,0 0 0,-1-1 0,6-9 0,17-15 365,-3 2-77,-18 24-312,-1 0 1,1-1-1,-1 0 0,4-6 1,29-47 250,-32 45-237,-5 11-60,1 0 0,-1 1 0,1-1 0,0 1 0,0-1 0,-1 1 0,1-1 0,0 1 0,0-1 0,0 1 1,3-3-1,22-35 92,-8 12-48,-16 26-2128,-3 5 644,-6 7-1808,-4-2-4444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0"/>
    </inkml:context>
    <inkml:brush xml:id="br0">
      <inkml:brushProperty name="width" value="0.035" units="cm"/>
      <inkml:brushProperty name="height" value="0.035" units="cm"/>
    </inkml:brush>
  </inkml:definitions>
  <inkml:trace contextRef="#ctx0" brushRef="#br0">1 144 3656,'0'0'14882,"5"-9"-12052,4 1-2421,0-1 1,-1 0-1,9-12 0,0-3-282,-5 7-110,-9 15-14,-1-1 0,0 1 1,0-1-1,0 1 0,0-1 0,-1 0 1,1 0-1,-1 0 0,2-5 0,-1 5-4,-2 3 1,0 0 0,1-1 0,-1 1 0,0 0 1,1 0-1,-1 0 0,0 0 0,0-1 1,0 1-1,1 0 0,-1 0 0,0 0 0,0-1 1,0 1-1,1 0 0,-1-1 0,0 1 0,0 0 1,0 0-1,0-1 0,0 1 0,0 0 0,0-1 1,0 1-1,0 0 0,1 0 0,-1-1 0,0 1 1,-1 0-1,1-1 0,0 1 0,0 0 1,0-1-1,0 1 0,0 0 0,0 0 0,0-1 1,0 1-1,-1-1 1550,1 5-1496,-1 1-1,1-1 1,0 1-1,0-1 1,1 1-1,0 6 1,14 51 86,-4-10-51,-10-45-78,0-1 0,0 1 0,-1 0 0,0-1 0,0 1 0,-1 9 0,-1 16 102,2-32-177,1 0 1,-1 0-1,0 0 0,0 1 1,0-1-1,0 0 1,0 0-1,0 0 0,0 0 1,-1 0-1,1 0 1,0 0-1,0 0 1,0 1-1,0-1 0,0 0 1,0 0-1,0 0 1,0 0-1,0 0 1,0 0-1,0 0 0,0 0 1,0 0-1,0 0 1,0 1-1,0-1 1,-1 0-1,1 0 0,0 0 1,0 0-1,0 0 1,0 0-1,0 0 0,0 0 1,0 0-1,0 0 1,0 0-1,-1 0 1,1 0-1,0 0 0,0 0 1,0 0-1,0 0 1,0 0-1,0 0 1,0 0-1,0 0 0,-1 0 1,1 0-1,0 0 1,0 0-1,0 0 1,-7-4-5012,7 3 5054,-11-7-10421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2"/>
    </inkml:context>
    <inkml:brush xml:id="br0">
      <inkml:brushProperty name="width" value="0.035" units="cm"/>
      <inkml:brushProperty name="height" value="0.035" units="cm"/>
    </inkml:brush>
  </inkml:definitions>
  <inkml:trace contextRef="#ctx0" brushRef="#br0">0 0 3968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1"/>
    </inkml:context>
    <inkml:brush xml:id="br0">
      <inkml:brushProperty name="width" value="0.035" units="cm"/>
      <inkml:brushProperty name="height" value="0.035" units="cm"/>
    </inkml:brush>
  </inkml:definitions>
  <inkml:trace contextRef="#ctx0" brushRef="#br0">28 11 672,'0'0'18495,"20"-10"-17857,-18 10-585,2 0 30,0 0-1,0 0 0,0 0 0,0 0 0,0 1 0,0-1 0,8 4 0,-11-3-66,0-1 1,0 1-1,0 0 1,0 0-1,0 0 0,0 1 1,0-1-1,0 0 1,0 0-1,-1 0 0,1 1 1,0-1-1,-1 0 1,1 1-1,-1-1 1,0 1-1,1-1 0,-1 0 1,0 1-1,0-1 1,0 1-1,0-1 1,0 1-1,0 1 0,0 20 223,1-16-201,-1 0 1,1 0-1,-2-1 0,1 1 1,-1 0-1,0 0 0,0 0 0,-1-1 1,0 1-1,-3 8 0,-3-4 31,0 0-1,-1 0 1,-1 0-1,1-1 0,-20 15 1,16-14-52,11-10-11,-2-1 2849,16 0-2817,110 9 495,-68-4-329,-53-5-167,0 0-91,0 0 0,0 0 0,0 0 0,0 0 0,0 0 0,0 1 0,0-1 0,0 0 0,0 0 0,-1 1 0,1-1 0,0 1 0,0-1 0,0 1 0,0-1 0,0 2 0,-1-2-74,0 0 0,0 0 1,0 1-1,0-1 1,0 0-1,0 0 1,0 0-1,0 1 1,0-1-1,-1 0 1,1 0-1,0 0 1,0 1-1,0-1 1,0 0-1,-1 0 1,1 0-1,0 0 0,0 0 1,0 1-1,-1-1 1,1 0-1,0 0 1,0 0-1,-1 0 1,1 0-1,0 0 1,0 0-1,0 0 1,-1 0-1,1 0 1,0 0-1,0 0 1,-1 0-1,-2 1-2522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2"/>
    </inkml:context>
    <inkml:brush xml:id="br0">
      <inkml:brushProperty name="width" value="0.035" units="cm"/>
      <inkml:brushProperty name="height" value="0.035" units="cm"/>
    </inkml:brush>
  </inkml:definitions>
  <inkml:trace contextRef="#ctx0" brushRef="#br0">331 0 2448,'0'0'22934,"0"20"-22094,0-13-684,0 7 57,0-1 0,-1 0 0,-3 17-1,3-25-196,-1 0 0,1 0 0,-1 0 0,0 0 0,-1 0 0,1-1 0,-1 1 0,0-1 0,0 0 0,-1 1 0,-5 4 0,-5 5 25,-2 0-1,0-1 1,0 0-1,-2-2 1,-24 14-1,29-19-913,-1 0-1,-28 8 0,28-11-1677,1-1-1,0 0 1,-23 0-1,13-2-11597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3"/>
    </inkml:context>
    <inkml:brush xml:id="br0">
      <inkml:brushProperty name="width" value="0.035" units="cm"/>
      <inkml:brushProperty name="height" value="0.035" units="cm"/>
    </inkml:brush>
  </inkml:definitions>
  <inkml:trace contextRef="#ctx0" brushRef="#br0">23 283 1568,'0'0'5537,"-4"2"-5960,-14 10 17751,18 0-16938,0-4-282,-1 0-1,1 0 0,1 0 1,0 0-1,0 0 0,0 0 1,1-1-1,0 1 0,1 0 1,3 7-1,15 34 23,-17-38-87,1 0 0,0 0 0,8 13 1,-7-14-26,-1 0-1,0 0 1,0 1 0,3 14 0,17 32 30,-3-16-54,-11-24-5,-4-7-17,-4-9-16,-1-8 14,15-199 225,-8 135-160,-7 44-27,-3-37 1,0 42-8,1 0 0,5-44 0,1-2-52,4-3 43,-8 50-23,-3-10-3,1 30-9,0-22-152,0 22 322,1 1-120,161 0 201,-124 5-138,9 5-42,41-1 19,-46 1-231,18-1 137,-21 1 86,-39 3-40,-1 10-2,0 0 1,-7 42 0,6-32 23,3-14-6,-1-18 29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4"/>
    </inkml:context>
    <inkml:brush xml:id="br0">
      <inkml:brushProperty name="width" value="0.035" units="cm"/>
      <inkml:brushProperty name="height" value="0.035" units="cm"/>
    </inkml:brush>
  </inkml:definitions>
  <inkml:trace contextRef="#ctx0" brushRef="#br0">138 87 2464,'0'0'6904,"0"-2"-5778,0-20 6310,0 15-3929,1-19-2597,0 24-915,1 0 1,-1 0-1,0 0 1,1 0 0,-1 0-1,1 1 1,0-1 0,0 1-1,-1-1 1,1 1-1,0 0 1,0 0 0,0 0-1,0 0 1,0 0-1,1 0 1,2 0 0,3-1-209,-1 1 0,1 1 1,14 0-1,-11 0-64,-11 0 269,11 5 683,-11 114 874,-1-113-1471,0 0 0,0 0 0,-1 0 0,0 0-1,0-1 1,-1 1 0,1-1 0,-6 9 0,-9 18 278,15-28-270,-1 1 0,-1-1 0,1 0 0,-1-1 0,1 1-1,-1-1 1,0 1 0,0-1 0,-1-1 0,1 1 0,-10 4 0,3-1 28,3-2-56,0 0 0,0 0 0,-12 2 0,-9 4 78,27-9-104,-2-1-28,-3 0-88,5 0 2,0 0 1,0 0 0,0 0-1,0 0 1,0 0-1,0 0 1,0 0 0,0-1-1,0 1 1,0-1-1,-3-1 1,-12-4 64,11 5 14,13 3 18,95 36 335,-80-30-253,-18-6-62,0 0 1,1-1-1,-1 1 1,1-1-1,0 0 0,-1 0 1,9 0-1,46 4 305,-10-1-302,-17 1 72,-32-5-108,1 0 0,-1 0 0,0 0 0,0 0 0,1 0 0,-1 0 0,0 0-1,0 0 1,1 0 0,-1 0 0,0 0 0,0 0 0,1 0 0,-1 0 0,0 0 0,0 0 0,1 0-1,-1-1 1,0 1 0,0 0 0,0 0 0,1 0 0,-1 0 0,0-1 0,0 1 0,0 0-1,0 0 1,1 0 0,-1-1 0,0 1 0,0 0 0,0 0 0,0-1 0,0 1 0,0 0 0,0-1-1,1 0 1,-1 0-1,1 0 0,0 0 1,-1-1-1,1 1 1,0 0-1,0 0 0,0 0 1,-1 1-1,1-1 0,0 0 1,0 0-1,0 0 0,1 1 1,-1-1-1,0 0 1,0 1-1,0-1 0,0 1 1,2-1-1,6-5 137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5"/>
    </inkml:context>
    <inkml:brush xml:id="br0">
      <inkml:brushProperty name="width" value="0.035" units="cm"/>
      <inkml:brushProperty name="height" value="0.035" units="cm"/>
    </inkml:brush>
  </inkml:definitions>
  <inkml:trace contextRef="#ctx0" brushRef="#br0">0 0 176,'7'3'28954,"-4"-2"-27322,68 42-4648,-40-20 3096,-2 2 0,36 38 0,-7 12-23,-30-35-15,-20-24-37,-8-14-5,0-1 1,1 1-1,-1-1 0,1 0 1,-1 1-1,1-1 0,0 1 1,0-1-1,-1 0 0,1 0 1,2 2-1,13 16-1,-16-18-5,1 1 0,-1-1 0,1 0 0,0 0 0,0 1 0,-1-1 0,1 0 0,0 0 0,0 0 0,0 0 0,1 1 0,-1-2-33,-10 0-4488,-12-1 1528,-3-3-3771,2-1-979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6"/>
    </inkml:context>
    <inkml:brush xml:id="br0">
      <inkml:brushProperty name="width" value="0.035" units="cm"/>
      <inkml:brushProperty name="height" value="0.035" units="cm"/>
    </inkml:brush>
  </inkml:definitions>
  <inkml:trace contextRef="#ctx0" brushRef="#br0">1 509 1552,'0'0'15466,"3"-8"-11665,4-8-2492,86-152 661,-80 149-1886,6-15 199,9-19 277,-17 34-379,42-85 422,-25 50-444,-7 21-161,-21 33 106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7"/>
    </inkml:context>
    <inkml:brush xml:id="br0">
      <inkml:brushProperty name="width" value="0.035" units="cm"/>
      <inkml:brushProperty name="height" value="0.035" units="cm"/>
    </inkml:brush>
  </inkml:definitions>
  <inkml:trace contextRef="#ctx0" brushRef="#br0">0 178 1992,'0'0'10857,"13"-20"-3838,28-21-5356,-38 36-1614,2 0 69,0-1-1,0 0 1,-1 0 0,0 0 0,0 0-1,5-14 1,10-16-72,-7 15-27,-13 34 748,0 0 0,3 20 0,-1 0-597,-1 74 220,0-53-6703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8"/>
    </inkml:context>
    <inkml:brush xml:id="br0">
      <inkml:brushProperty name="width" value="0.035" units="cm"/>
      <inkml:brushProperty name="height" value="0.035" units="cm"/>
    </inkml:brush>
  </inkml:definitions>
  <inkml:trace contextRef="#ctx0" brushRef="#br0">0 0 4560,'0'0'18368,"2"11"-17606,3-6-565,0 0 0,0-1 0,0 1 0,1-1-1,7 4 1,16 13 340,52 42 101,-43-26-535,-23-24-54,0 1 1,-1 0-1,0 1 0,20 29 1,-21-25-42,-10-14-5,0 0 0,0 0 0,0-1 0,1 1 0,0-1 1,0 1-1,9 6 0,12 12 14,-24-22-13,-13-1-7687,6 0 2872,-8 0-5105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79"/>
    </inkml:context>
    <inkml:brush xml:id="br0">
      <inkml:brushProperty name="width" value="0.035" units="cm"/>
      <inkml:brushProperty name="height" value="0.035" units="cm"/>
    </inkml:brush>
  </inkml:definitions>
  <inkml:trace contextRef="#ctx0" brushRef="#br0">1 442 3424,'0'0'17432,"5"-14"-16511,29-24-189,36-60 283,16-15-438,-74 99-550,3-5 18,-14 15-38,1 1 0,1 0 0,-1 0 1,0 0-1,1 0 0,-1 1 0,6-5 0,-5 5-3,-1 0-1,1-1 1,-1 1-1,1-1 1,-1 1-1,0-1 1,0 0-1,0 0 1,1-4-1,-1 4 2,0 0 1,0 0-1,-1-1 1,2 2-1,-1-1 1,0 0-1,1 0 1,2-2-1,-4 4 35,31-27 404,2 3-132,-26 21-306,-7 4-6,0 0-11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0"/>
    </inkml:context>
    <inkml:brush xml:id="br0">
      <inkml:brushProperty name="width" value="0.035" units="cm"/>
      <inkml:brushProperty name="height" value="0.035" units="cm"/>
    </inkml:brush>
  </inkml:definitions>
  <inkml:trace contextRef="#ctx0" brushRef="#br0">1 61 16,'0'0'8070,"0"-2"-6999,0-2-1281,0-10 6490,0 14-6181,0-1 1,0 1-1,0 0 0,0-1 0,0 1 0,0 0 0,0-1 0,0 1 1,0 0-1,0-1 0,0 1 0,0 0 0,1-1 0,-1 1 0,0 0 1,0-1-1,0 1 0,0 0 0,1 0 0,-1-1 0,0 1 1,0 0-1,1 0 0,-1 0 0,0-1 0,0 1 0,1 0 0,-1 0 1,0 0-1,1 0 0,-1-1 0,1 1 0,4-1 33,0 0-1,0 0 0,0-1 1,0 0-1,0 0 0,0 0 1,5-5-1,10-3 32,-14 9-106,0 0 0,0 0 0,0 1 1,0-1-1,0 1 0,0 1 0,7 0 0,7 0 248,-20-1-295,1 0 0,-1 1-1,1-1 1,-1 0 0,1 0 0,-1 0 0,1 0 0,-1 0 0,1 0 0,-1 1 0,0-1 0,1 0 0,-1 0 0,1 1 0,-1-1 0,1 0 0,-1 1 0,0-1-1,1 0 1,-1 1 0,0-1 0,1 1 0,-1-1 0,0 0 0,0 1 0,1-1 0,-1 1 0,0-1 0,0 2 0,1 18 336,-2-15-309,1 0-1,-2 0 1,1 0 0,-1 0-1,-3 7 1,-25 27 168,21-29-4,0 1 1,-9 16-1,14-23-177,1 0 0,-1-1 0,1 1 0,-1-1 0,0 0-1,0 0 1,-1 0 0,1-1 0,0 1 0,-1-1 0,-9 3 0,8-2 49,5-3-55,1 0-15,0 0-1,-1 0 1,1 0 0,0 0-1,0 0 1,0 0-1,0 0 1,-1 0-1,1 0 1,0 0 0,0 0-1,0 0 1,0 0-1,-1 0 1,1 0 0,0 0-1,0 1 1,0-1-1,0 0 1,-1 0 0,1 0-1,0 0 1,0 0-1,0 0 1,0 0 0,0 1-1,0-1 1,0 0-1,-1 0 1,1 0-1,0 0 1,0 1 0,0-1-1,0 0 1,0 0-1,0 0 1,0 0 0,0 1-1,0-1 1,0 0-1,0 0 1,0 0 0,0 0-1,0 1 1,0-1-1,-9 2 745,7 0 667,8 0-904,145-2-164,-86-5-178,-55 5-117,-9 0 513,-23 0-13783,12 0 2721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3"/>
    </inkml:context>
    <inkml:brush xml:id="br0">
      <inkml:brushProperty name="width" value="0.035" units="cm"/>
      <inkml:brushProperty name="height" value="0.035" units="cm"/>
    </inkml:brush>
  </inkml:definitions>
  <inkml:trace contextRef="#ctx0" brushRef="#br0">0 63 3968,'15'-63'9458,"-15"71"-11154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1"/>
    </inkml:context>
    <inkml:brush xml:id="br0">
      <inkml:brushProperty name="width" value="0.035" units="cm"/>
      <inkml:brushProperty name="height" value="0.035" units="cm"/>
    </inkml:brush>
  </inkml:definitions>
  <inkml:trace contextRef="#ctx0" brushRef="#br0">158 1 984,'-3'3'23400,"-5"13"-22675,8 12 63,1-3-293,-2 0 1,-6 46-1,5-63-526,0 0-1,0 0 1,0-1 0,-1 1 0,-1-1-1,1 0 1,-1 0 0,0 0-1,0-1 1,-1 1 0,0-1 0,0 0-1,-8 7 1,9-11-330,0 1-1,0 0 0,0-1 1,0 0-1,-1 0 1,1 0-1,-1-1 1,1 1-1,-1-1 1,0 0-1,1 0 1,-8 0-1,-5 0-5984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2"/>
    </inkml:context>
    <inkml:brush xml:id="br0">
      <inkml:brushProperty name="width" value="0.035" units="cm"/>
      <inkml:brushProperty name="height" value="0.035" units="cm"/>
    </inkml:brush>
  </inkml:definitions>
  <inkml:trace contextRef="#ctx0" brushRef="#br0">1 0 616,'0'0'20428,"21"0"-18412,-15 0-1833,0 1 0,0 0 0,0 0-1,0 0 1,0 1 0,0 0 0,-1 0 0,1 0 0,-1 1 0,1 0 0,-1 0-1,0 0 1,0 1 0,0 0 0,-1 0 0,0 0 0,8 9 0,10 7 19,-18-17-156,1 0-1,-2 1 1,1 0 0,0-1 0,-1 1 0,5 7-1,-4-5 2,0 0-1,0-1 0,1 0 0,6 5 0,-7-5-5,1 0-1,-1-1 0,0 1 0,5 7 0,0 2 7,0 0 0,1 0 0,1-1 0,20 19 0,-15-10-32,-12-18-12,-1 0 0,1 0 0,-1 0 0,0 1 0,0-1 0,3 9 1,-4-9-1,0 1 0,1-1-1,0 0 1,-1 0 0,1 0 0,6 6 0,-2 4 4,-6-13-6,-1 0-1,0 0 0,1 0 1,-1 0-1,0 0 1,1 0-1,-1-1 1,1 1-1,-1 0 0,1 0 1,0 0-1,-1-1 1,1 1-1,1 1 1,-1-2-3,0 1 0,0-1 1,0 1-1,0-1 1,0 1-1,0 0 0,0 0 1,0-1-1,0 1 0,0 0 1,0 0-1,-1 0 0,1 0 1,0 0-1,-1 0 1,1 0-1,0 2 0,4 3-107,-5-6 104,1 0-1,-1 0 1,1 0-1,-1 1 1,0-1 0,1 0-1,-1 0 1,0 1 0,0-1-1,1 0 1,-1 0-1,0 1 1,0-1 0,1 0-1,-1 1 1,0-1-1,0 0 1,0 1 0,1-1-1,-1 1 1,0-1 0,0 0-1,0 1 1,0-1-1,0 1 1,5 5-25,-5-6 14,1 0 1,-1 0-1,0 1 1,1-1-1,-1 0 1,0 0 0,1 0-1,-1 1 1,0-1-1,0 0 1,1 0-1,-1 1 1,0-1-1,0 0 1,1 1 0,-1-1-1,0 0 1,0 1-1,0-1 1,0 0-1,1 1 1,-1-1 0,0 1-1,0-1 1,0 0-1,0 1 1,0 0-1,0 0 35,0 0-159,0-1 1,0 0-1,0 0 1,0 0-1,0 0 1,0 0-1,0 0 1,0 1-1,0-1 0,0 0 1,0 0-1,0 0 1,0 0-1,0 0 1,0 0-1,0 1 1,-3 0-3350,3-1 3350,0 0-1,-1 0 1,1 0-1,0 0 0,0 0 1,0 0-1,0 0 1,0 0-1,0 0 1,-1 0-1,1-1-697,-13 1-4591,-7 0-7432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3"/>
    </inkml:context>
    <inkml:brush xml:id="br0">
      <inkml:brushProperty name="width" value="0.035" units="cm"/>
      <inkml:brushProperty name="height" value="0.035" units="cm"/>
    </inkml:brush>
  </inkml:definitions>
  <inkml:trace contextRef="#ctx0" brushRef="#br0">1 468 4056,'0'0'19326,"5"-15"-18964,4 3-136,-2 2-138,0 1 1,0 1-1,11-10 1,-11 11-34,-1 0 1,0 0-1,8-12 0,-3 3 46,21-18-87,-26 29-5,0-1 0,-1 1-1,0-1 1,0-1 0,0 1 0,7-13 0,-9 14-6,-1 1 0,2-1-1,-1 1 1,0 0-1,1 0 1,4-4 0,14-16-2,15-17 37,-36 40-38,1-2 1,0 0 1,0 1-1,0-1 1,1 0-1,-1 1 1,1-1-1,0 1 0,-1 0 1,1 0-1,5-2 1,19-24 4,-16 17-4,-6 6-1,0 0 0,0 0 0,1 1 0,-1 0 0,1 0 0,0 0 0,0 1 0,9-4 0,7-9 55,-16 13-45,-5 3-11,-1 0 0,0 0 0,0 0 0,0 0 1,1 0-1,-1 0 0,0 0 0,0 0 0,0 0 0,0 0 1,1 0-1,-1 0 0,0 0 0,0-1 0,0 1 0,0 0 0,1 0 1,-1 0-1,0 0 0,0 0 0,0-1 0,0 1 0,0 0 1,0 0-1,0 0 0,1 0 0,-1-1 0,0 1 0,0 0 1,0 0-1,0 0 0,0 0 0,0-1 0,0 1 0,0 0 1,0 0-1,0 0 0,0-1 0,0 1 0,0 0 0,3-2 11,-1 1-12,-1 0 0,1 0 0,-1 0 0,1 0 0,-1 0 0,1 1 0,-1-1 0,1 1 0,0-1 0,1 0 0,9-6 325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4"/>
    </inkml:context>
    <inkml:brush xml:id="br0">
      <inkml:brushProperty name="width" value="0.035" units="cm"/>
      <inkml:brushProperty name="height" value="0.035" units="cm"/>
    </inkml:brush>
  </inkml:definitions>
  <inkml:trace contextRef="#ctx0" brushRef="#br0">33 68 1288,'0'0'7467,"0"-13"-559,1-2-4007,4 11-2762,0 0-1,0 0 0,0 0 0,1 1 1,-1 0-1,1 0 0,0 0 0,-1 1 1,1 0-1,1 0 0,-1 0 0,0 1 1,0 0-1,0 0 0,1 1 0,8 0 1,-14 1-100,0 0 1,0 1 0,0-1 0,0 1 0,0-1 0,0 1-1,0-1 1,0 1 0,-1-1 0,1 1 0,-1 0-1,1 0 1,-1 2 0,1 13 363,-2 27-68,1-42-323,-1 0 0,1 0 0,-1 0 0,1 0 0,-1 0 0,0 0-1,0 0 1,0 0 0,0 0 0,0-1 0,0 1 0,-1 0 0,1-1 0,0 1-1,-1-1 1,0 1 0,1-1 0,-3 2 0,-29 30 748,8-18-598,0 0-12,6-3-61,16-10-84,-14 7 96,16-9-97,1 0-1,-1 1 1,1-1 0,-1 0-1,1 1 1,-1-1-1,1 1 1,0-1 0,-1 1-1,1-1 1,0 1 0,-1-1-1,1 1 1,0-1-1,0 1 1,-1-1 0,1 1-1,0 0 1,0-1 0,0 1-1,0-1 1,0 1-1,0 0 1,0-1 0,0 1-1,0 0 1,17 3 248,-3-1-216,0-2 1,0 1-1,21-2 1,-27 0-20,133 0 292,-141 0 284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5"/>
    </inkml:context>
    <inkml:brush xml:id="br0">
      <inkml:brushProperty name="width" value="0.035" units="cm"/>
      <inkml:brushProperty name="height" value="0.035" units="cm"/>
    </inkml:brush>
  </inkml:definitions>
  <inkml:trace contextRef="#ctx0" brushRef="#br0">1 1 3392,'0'0'10739,"12"0"-3581,-2 0-6803,91 0 397,-100 0-769,1 0 0,-1 0-1,0 0 1,0 0 0,1 1 0,-1-1-1,0 0 1,0 1 0,0-1 0,0 1-1,1 0 1,-1-1 0,0 1 0,0 0-1,0-1 1,0 1 0,0 0 0,-1 0-1,1 0 1,0 0 0,0 0 0,-1 0-1,1 0 1,0 0 0,-1 0 0,1 2-1,1 0-52,-1 1 0,0 0 0,0-1 1,-1 1-1,1 0 0,-1-1 0,1 6 0,-1 66 376,-1-72-302,1-1 0,-1 1-1,0-1 1,0 1-1,0-1 1,0 0 0,0 1-1,0-1 1,-1 0 0,1 0-1,-1 0 1,1 0-1,-3 2 1,-27 25 61,25-24-46,2-1-5,3-4-3,0 1 1,0 0-1,1-1 1,-1 1 0,0 0-1,0 0 1,0-1 0,1 1-1,-1 0 1,0 0 0,1 0-1,-1 0 1,1 0 0,-1 0-1,0 2 1,1-3 892,-15 20-679,15-20-193,-1 1-1,1-1 0,0 0 0,-1 0 0,1 0 0,0 0 1,-1 1-1,1-1 0,0 0 0,0 0 0,-1 0 1,1 1-1,0-1 0,0 0 0,0 1 0,-1-1 1,1 0-1,0 0 0,0 1 0,0-1 0,0 0 0,0 1 1,0-1-1,-1 0 0,1 1 0,0-1 0,0 0 1,0 1-1,0-1 0,0 0 0,0 1 0,0-1 0,0 0 1,1 1-1,-1-1 0,0 0 0,0 1 0,0-1 1,0 0-1,0 1 0,0-1 0,1 0 0,-1 0 1,0 1-1,0-1 0,0 0 0,1 0 0,-1 1 0,0-1 1,0 0-1,1 0 0,-1 0 0,0 1 0,1-1 1,-1 0-1,0 0 0,1 0 0,-1 0 0,0 0 1,1 0-1,-1 0 0,0 0 0,1 1 0,-1-1 0,1-1 1,34 6 35,-9-2 135,-21-2-195,1 0 0,0 0 1,-1-1-1,1 0 0,-1 0 0,1 0 0,6-1 0,6 0 9,16 5 71,-13 1-71,-15-4-15,5 3 182,-7-2-630,-10 1-1178,6-3 1580,-14 4-4945,3-3-6619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6"/>
    </inkml:context>
    <inkml:brush xml:id="br0">
      <inkml:brushProperty name="width" value="0.035" units="cm"/>
      <inkml:brushProperty name="height" value="0.035" units="cm"/>
    </inkml:brush>
  </inkml:definitions>
  <inkml:trace contextRef="#ctx0" brushRef="#br0">114 0 88,'-5'3'22083,"5"0"-20144,2 1-1835,1 1-1,0-1 1,0 0-1,0 0 0,1 0 1,-1-1-1,1 1 1,6 4-1,9 9 153,-7-2-133,-1 0 0,-1 0 1,0 1-1,-1 0 0,0 1 0,6 18 1,20 90 460,-17-54-507,-17-65-52,0 0-1,-1-1 1,1 1 0,-2 10 0,1-10-16,0-1 1,0 1 0,1-1-1,1 11 1,0-7 21,-1 0 1,0 0-1,-1 1 1,0-1-1,-1 14 0,-1 9 1,1-19-8,-1-1 0,-1 0 0,0 0 0,-1 0 0,0 0 1,0-1-1,-1 0 0,-1 0 0,-10 16 0,15-26-25,-26 43 45,25-41-35,-14 18-53,-1 0 0,-33 33 0,37-39 22,-1-1-32,-1 2 17,2-2 14,11-13 21,0 0 0,0 0 0,0 0 0,1 1 0,-1-1 0,1 1 1,-1-1-1,1 1 0,-1-1 0,-1 4 0,2-3-1,-1 1-1,0-1 1,0 0 0,0 0 0,0 0 0,0 0 0,-4 2 0,-17 15-61,8-5 45,11-13 20,3-1 287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7"/>
    </inkml:context>
    <inkml:brush xml:id="br0">
      <inkml:brushProperty name="width" value="0.035" units="cm"/>
      <inkml:brushProperty name="height" value="0.035" units="cm"/>
    </inkml:brush>
  </inkml:definitions>
  <inkml:trace contextRef="#ctx0" brushRef="#br0">98 0 32,'4'5'19136,"-2"8"-13424,-3 18-9308,1-21 5541,6 56-1505,-6 82-272,-6-89-139,-5 30 54,1-25-20,9-57-51,0 1 0,0-1 1,-4 13-1,3-12-6,0 0 1,0 0-1,-1 15 0,-8 46 178,6 2 48,6-55-208,-1-12-18,0 0-1,1 0 1,-1 0-1,-1 0 1,1 0-1,0 0 1,-1 0-1,0 0 1,-2 7-1,2-9-3,0 0 0,0 1 0,1 0 0,-1-1 0,1 1 0,0-1 0,0 1 0,0 0 0,0 2 0,-2 18 11,-3 13 26,4-31-38,0 1 0,0 0 0,1 0 0,0 0 0,0-1-1,1 8 1,0 6 1,-11 20 70,4-2-49,5-22-165,0-17-1211,-3-11-91,-1-7-2901,4 12 365,-4-7-7384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8"/>
    </inkml:context>
    <inkml:brush xml:id="br0">
      <inkml:brushProperty name="width" value="0.035" units="cm"/>
      <inkml:brushProperty name="height" value="0.035" units="cm"/>
    </inkml:brush>
  </inkml:definitions>
  <inkml:trace contextRef="#ctx0" brushRef="#br0">0 475 1088,'0'0'18827,"11"-11"-17369,29-30-284,-5 6-714,-18 14-208,20-21 143,1 1 101,2-4-110,14-13-29,-23 26-25,43-48-176,-61 68-130,-9 8-7,1-1-1,-1 1 1,1 1-1,0-1 1,10-5-1,-3-9-80,-7 14-61,-5 3 114,0 1 0,1 0 0,-1-1 0,0 1 0,0 0 1,1-1-1,-1 1 0,0 0 0,0-1 0,1 1 0,-1 0 1,0 0-1,1 0 0,-1-1 0,0 1 0,1 0 1,-1 0-1,0 0 0,1 0 0,-1-1 0,1 1 0,-1 0 1,0 0-1,1 0 0,-1 0 0,1 0 0,0 0-27,-17 0-10106,5 0-1718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89"/>
    </inkml:context>
    <inkml:brush xml:id="br0">
      <inkml:brushProperty name="width" value="0.035" units="cm"/>
      <inkml:brushProperty name="height" value="0.035" units="cm"/>
    </inkml:brush>
  </inkml:definitions>
  <inkml:trace contextRef="#ctx0" brushRef="#br0">0 0 560,'2'0'13966,"2"0"-9028,18 0-2713,-2 5-31,-3 0-1424,-14-4-712,-1-1 0,1 1 0,-1 0 0,0 0 0,1 0 0,-1 1 1,0-1-1,4 3 0,7 4 114,-2-4-54,-1 1 1,0 1 0,0-1-1,14 12 1,3-2 58,-16-7-106,0-1-1,19 11 0,-13-8-6,15 16 61,-19-14-71,-2-4-53,4 3-2,-13-9 10,-1 0 0,1 0 1,0 0-1,1-1 0,-1 1 0,0-1 1,0 1-1,1-1 0,3 2 1,13 8 66,19 13 20,-9-5-80,-29-18-15,5 3 8,1 1 0,-1-1 1,1 0-1,0-1 1,7 4-1,-2 0-1,-10-7-7,-1 0-1,1 0 0,-1 0 1,1 1-1,-1-1 0,1 0 1,-1 1-1,1-1 0,-1 0 0,1 1 1,-1-1-1,1 1 0,-1-1 1,0 1-1,1-1 0,-1 0 1,1 1-1,-1 0 0,0-1 1,1 1-1,-1 0 1,49 36 66,-48-36-43,-1-1-13,0 0-10,0-1-1,1 1 0,-1 0 1,0 0-1,0 0 1,0 0-1,0 0 1,0 0-1,1 0 1,-1 0-1,0 0 1,0 0-1,0 0 0,0 0 1,0 0-1,1 0 1,-1 0-1,0 0 1,0 0-1,0 0 1,0 0-1,0 1 1,1-1-1,-1 0 0,0 0 1,0 0-1,0 0 1,0 0-1,0 0 1,0 0-1,0 0 1,1 0-1,-1 1 0,0-1 1,0 0-1,0 0 1,0 0-1,0 0 1,0 0-1,0 0 1,0 1-1,0-1 1,0 0-1,0 0 0,0 0 1,0 0-1,0 0 1,0 1-1,0-1 1,0 0-1,0 0 1,0 0-1,0 0 1,0 1-1,0 0 180,-1-1-1066,0-1 555,0 1 1,0 0-1,0 0 1,0 0 0,-1-1-1,1 1 1,0 0-1,0-1 1,0 1 0,0-1-1,0 1 1,1-1 0,-1 0-1,-1-1 1,-2 0-1485,-7-8-8504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0"/>
    </inkml:context>
    <inkml:brush xml:id="br0">
      <inkml:brushProperty name="width" value="0.035" units="cm"/>
      <inkml:brushProperty name="height" value="0.035" units="cm"/>
    </inkml:brush>
  </inkml:definitions>
  <inkml:trace contextRef="#ctx0" brushRef="#br0">188 5 1864,'-7'-4'22890,"3"3"-23882,0 2 1046,1 0 0,-1 0 0,0 0 0,0 1 0,1-1-1,-1 1 1,1 0 0,0 0 0,-1 0 0,1 0 0,0 0 0,0 1-1,0 0 1,1 0 0,-5 4 0,-6 6 172,8-7-160,0 0-1,1 0 0,0 1 1,0 0-1,0-1 0,-3 10 1,-2 3 12,5-13-28,1 1 1,0 0 0,0-1 0,-3 15 0,-21 66 385,13 7 81,12-80-421,1 0 1,0 0-1,1 1 0,1 15 0,1 9 116,-1-30-184,0 1 0,0-1 0,1 1 0,0-1-1,1 0 1,0 0 0,1 0 0,0 0 0,0 0-1,1-1 1,0 0 0,0 0 0,9 11 0,-3-2-27,-6-12-1,2 2 6,0 0-1,-1 0 1,8 11 0,29 30 26,-6-24-68,-4-1 81,-33-23-45,1 0 1,-1 1-1,0-1 0,0 0 1,0 0-1,0 0 0,0 0 1,0 1-1,1-1 0,-1 0 1,0 0-1,0 0 0,0 0 1,1 0-1,-1 0 0,0 0 1,0 1-1,0-1 0,0 0 1,1 0-1,-1 0 0,0 0 1,0 0-1,0 0 0,1 0 1,-1 0-1,0 0 0,0 0 1,1 0-1,-1 0 0,0 0 1,0 0-1,0 0 0,1-1 1,-1 1-1,0 0 0,0 0 1,0 0-1,2 0 2,2 4 3,-4-3-4,0-1 1,1 1-1,-1-1 1,1 1 0,-1 0-1,1-1 1,-1 1 0,1-1-1,-1 1 1,1-1 0,-1 0-1,1 1 1,-1-1 0,1 1-1,0-1 1,-1 0 0,1 0-1,0 1 1,-1-1 0,1 0-1,1 0 1,-1 1 5,-1 2-9,0-2-20,-15-13-5592,7 5 205,-7-3-10276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4"/>
    </inkml:context>
    <inkml:brush xml:id="br0">
      <inkml:brushProperty name="width" value="0.035" units="cm"/>
      <inkml:brushProperty name="height" value="0.035" units="cm"/>
    </inkml:brush>
  </inkml:definitions>
  <inkml:trace contextRef="#ctx0" brushRef="#br0">1 1 2256,'0'0'10174,"5"5"-9570,-1 0-418,-2-3-115,-1 0-1,1 0 1,0 0-1,0 0 1,0-1 0,0 1-1,0-1 1,0 1-1,0-1 1,0 0-1,1 0 1,-1 0 0,0 0-1,5 1 1,-1 0 229,1 1-1,-1-1 1,0 2 0,10 6 0,15 7 210,-25-14-410,1 0 1,-1 0-1,0 1 0,0 0 0,9 8 0,-2-2 3,-5-3 42,0-1 0,-1 2-1,0-1 1,0 1-1,6 10 1,14 15 290,-23-28-390,1-1 1,-1 2-1,0-1 0,0 0 1,-1 1-1,0 0 0,0-1 1,3 10-1,-3-6 39,-1 1-1,-1-1 1,0 1 0,0-1 0,-1 13-1,0 191 333,0-212-443,-1 1 0,1 0 0,-1-1 0,0 1 0,1 0 0,-1-1 0,0 1 0,0-1 0,0 0 0,0 1 0,0-1 0,-1 0 0,1 0 1,0 1-1,-1-1 0,-1 1 0,-21 13-562,11-3 37,12-11 434,0 0-1,0 0 1,0 0 0,0 0-1,0 0 1,-1 0 0,1 0 0,0 0-1,0-1 1,-1 1 0,1 0-1,-1-1 1,-1 1 0,-17 7-2213,8-3-3408,0-3 347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1"/>
    </inkml:context>
    <inkml:brush xml:id="br0">
      <inkml:brushProperty name="width" value="0.035" units="cm"/>
      <inkml:brushProperty name="height" value="0.035" units="cm"/>
    </inkml:brush>
  </inkml:definitions>
  <inkml:trace contextRef="#ctx0" brushRef="#br0">1 0 4200,'0'0'19772,"1"6"-19176,69 78 668,-43-53-1069,-21-26-148,-1 1 1,1 0 0,-1 0-1,4 8 1,-2-3 33,1-1-1,0-1 1,0 1-1,17 13 1,26 24 105,-39-32-171,-10-13-13,-1 0 1,0-1-1,1 1 0,-1 0 1,1-1-1,-1 1 0,1-1 1,0 1-1,0-1 0,-1 0 1,4 2-1,6 10 82,-43-21-6146,11 2 1018,4 1-3190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2"/>
    </inkml:context>
    <inkml:brush xml:id="br0">
      <inkml:brushProperty name="width" value="0.035" units="cm"/>
      <inkml:brushProperty name="height" value="0.035" units="cm"/>
    </inkml:brush>
  </inkml:definitions>
  <inkml:trace contextRef="#ctx0" brushRef="#br0">0 2 600,'0'-2'25682,"1"6"-28695,-1-1 3132,1 0-1,0-1 1,0 1-1,0 0 1,0 0-1,0 0 1,0-1-1,1 1 1,-1-1-1,1 1 1,4 3-1,9 19 395,-5-3-165,2 0 1,0 0 0,23 30-1,-2-4 14,15 16 23,-34-46-356,-8-9 1,0-1 1,1 1-1,15 13 1,9 6 171,-27-24-193,-1 0-1,0 0 1,1 0-1,-2 1 1,6 8-1,-5-9-7,-2-3 6,4 4 0,-5-5-23,-37-6-6248,19 2 1318,-8-1-5775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3"/>
    </inkml:context>
    <inkml:brush xml:id="br0">
      <inkml:brushProperty name="width" value="0.035" units="cm"/>
      <inkml:brushProperty name="height" value="0.035" units="cm"/>
    </inkml:brush>
  </inkml:definitions>
  <inkml:trace contextRef="#ctx0" brushRef="#br0">0 417 384,'0'0'4242,"10"24"4750,-10-24-8665,0 0 0,0 0-1,1 0 1,-1 0 0,0 0-1,0 0 1,1 0 0,14 1 5519,-12-1-5610,-1-1 0,1 1 0,0 0-1,-1-1 1,1 0 0,-1 1 0,1-1 0,3-2 0,13-12 137,16-17 19,-11 10-101,-20 19-277,0 0 1,-1 0 0,1 0-1,-1 0 1,0-1 0,0 1 0,0-1-1,0 0 1,2-5 0,-3 5-14,1 1 1,-1 0 0,1 0 0,-1 0 0,1 0 0,0 0 0,6-4-1,7-8 42,-1-1 104,22-19 0,-23 23-45,-2 0 0,20-22 0,22-29 86,-37 49-119,-16 13-51,1 0 1,0 0-1,-1 0 1,1-1-1,-1 1 1,0 0-1,1-1 0,-1 1 1,2-3-1,14-10 126,-15 13-137,0 0 1,0 0-1,0 0 1,0-1-1,0 1 1,-1-1-1,1 1 1,2-4-1,10-9 92,-11 12-91,0 0 0,0-1 1,0 1-1,-1-1 0,1 0 0,-1 0 0,1 0 0,-1 0 0,0 0 0,1-4 0,0 3-249,-4 6-1018,-5 9-1347,-5-1-3034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4"/>
    </inkml:context>
    <inkml:brush xml:id="br0">
      <inkml:brushProperty name="width" value="0.035" units="cm"/>
      <inkml:brushProperty name="height" value="0.035" units="cm"/>
    </inkml:brush>
  </inkml:definitions>
  <inkml:trace contextRef="#ctx0" brushRef="#br0">136 4 2512,'0'0'10475,"2"-1"-8465,11-2 10183,-7 3-12830,-4 3 741,0-1 1,0 1-1,0 0 0,-1 0 1,1 0-1,0 0 0,-1 0 1,0 0-1,0 0 0,0 1 1,0-1-1,-1 0 0,1 4 1,2 47 458,-4-50-576,1 1 1,-1-1 0,-1 1 0,1-1 0,-1 1 0,0-1-1,0 0 1,0 0 0,0 0 0,-1 0 0,1 0 0,-1-1-1,0 1 1,0-1 0,-1 0 0,1 0 0,-1 0 0,-4 3-1,-5 4-675,-2-1-1,1 0 1,-24 10 0,10-8-3809,6-1-5244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5"/>
    </inkml:context>
    <inkml:brush xml:id="br0">
      <inkml:brushProperty name="width" value="0.035" units="cm"/>
      <inkml:brushProperty name="height" value="0.035" units="cm"/>
    </inkml:brush>
  </inkml:definitions>
  <inkml:trace contextRef="#ctx0" brushRef="#br0">1 1 3392,'0'0'19743,"1"13"-18258,2-6-1334,1 0 0,0 0 0,0-1 0,1 1 0,0-1 0,0 0 0,10 7 0,14 20 251,20 24 205,-11-23-330,-5 3-151,17 18 392,-29-32-334,-19-20-153,0 0-1,1 1 0,0-2 0,0 1 1,0 0-1,0 0 0,4 2 0,-4-3-27,-1 0 0,1 0 1,0 1-1,0-1 0,-1 1 0,4 5 0,10 6 13,-8-10-4,-1 7-8,-34-35-6589,1 5-792,4-1-4771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6"/>
    </inkml:context>
    <inkml:brush xml:id="br0">
      <inkml:brushProperty name="width" value="0.035" units="cm"/>
      <inkml:brushProperty name="height" value="0.035" units="cm"/>
    </inkml:brush>
  </inkml:definitions>
  <inkml:trace contextRef="#ctx0" brushRef="#br0">0 2 1512,'1'-1'25767,"3"7"-29040,-1-1 3457,1 0 0,0 0 0,8 6 0,-7-7-62,-1 1 0,0-1 0,0 1 0,6 8 0,44 57 780,-27-34-587,5 6 42,-15-21-196,10 16 156,-21-33-259,-6-4-56,0 0 0,0 0 1,1 0-1,-1 0 0,0 0 0,0 1 0,0-1 0,1 0 0,-1 0 0,0 0 0,0 0 0,1 0 0,-1 1 0,0-1 0,0 0 0,0 0 0,0 0 0,0 1 0,1-1 0,-1 0 0,0 0 0,0 0 0,0 1 0,0-1 0,0 0 0,0 0 0,0 1 0,0-1 0,0 0 0,0 1 0,3 4 16,0 1 0,1-1 0,-1 1 1,6 5-1,23 28 176,-31-38-193,0-1 0,-1 1 0,1-1 0,-1 1 0,1-1 0,-1 1 0,1 0 0,-1-1 0,1 1 0,-1 0 0,1-1 0,-1 1 0,0 0 0,0-1 0,1 1 0,-1 0 0,0 0 0,0 0 0,0 0 0,0-1-1,0 1 1,0-1-1,0 1 1,1-1 0,-1 0-1,0 1 1,0-1-1,0 1 1,0-1 0,0 0-1,1 1 1,-1-1-1,0 1 1,0-1 0,1 0-1,-1 1 1,0-1-1,1 0 1,-1 1 0,0-1-1,1 0 1,-1 0-1,1 1 1,-1-1 0,0 0-1,1 0 1,0 1-1,0-1 7,-1 4 1,11 15 87,-11-19-98,0 0-6,2 1 17,0 1-1,0 0 0,0 0 0,-1 0 1,1 0-1,0 0 0,1 4 0,-3-5-112,-5-2-1628,1 1 1103,-1-1-1,1 0 1,-1 0-1,1-1 1,-1 1 0,-4-3-1,0 0-1700,-17-5-7031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7"/>
    </inkml:context>
    <inkml:brush xml:id="br0">
      <inkml:brushProperty name="width" value="0.035" units="cm"/>
      <inkml:brushProperty name="height" value="0.035" units="cm"/>
    </inkml:brush>
  </inkml:definitions>
  <inkml:trace contextRef="#ctx0" brushRef="#br0">0 485 1408,'6'3'24433,"-4"-2"-23404,0-1-3494,8-5 2610,0 0 1,-1-1-1,0 0 1,0 0-1,0-1 1,11-11-1,-15 13-95,17-14 66,-1-1-1,29-35 1,-1-3-67,-7 14 71,-21 22 50,-13 14-146,0-1-1,-1 0 1,10-14-1,-15 18-21,0 1 0,1 0-1,0 1 1,0-1 0,0 0 0,0 1-1,0-1 1,7-4 0,13-29 21,30-17 42,-50 52-58,-1 0 9,0 0 0,0 1 0,0-1 1,0 0-1,0 0 0,-1 0 0,1 0 0,2-4 0,3 1 121,-7 5-235,0 0-1,1 0 1,-1 0 0,0 0 0,0 0 0,0 0 0,0 0-1,0 0 1,1 0 0,-1 0 0,0 0 0,0 0 0,0 0-1,0 0 1,0 0 0,1 0 0,-1 0 0,0-1-1,0 1 1,0 0 0,0 0 0,0 0 0,0 0 0,0 0-1,1 0 1,-1 0 0,0-1 0,0 1 0,0 0 0,0 0-1,0 0 1,0 0 0,0 0 0,0-1 0,0 1 0,0 0-1,0 0 1,0 0 0,0 0 0,0 0 0,0-1 0,0 1-1,0 0 1,0 0 0,0 0 0,0 0 0,0-1-1,0 1 1,0 0 0,0 0 0,0 0 0,-1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8"/>
    </inkml:context>
    <inkml:brush xml:id="br0">
      <inkml:brushProperty name="width" value="0.035" units="cm"/>
      <inkml:brushProperty name="height" value="0.035" units="cm"/>
    </inkml:brush>
  </inkml:definitions>
  <inkml:trace contextRef="#ctx0" brushRef="#br0">3 2 1512,'0'-1'25748,"0"3"-27799,-1 21 2734,0-16-580,1 0-1,-1 0 0,2 0 1,-1 0-1,1 0 0,0 0 0,0-1 1,3 10-1,-1-10-40,-1 1 1,-1-1 0,1 1-1,-1-1 1,0 1-1,0 0 1,-1 9-1,5 9-14,-4-21-32,0 0-1,0 0 1,0 0-1,0 0 0,-1 0 1,1 6-1,4 7 971,-4-12-3661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399"/>
    </inkml:context>
    <inkml:brush xml:id="br0">
      <inkml:brushProperty name="width" value="0.035" units="cm"/>
      <inkml:brushProperty name="height" value="0.035" units="cm"/>
    </inkml:brush>
  </inkml:definitions>
  <inkml:trace contextRef="#ctx0" brushRef="#br0">128 1 4408,'0'0'20146,"5"14"-19118,59 25-113,-27-11-518,-28-22-337,0-1-1,-1 2 0,0-1 0,0 2 1,-1-1-1,10 12 0,-6-3 34,1 0-31,-1 0 1,-1 1 0,0 0 0,-1 1-1,-1 0 1,9 30 0,-12-32-39,0 16 24,1 37 99,-5-31-123,0-22-16,-1 1 1,0 0-1,-3 19 1,-1-21-6,0-1 0,-1 0 0,-9 19 0,-3 7 1,16-37-3,-1 0 0,0 0 0,0 0 0,0 0 0,0-1 0,-1 1 0,1 0 0,-1-1 0,-3 3 0,-16 17 4,2-4-5,17-16 0,0 1 0,0-1 0,0 0 0,1 1 1,-1-1-1,1 1 0,-4 5 0,3-4 0,0 0 0,-1-1 0,1 1 0,-1-1 0,0 1 0,0-1 0,-8 4 0,-8 8 0,11-8-43,1-1 1,-1 0-1,0 0 1,-17 7-1,11-8 22,13-5 20,0 1 0,0-1 1,0 1-1,0 0 0,0 0 0,0-1 1,1 1-1,-1 0 0,0 1 0,-2 0 1,3-1-2,0 0 0,-1 0-1,1 0 1,-1 0 0,0-1 0,1 1 0,-1-1 0,0 1 0,1-1 0,-3 1 0,2-1-2,1 0 0,0 0 0,0 0 0,-1 1 1,1-1-1,0 0 0,0 1 0,0-1 0,0 1 0,-1-1 0,1 1 1,0 0-1,0-1 0,0 1 0,0 0 0,0 0 0,0 0 0,1-1 1,-2 2-1,-7 5-36,8-7 39,0 0 0,0 0 1,0 1-1,0-1 0,1 0 1,-1 1-1,0-1 0,0 1 1,1-1-1,-1 1 0,0-1 1,1 1-1,-1 0 0,1-1 1,-2 2-1,1-1-3,0 1 1,0-1-1,0 0 0,0 0 0,-1 0 1,1 0-1,0 0 0,-1 0 0,1 0 1,-1 0-1,-2 1 0,2-2-3,1 1 0,-1 0 0,1 0 0,-1 0 0,0 0 0,1 0 0,0 0 0,-1 0 0,1 0 0,0 1 0,-2 2 0,-3 0 684,2-4-5140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0"/>
    </inkml:context>
    <inkml:brush xml:id="br0">
      <inkml:brushProperty name="width" value="0.035" units="cm"/>
      <inkml:brushProperty name="height" value="0.035" units="cm"/>
    </inkml:brush>
  </inkml:definitions>
  <inkml:trace contextRef="#ctx0" brushRef="#br0">1 5 3184,'7'-4'23929,"-3"3"-24777,152 1 2113,-86 10-620,-32-5-455,18 4-121,-22-5 882,-7 0-3657,-8-2-6749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5"/>
    </inkml:context>
    <inkml:brush xml:id="br0">
      <inkml:brushProperty name="width" value="0.035" units="cm"/>
      <inkml:brushProperty name="height" value="0.035" units="cm"/>
    </inkml:brush>
  </inkml:definitions>
  <inkml:trace contextRef="#ctx0" brushRef="#br0">1 1 3392,'0'0'13791,"0"2"-13648,0 0 0,0 0 0,0 0 0,0 0 1,0 1-1,0-1 0,1 0 0,-1 0 0,0 0 0,2 2 0,2 3-15,-1-3-42,0 0 1,-1 0 0,1 0 0,-1 0 0,0 0 0,-1 1 0,1-1 0,-1 1 0,0-1 0,0 1 0,0-1 0,0 9 0,-2 7 7,0-9-43,1-1-1,0 0 1,0 0 0,5 21 0,-3-25-8,0 0-1,0 1 1,0-1 0,-1 1 0,0-1 0,0 1 0,0 12-1,-1 445-418,0-463 255,0 29-1120,0-28 915,-12-4-9228,9-4 3523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1"/>
    </inkml:context>
    <inkml:brush xml:id="br0">
      <inkml:brushProperty name="width" value="0.035" units="cm"/>
      <inkml:brushProperty name="height" value="0.035" units="cm"/>
    </inkml:brush>
  </inkml:definitions>
  <inkml:trace contextRef="#ctx0" brushRef="#br0">1 5 1144,'0'0'25569,"27"0"-24286,38-4-218,32 4-696,-26 0-456,25 0-21,-95 0 131,0 0-12,2 0-11,-2 0-6,-1 4 4,1-4-5,6 0-1,-7 0 8,8 4-9,-3-3-10,-4-1-60,-17 0-12392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2"/>
    </inkml:context>
    <inkml:brush xml:id="br0">
      <inkml:brushProperty name="width" value="0.035" units="cm"/>
      <inkml:brushProperty name="height" value="0.035" units="cm"/>
    </inkml:brush>
  </inkml:definitions>
  <inkml:trace contextRef="#ctx0" brushRef="#br0">477 12 1864,'-11'-10'22169,"7"10"-22038,-1-1 0,1 1 0,-1 0 0,1 0 0,-1 0 0,1 1 0,-1 0 0,1 0 0,-1 0 0,1 0 0,0 0 0,-8 5 0,-11 6-73,18-8-46,-1-1 1,1 0-1,-1 0 1,0-1-1,-8 3 1,-29 15 115,38-18-128,1 0-1,-1 0 1,1 0-1,-1 0 1,1 1 0,0 0-1,0-1 1,0 1-1,-3 4 1,-18 12 3,-1-1 42,-39 32 0,55-40-41,-18 14-24,1 3 26,23-25-5,1 0 0,0 0 1,0 0-1,0 1 0,0-1 1,1 1-1,-4 4 0,-12 10-18,16-15 18,-1 0 0,1 0 1,-1 1-1,1-1 0,0 1 0,0 0 0,-2 3 1131,4 5-1043,-1-8-75,1 0-1,0 0 1,0-1-1,1 1 0,-1 0 1,0 0-1,1 0 1,0-1-1,0 1 0,0 0 1,0-1-1,0 1 1,0-1-1,0 1 0,1-1 1,0 0-1,3 4 1,1 2 21,7 7 58,21 20 0,-23-22-73,-10-12-17,0 1 0,0 0 0,0-1 0,0 1 0,1-1 0,-1 0-1,1 1 1,-1-1 0,1 0 0,2 2 0,29 22 34,-29-21-30,1 0 0,0 0 0,0 0 0,1 0 0,5 2 0,5 3 3,-1 0 0,0 0 0,0 2 0,21 19 0,73 56 84,-71-48-76,-36-36-17,1 0 0,-1 1 1,0-1-1,0 1 0,0-1 0,2 6 0,-3-7-1,-1 1-1,1-1 1,0 0 0,-1 0 0,1 0 0,0 0 0,0 0 0,0 0 0,0-1-1,-1 1 1,1 0 0,0 0 0,1 0 0,-1-1 0,1 2 0,12 6-2409,-27-16-5088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3"/>
    </inkml:context>
    <inkml:brush xml:id="br0">
      <inkml:brushProperty name="width" value="0.035" units="cm"/>
      <inkml:brushProperty name="height" value="0.035" units="cm"/>
    </inkml:brush>
  </inkml:definitions>
  <inkml:trace contextRef="#ctx0" brushRef="#br0">39 159 1728,'0'0'19507,"-11"25"-18079,6-12-1111,1 1 1,0 0 0,1 0 0,1 1-1,-1 19 1,0 13 14,2-39-260,0 0 0,0 0 1,0 0-1,1 0 0,1 0 0,-1 0 0,1 0 0,1-1 0,0 1 0,0 0 0,0 0 0,7 13 0,-4-11 5,-3-5-60,1 0-1,-1 0 1,1 0-1,0 0 1,0-1-1,1 1 1,-1-1-1,1 0 1,0 0-1,0 0 1,1-1-1,-1 1 1,1-1-1,-1 0 1,1 0-1,7 3 1,8 0 33,0-1 1,0-1 0,1 0-1,-1-2 1,1 0 0,24-2-1,-40 0-44,-1 0-1,1-1 1,-1 0 0,1 0-1,-1-1 1,1 1-1,-1-1 1,0 0 0,0 0-1,7-5 1,35-29 4,-44 34-11,11-12-33,-1 0 1,0-1-1,-1-1 1,0 0-1,-2 0 1,0-1-1,11-29 0,-14 33 8,-2 1 11,0-1 0,-1 1 0,-1-1 0,2-18 0,0 2-47,1-39-34,-3 56 73,-1 0 1,-1 0-1,-1-15 0,0-2-85,1 26 89,0 1 0,-1-1 0,1 0 0,-1 0 0,0 0 0,0 1 1,0-1-1,0 1 0,0-1 0,0 0 0,-1 1 0,-2-5 0,-4-6-48,7 12 66,0 1 1,0-1-1,0 0 1,1 0-1,-1 1 1,0-1-1,0 0 1,0 1-1,0-1 1,0 1-1,0-1 1,0 1-1,0 0 1,0-1-1,-1 1 1,1 0-1,0 0 1,-2 0-1,-25-1 246,18 2-61,-22 33 86,11 8-72,15-32-103,0 1 0,1-1 1,-5 17-1,6-10 9,1-1 0,0 1 0,2 1 0,0 24 0,-5 25 137,6 461 523,6-462-885,-1 26-42,-5 50-113,0-141 250,0 27-366,5-27 346,-4-4-2640,-1-29-1913,0 14-1880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4"/>
    </inkml:context>
    <inkml:brush xml:id="br0">
      <inkml:brushProperty name="width" value="0.035" units="cm"/>
      <inkml:brushProperty name="height" value="0.035" units="cm"/>
    </inkml:brush>
  </inkml:definitions>
  <inkml:trace contextRef="#ctx0" brushRef="#br0">130 1 560,'0'0'21108,"-11"13"-20229,-5 9-314,1-1 0,1 2 1,0 0-1,2 0 0,-14 40 0,20-43-306,1 1-1,1-1 1,1 1-1,-1 34 0,4 89 142,2-127-396,0-1 0,1-1 0,1 1-1,5 15 1,-3-11 21,-1 1-6,-3-14-13,-1 0 0,1 0 0,0-1 0,1 1 0,-1-1 0,2 1 0,3 6 0,8 12 8,8 14 12,-18-31-19,12 12-14,-9-10 11,-8-10-4,0 0 0,0 1 0,0-1 1,1 0-1,-1 0 0,0 1 0,0-1 0,0 0 1,1 0-1,-1 1 0,0-1 0,0 0 0,1 0 1,-1 0-1,0 0 0,1 1 0,-1-1 0,0 0 0,1 0 1,-1 0-1,0 0 0,1 0 0,-1 0 0,0 0 1,0 0-1,1 0 0,-1 0 0,1 0 0,-6-9-6351,-1-1-141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5"/>
    </inkml:context>
    <inkml:brush xml:id="br0">
      <inkml:brushProperty name="width" value="0.035" units="cm"/>
      <inkml:brushProperty name="height" value="0.035" units="cm"/>
    </inkml:brush>
  </inkml:definitions>
  <inkml:trace contextRef="#ctx0" brushRef="#br0">0 10 1704,'0'-9'22342,"2"12"-22245,0-1-1,-1 1 0,1 0 0,0-1 1,1 1-1,-1-1 0,0 0 1,1 0-1,-1 0 0,6 3 0,1 3 9,-2-1-36,-1 0-1,0 0 0,0 1 0,6 11 0,16 20 225,31 32 552,-38-45-385,-10-12-359,1 0 1,14 13-1,-12-12-89,-13-14-10,0 1-1,0-1 0,0 0 1,0 0-1,0 1 1,0-1-1,0 0 0,1 0 1,-1 0-1,0-1 1,1 1-1,-1 0 1,3 0-1,19 20-13,-17-14 16,-1-6-4,-5-1 0,0 0 0,0 0 0,0 0 0,1-1 0,-1 1 0,0 0 0,0 0 0,0 0 0,0 0 0,0 0 0,1 0 0,-1 1 0,0-1 0,0 0 0,0 0 0,0 0 0,1 0 0,-1 0 0,0 0 0,0 0 0,0 0 0,0 0 0,0 0 0,0 0 0,1 0 0,-1 1 0,0-1 0,0 0 0,0 0 0,0 0 0,0 0 0,0 0 0,0 0 0,0 1 0,0-1 0,0 0 0,1 0 0,-1 0 0,0 0 0,0 1 0,0-1 0,0 0 0,0 0 0,0 0 0,0 0 0,0 0 0,0 1 0,0-1 0,-1 0 0,2 1 13,-1-1 0,0 1 0,0-1 0,1 1 0,-1-1 0,0 1 0,1-1 0,-1 1 0,0-1 0,1 1 0,-1-1 0,0 1 0,1-1 0,-1 0 0,1 1 0,-1-1 0,1 0 0,-1 1 1,1-1-1,0 0 0,4 2-518,-5-5-2584,-30-25-3336,14 10-2570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6"/>
    </inkml:context>
    <inkml:brush xml:id="br0">
      <inkml:brushProperty name="width" value="0.035" units="cm"/>
      <inkml:brushProperty name="height" value="0.035" units="cm"/>
    </inkml:brush>
  </inkml:definitions>
  <inkml:trace contextRef="#ctx0" brushRef="#br0">1 1 1568,'0'0'21242,"11"14"-19098,-1-4-1754,0 1 1,10 14-1,-11-14-258,1 1 1,12 10-1,-12-12 19,0 1 0,10 14 0,-2-1-22,-8-12-67,-5-6-28,-1 0 1,1-1-1,1 1 0,-1-1 0,1 0 0,8 5 0,6 11 45,-8-8-22,2 1-19,-12-12-31,0 1 0,1-1 0,-1 1 0,1-1 1,0 0-1,5 4 0,10 13-8,10 13 42,-8-12-16,-20-19-24,0-1-1,0 0 0,0 0 0,1 0 0,-1 0 1,0 0-1,0 0 0,0 1 0,0-1 1,0 0-1,0 0 0,0 0 0,1 0 1,-1 1-1,0-1 0,0 0 0,0 0 0,0 0 1,0 0-1,0 1 0,0-1 0,0 0 1,0 0-1,0 0 0,0 1 0,0-1 1,0 0-1,0 0 0,0 0 0,0 0 0,-1 1 1,1-1-1,0 0 0,0 0 0,0 0 1,0 1-1,-1 1 6,6-2 33,-4 0 27,-1 0-229,0 1 6,0-1 1,0 0-1,0 0 1,0 0-1,0 1 1,0-1-1,0 0 0,0 0 1,-1 0-1,1 1 1,0-1-1,0 0 0,0 0 1,0 0-1,0 0 1,-1 0-1,1 1 0,0-1 1,0 0-1,0 0 1,0 0-1,-1 0 0,1 0 1,0 0-1,0 0 1,0 0-1,-1 0 1,1 0-1,0 0 0,0 0 1,0 0-1,-1 0 1,1 0-1,0 0 0,0 0 1,0 0-1,-1 0 1,1 0-1,-9-5-5994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7"/>
    </inkml:context>
    <inkml:brush xml:id="br0">
      <inkml:brushProperty name="width" value="0.035" units="cm"/>
      <inkml:brushProperty name="height" value="0.035" units="cm"/>
    </inkml:brush>
  </inkml:definitions>
  <inkml:trace contextRef="#ctx0" brushRef="#br0">1 470 1128,'9'-3'21017,"-7"2"-21118,15-16 1088,27-39 0,-41 53-951,16-21 153,11-16-38,-21 26 11,20-22 0,-7 9 32,21-26 238,11-7-206,-34 40-176,-18 19-41,0-1 0,0 1 0,0-1 0,0 0 1,0 0-1,0 0 0,-1 0 0,3-4 0,-2 3 22,1 0 0,-1 0-1,1 0 1,0 0-1,0 0 1,0 1-1,6-5 1,6-5 59,21-24 217,-35 35-242,23-13 1019,-16 9-5280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8"/>
    </inkml:context>
    <inkml:brush xml:id="br0">
      <inkml:brushProperty name="width" value="0.035" units="cm"/>
      <inkml:brushProperty name="height" value="0.035" units="cm"/>
    </inkml:brush>
  </inkml:definitions>
  <inkml:trace contextRef="#ctx0" brushRef="#br0">18 0 6057,'0'0'19156,"-13"0"-24787,9 0 717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09"/>
    </inkml:context>
    <inkml:brush xml:id="br0">
      <inkml:brushProperty name="width" value="0.035" units="cm"/>
      <inkml:brushProperty name="height" value="0.035" units="cm"/>
    </inkml:brush>
  </inkml:definitions>
  <inkml:trace contextRef="#ctx0" brushRef="#br0">1 1 1568,'0'4'21798,"5"10"-20859,2-9-824,-1-1-1,1 1 1,-1 0 0,0 0-1,-1 1 1,1 0 0,-1 0-1,0 0 1,-1 0 0,7 13-1,7 15 189,14 24 36,-16-25-89,-14-30-235,0 0 0,0 0 0,0 1-1,0-1 1,-1 1 0,0-1-1,0 1 1,1 4 0,-1-4-11,0-1 0,0 1 0,1 0 0,-1 0-1,1 0 1,3 5 0,-2-4 20,-1 0 1,0 0-1,0 0 0,0 1 0,-1-1 0,2 11 0,5 14 122,-6-24-110,0 1 0,0-1 1,-1 1-1,0-1 0,0 1 0,0 11 0,4 15 62,-5 121 335,-1-147-435,-1 1-1,0-1 1,0 0-1,-1 1 1,0-1-1,-6 11 1,2-7-35,1-1 1,-2 0 0,1 0 0,-2 0 0,-12 12-1,15-13 3,5-7 27,1-1 0,-1 1 0,0-1-1,1 0 1,-1 1 0,0-1-1,0 0 1,0 0 0,0 1 0,0-1-1,0 0 1,-1 0 0,1 0 0,0 0-1,0-1 1,-1 1 0,1 0 0,-3 1-1,-38 33-225,41-32 234,0-2 5,-3 0-4,4-1-1,0 0-1,0 0 0,0 0 0,-1 0 0,1 0 0,0 0 1,0 0-1,0 0 0,0 0 0,0 0 0,0 1 0,-1-1 1,1 0-1,0 0 0,0 0 0,0 0 0,0 0 0,0 1 1,0-1-1,0 0 0,0 0 0,0 0 0,0 0 0,0 0 1,0 1-1,0-1 0,0 0 0,0 0 0,0 0 0,0 0 1,0 1-1,0-1 0,0 0 0,0 0 0,0 0 0,0 0 1,0 1-1,0-1 0,0 0 0,0 0 0,0 0 0,1 0 1,-2 4-9,-19 10-105,20-10 118,0-3 17,0 6 161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0"/>
    </inkml:context>
    <inkml:brush xml:id="br0">
      <inkml:brushProperty name="width" value="0.035" units="cm"/>
      <inkml:brushProperty name="height" value="0.035" units="cm"/>
    </inkml:brush>
  </inkml:definitions>
  <inkml:trace contextRef="#ctx0" brushRef="#br0">169 0 2080,'0'0'21169,"0"14"-19097,0 91-369,-1-100-1695,0 0 1,0 0-1,0 0 1,0-1 0,-1 1-1,0 0 1,0-1-1,0 1 1,0-1 0,-1 0-1,0 0 1,1 0-1,-2 0 1,1 0-1,-6 5 1,-3 2-478,-1 0-1,0-1 1,-19 11 0,4-7-1893,9-8-2908,7-6-7157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6"/>
    </inkml:context>
    <inkml:brush xml:id="br0">
      <inkml:brushProperty name="width" value="0.035" units="cm"/>
      <inkml:brushProperty name="height" value="0.035" units="cm"/>
    </inkml:brush>
  </inkml:definitions>
  <inkml:trace contextRef="#ctx0" brushRef="#br0">45 0 384,'0'0'16423,"0"24"-15142,0 415 2298,0-147-5354,0-290 1527,-2-2-813,-12 0-884,-2 0-3870,4 0 1345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1"/>
    </inkml:context>
    <inkml:brush xml:id="br0">
      <inkml:brushProperty name="width" value="0.035" units="cm"/>
      <inkml:brushProperty name="height" value="0.035" units="cm"/>
    </inkml:brush>
  </inkml:definitions>
  <inkml:trace contextRef="#ctx0" brushRef="#br0">63 11 3304,'-9'-10'18397,"9"9"-18208,-6 12 2064,-6 13-2644,4-2 719,2-1 1,0 1-1,2 0 1,0 0 0,1 1-1,1 41 1,1-13 28,-1-27-220,2-1 0,4 37 0,-1-49-94,0 0 0,0-1 0,10 19 0,3 12-13,6-3-15,-19-32-21,1 0 0,1 0 0,-1-1-1,1 1 1,0-1 0,0 0 0,1-1 0,-1 1 0,11 5 0,-9-5-12,-1-1 0,1 0 1,0-1-1,1 0 0,-1 0 1,0 0-1,1-1 0,-1 0 0,1 0 1,0-1-1,0 0 0,0-1 1,-1 1-1,9-2 0,-8 1-4,-1-1-1,1 0 1,-1 0-1,0 0 1,1-1-1,-1 0 1,0 0-1,0-1 1,0 0-1,-1 0 1,1-1-1,-1 0 1,1 0-1,-1 0 1,7-8-1,-2 2-18,-2 0-1,1-1 1,-1 0 0,-1 0-1,10-18 1,29-66-312,-44 88 362,0-1-9,0 0 0,-1 0 0,2-13-1,6-19-60,-8 28 30,1 1 1,-2-1 0,1 0 0,-2 0 0,1 0-1,-4-20 1,2-3-49,1 25 75,-2-38-24,1 45 31,1 0-1,-1 1 1,0-1 0,0 0 0,0 0 0,0 0 0,0 1 0,-1-1 0,1 1 0,-1-1-1,0 1 1,1 0 0,-5-4 0,-3-6 21,9 11-22,0 0 0,-1 0 1,1 0-1,-1 0 0,0 0 1,1 1-1,-1-1 1,0 0-1,1 0 0,-1 0 1,0 1-1,0-1 0,0 0 1,0 1-1,0-1 1,1 1-1,-1-1 0,0 1 1,0 0-1,0-1 0,0 1 1,0 0-1,-1-1 1,1 1-1,-1 0 0,-31-5 152,30 4-158,2-1 1,-16 1-6,15 0 14,0 1 1,0 1-1,0-1 1,0 0-1,0 0 1,0 1-1,0-1 1,0 1 0,0 0-1,0-1 1,0 1-1,0 0 1,1 0-1,-1 0 1,0 0-1,1 1 1,-1-1-1,1 0 1,-1 1 0,1-1-1,-1 1 1,1-1-1,0 1 1,0 0-1,-2 3 1,-5 7 156,5-8-122,1 1-1,-1-1 0,1 1 0,0 0 1,-1 7-1,-9 19 169,10-27-160,1 0-1,-1 0 1,1 0-1,0 0 1,1 0-1,-1 0 0,1 7 1,-2 7 34,-1 2 21,2-1 1,1 0 0,1 22 0,1 5 54,-2 509 820,-6-484-931,1 26-79,0-2-171,-1-42-20,1 5-165,-1 18 64,6-76 312,-1 0-1770,0-1 1656,1 1 1,-1-1-1,1 1 0,-1 0 0,1-1 0,0 1 0,-1-1 1,1 1-1,0-1 0,-1 1 0,1-1 0,0 1 0,-1-1 1,1 1-1,0-1 0,0 0 0,0 1 0,0-1 0,0 1 1,-1-1-1,1-1 0,-3-21-3859,3 16 333,-5-12-8769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2"/>
    </inkml:context>
    <inkml:brush xml:id="br0">
      <inkml:brushProperty name="width" value="0.035" units="cm"/>
      <inkml:brushProperty name="height" value="0.035" units="cm"/>
    </inkml:brush>
  </inkml:definitions>
  <inkml:trace contextRef="#ctx0" brushRef="#br0">123 0 1352,'0'0'17757,"-17"1"-14846,10 4-2750,0 0 1,0 1-1,0-1 0,1 1 1,-1 1-1,1-1 0,1 1 0,-1 0 1,1 1-1,1-1 0,-1 1 1,-4 11-1,4-6 40,1 1 1,-4 21-1,4-17-73,3-6-30,-1 1 0,2-1 0,-1 1 0,3 17 0,0 6 67,-3-24-104,1-6-23,0-1 0,0 0 0,0 0 0,0 0 1,1 0-1,0 0 0,0 0 0,0 0 0,1 0 0,3 8 0,6 15 159,-9-23-163,-1-1-1,1 1 1,0-1-1,0 1 1,5 7-1,-3-6-25,-2-1 0,1 1 0,-1 0 0,0-1 0,0 1 0,0 0 0,0 7 0,7 21 43,-7-29-38,-1-3-1,0 0 1,-1 0-1,1 0 0,0-1 0,0 1 0,0 0 0,0 0 0,0-1 0,0 1 0,1 0 1,1 1-1,9 17 173,-11-18-173,1 1 0,-1 0 0,0-1-1,1 1 1,-1-1 0,1 0 0,3 4 0,-3-4-1,-1-1 1,1 1-1,0 1 1,-1-1-1,1 0 1,-1 0-1,0 0 1,0 1 0,2 2-1,-2-1-5,0-1 0,1 0 1,-1 0-1,1 0 0,0 0 0,0 0 0,0-1 1,0 1-1,5 3 0,-4-3 33,-1 0-1,1-1 1,-1 1 0,1 0-1,-1 1 1,0-1 0,2 5-1,-4-7-32,1-1 0,-1 1 0,0 0 0,0 0 0,0-1 0,1 1 0,-1 0 0,0-1 0,1 1 0,-1 0 0,1-1 0,-1 1 0,1-1-1,-1 1 1,1 0 0,-1-1 0,1 0 0,0 1 0,-1-1 0,1 1 0,0 0 0,0-1 6,0 1-5,3 2-5,-3-2 12,-1 0 20,0 2-19,0-2-7,0 0-1,4 2-7,-3-2-11,-1-8-7753,0-5-1567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3"/>
    </inkml:context>
    <inkml:brush xml:id="br0">
      <inkml:brushProperty name="width" value="0.035" units="cm"/>
      <inkml:brushProperty name="height" value="0.035" units="cm"/>
    </inkml:brush>
  </inkml:definitions>
  <inkml:trace contextRef="#ctx0" brushRef="#br0">6 0 3968,'-4'3'18759,"3"0"-17676,2 6-927,0 1-1,1-1 1,0 0 0,0 0-1,1 0 1,0 0-1,1 0 1,0-1-1,0 1 1,1-1-1,6 9 1,17 34 412,-1-12-61,11 4-306,-5-5-113,6 10 236,-26-34-309,-11-13-12,-1 0 1,0 0-1,1 0 1,-1 0 0,0 1-1,0-1 1,0 0-1,0 0 1,0 1-1,0-1 1,0 0-1,0 1 1,0-1-1,-1 1 1,1-1-1,0 4 1,-1-5-2,0 1 0,1 0 1,-1 0-1,0-1 0,1 1 0,-1-1 1,0 1-1,1 0 0,-1-1 1,0 1-1,1-1 0,-1 1 0,1-1 1,0 1-1,-1-1 0,1 1 1,-1-1-1,1 1 0,-1-1 0,1 0 1,1 1-1,2 2 2,-3 0 3,-1 0 95,6 4-1259,-6-8 935,0 0 0,0-1 0,0 1 0,0 0 0,0-1 0,-1 1 1,1 0-1,0-1 0,-1 1 0,1 0 0,-1 0 0,1-1 0,-1 1 0,0 0 0,1 0 0,-1 0 0,-2-2 0,1-1-650,-9-15-4670,0-1-4590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4"/>
    </inkml:context>
    <inkml:brush xml:id="br0">
      <inkml:brushProperty name="width" value="0.035" units="cm"/>
      <inkml:brushProperty name="height" value="0.035" units="cm"/>
    </inkml:brush>
  </inkml:definitions>
  <inkml:trace contextRef="#ctx0" brushRef="#br0">0 0 3448,'0'0'16973,"0"30"-15441,1-22-1317,1 1 0,0-1 0,0 0 0,1 0 0,0 0 0,1 0 0,0-1 0,0 1 0,10 13 0,12 25 599,-7-12-57,-14-25-708,0 0-1,0 0 1,5 15 0,-8-19 16,0 0 0,0 0 0,1-1 0,5 10 0,6 10 230,8 14-152,-6 6 7,5 4-168,-8-19-45,-11-23 100,-2-4-27,1-1-1,-1 1 0,1 0 0,-1-1 1,1 1-1,0-1 0,0 1 0,0-1 1,-1 0-1,1 1 0,0-1 0,1 0 0,0 2 1,-1-2 31,-3-1-3124,-15-2-239,5-1-2042,0-2-6456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5"/>
    </inkml:context>
    <inkml:brush xml:id="br0">
      <inkml:brushProperty name="width" value="0.035" units="cm"/>
      <inkml:brushProperty name="height" value="0.035" units="cm"/>
    </inkml:brush>
  </inkml:definitions>
  <inkml:trace contextRef="#ctx0" brushRef="#br0">1 470 2728,'0'0'19559,"16"-9"-18507,4-6-359,8-8-56,15-21-352,6-3-187,-36 31 65,24-21 0,65-64 240,-69 63-395,9-6 0,-41 43-6,10-12 3,38-35 29,-23 19-19,-25 26-12,-1 2 59,-10 2-3688,-2 3-1679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6"/>
    </inkml:context>
    <inkml:brush xml:id="br0">
      <inkml:brushProperty name="width" value="0.035" units="cm"/>
      <inkml:brushProperty name="height" value="0.035" units="cm"/>
    </inkml:brush>
  </inkml:definitions>
  <inkml:trace contextRef="#ctx0" brushRef="#br0">1 8 296,'0'-8'25141,"11"135"-23573,-6-35-1299,1-20-26,0-56-420,-2-13-2546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7"/>
    </inkml:context>
    <inkml:brush xml:id="br0">
      <inkml:brushProperty name="width" value="0.035" units="cm"/>
      <inkml:brushProperty name="height" value="0.035" units="cm"/>
    </inkml:brush>
  </inkml:definitions>
  <inkml:trace contextRef="#ctx0" brushRef="#br0">17 0 5745,'0'0'19160,"5"14"-18031,0-11-1077,0 0-1,0 0 1,-1 1 0,1 0-1,-1 0 1,0 0-1,4 5 1,11 11 161,-14-14-116,0 1 0,0-1 0,0 1 0,3 7 1,2 2 42,3 8 27,0 0 0,-2 1-1,0 1 1,11 44-1,-19-60-145,1 1 24,-1 1 1,-1-1-1,0 1 1,1 19-1,3 49 262,-6 45-162,-1-119-145,0 0 0,-1 0 0,0 0 1,1 0-1,-2 0 0,1 0 0,-1-1 0,0 1 0,0-1 0,0 0 0,-7 7 0,-6 14-30,8-14-15,-1-1 0,0 1 1,-1-2-1,-18 16 0,2 2-174,21-25 138,-13 10 48,-2 0-31,19-12 34,-20 9-48,21-9 74,0-1 3,0 0 0,0 0 0,0 1 0,0-1 0,0 0 0,0 0 0,0 0 0,0 0 0,0 0 0,0 1 0,0-1 0,-1 0 0,1 0 0,0 0 0,0 0 0,0 0 0,0 1 0,0-1-1,0 0 1,0 0 0,0 0 0,-1 0 0,1 0 0,0 0 0,0 0 0,0 0 0,0 0 0,0 1 0,-1-1 0,1 0 0,0 0 0,0 0 0,0 0 0,0 0 0,0 0 0,-1 0 0,1 0 0,0 0 0,0 0 0,0 0 0,0 0 0,-1 0 0,1 0 0,0 0 0,0 0 0,0-1 0,0 1 0,-1 0 39,1-14-9720,0 4 1408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8"/>
    </inkml:context>
    <inkml:brush xml:id="br0">
      <inkml:brushProperty name="width" value="0.035" units="cm"/>
      <inkml:brushProperty name="height" value="0.035" units="cm"/>
    </inkml:brush>
  </inkml:definitions>
  <inkml:trace contextRef="#ctx0" brushRef="#br0">71 0 2920,'0'0'21720,"0"2"-21637,0-1-1,0 1 1,0-1 0,1 0 0,-1 1 0,0-1 0,1 0 0,-1 1 0,1-1-1,0 0 1,-1 1 0,2 0 0,46 37 1183,-43-34-1209,70 53 95,-63-45-83,-9-10-58,-1-1 1,1 1-1,-1-1 0,1 1 0,0-1 0,4 3 1,19 17 22,-23-18-29,1-1-1,0 1 1,-1-1 0,1 0-1,0 0 1,6 3-1,-2-2 14,-1 0-1,0 1 0,0 1 0,-1-1 0,9 9 0,-1-1 28,12 14 30,-22-21-70,1-1 0,0 0 0,0 0 0,1 0 1,8 6-1,-9-8-3,0 1 1,-1 0 0,1 0 0,4 7 0,7 6 1,-9-10 6,-7-6-8,1 0-1,-1 0 0,1 0 1,-1-1-1,1 1 0,-1 0 1,1-1-1,0 1 1,-1-1-1,1 1 0,0-1 1,0 1-1,-1-1 0,1 1 1,0-1-1,0 1 0,0-1 1,0 0-1,-1 0 1,3 1-1,-2-1-1,-1 0 1,1 1-1,0-1 1,0 0-1,-1 1 0,1-1 1,0 1-1,-1-1 0,1 1 1,-1-1-1,1 1 1,0 0-1,-1-1 0,1 1 1,-1-1-1,0 1 0,1 0 1,0 1-1,9 10 16,-1 2-7,-9-13 4,0 0 17,0 0-28,0 1 0,0-1 0,-1 1 1,1-1-1,0 0 0,-1 1 1,1-1-1,-1 0 0,0 1 0,0-1 1,1 0-1,-1 0 0,0 0 0,0 0 1,0 0-1,0 0 0,0 0 0,-2 1 1,-9 12 23,8-7-9,0 0 1,-1-1-1,0 0 0,0 0 1,0-1-1,-1 1 0,0-1 0,0 0 1,0 0-1,-8 3 0,-18 17-7,-17 13 187,32-25-141,13-10-47,0 1-1,0-1 0,0 1 0,-6 6 0,7-7 4,1 0 0,-1-1 0,0 0 0,0 1 0,0-1 0,-4 2 0,4-3 8,0 1-1,1-1 1,-1 1 0,1 0-1,0 0 1,-1 0-1,1 0 1,-4 5-1,3-3-1,-1 0-1,0 0 1,0 0-1,0-1 1,0 0-1,-1 1 1,1-1-1,-1-1 0,0 1 1,-6 2-1,-11 18 37,-36 20-45,35-23-57,10-7 47,13-12-1,-1 1 1,0-1 0,0 0 0,0 0 0,0 1-1,0-1 1,0 0 0,0 0 0,-1 0-1,1-1 1,-2 2 0,-24 26-10,12-11-2,3 1-34,-9 10-11,21-27 64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19"/>
    </inkml:context>
    <inkml:brush xml:id="br0">
      <inkml:brushProperty name="width" value="0.035" units="cm"/>
      <inkml:brushProperty name="height" value="0.035" units="cm"/>
      <inkml:brushProperty name="color" value="#004F8B"/>
    </inkml:brush>
  </inkml:definitions>
  <inkml:trace contextRef="#ctx0" brushRef="#br0">0 2 280,'0'-1'14808,"0"2"-16330,2 35 1781,6 43 0,-5-44-137,-1 0-1,-4 35 0,0-4 333,2-31-180,-1-12-81,1 0 1,6 39-1,-5-50-175,0 0 0,-1 18 0,3 22 118,-1-31-85,0-1-1,-2 1 1,-2 24 0,1 0 52,1 243 575,11-134 110,-6-34-432,0 19-187,-5-104-26,0 2-26,5 54 0,6 29-102,-6-25 74,1-50 251,0 55 0,-1-29 52,1 1-135,-5-53-234,6 33-1,-4-33-5,2 35 0,0 52 30,-5 371-14,-5-384-128,4-80 95,0 0-1,-5 19 0,3-19-4,1 0 0,-1 22 0,-8 94-50,6-38 86,-1 6-14,1 40 22,-1-38-22,1 4 77,5 103-128,-6-158 37,1 54-259,5-12 67,-12-90-3166,2 0-1391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0"/>
    </inkml:context>
    <inkml:brush xml:id="br0">
      <inkml:brushProperty name="width" value="0.035" units="cm"/>
      <inkml:brushProperty name="height" value="0.035" units="cm"/>
      <inkml:brushProperty name="color" value="#004F8B"/>
    </inkml:brush>
  </inkml:definitions>
  <inkml:trace contextRef="#ctx0" brushRef="#br0">1 1 704,'0'0'3910,"0"2"-3150,8 13-4,0-8 4560,-5-3-490,5 1-3970,7-1-585,1 1-1,0-2 0,0 0 0,0-1 1,1-1-1,-1 0 0,20-2 0,43 3 17,9 4 52,91-6 0,-67-2-175,250 2 509,-134 10-409,221 0 97,287-10 97,-560-10-128,-1 0-158,655 10 15,-475-9-167,111 9 12,-352 7-9,0 0-6,87 8 8,-100-5-18,160 3-14,-229-11 41,39 6 0,-38-3 24,42 0 0,124-1 37,-102 1-95,8 0-1,30 0 26,-81 0-41,-43-5 36,0 1 1,17 5-1,-17-4 6,0 0 0,18 1-1,-26-3-19,10-1 46,0 1 0,0 1-1,0 0 1,0 0 0,-1 2 0,23 6-1,-18-9-37,15 10-12,-1 0-850,-30-10-270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0"/>
    </inkml:context>
    <inkml:brush xml:id="br0">
      <inkml:brushProperty name="width" value="0.035" units="cm"/>
      <inkml:brushProperty name="height" value="0.035" units="cm"/>
    </inkml:brush>
  </inkml:definitions>
  <inkml:trace contextRef="#ctx0" brushRef="#br0">207 0 1144,'0'0'6018,"-26"0"661,21 1-6376,0 0 0,0 1 0,0 0 0,0-1 1,0 2-1,1-1 0,-1 0 0,1 1 0,-1 0 0,1 0 0,0 0 0,0 1 1,-3 3-1,-19 13 508,19-14-674,1 1 0,-1 0-1,1 1 1,0-1 0,1 1 0,0 0 0,0 1 0,-5 10 0,0 1 80,7-14-159,0 1 0,0 0-1,1 0 1,-1-1-1,2 1 1,-1 1-1,0 10 1,1 52 194,1-40-211,0-26-38,1 0 1,-1-1-1,1 1 1,0 0 0,0 0-1,0-1 1,1 1-1,-1-1 1,1 1-1,0-1 1,0 0 0,0 1-1,0-1 1,1 0-1,-1 0 1,1-1-1,3 4 1,3 2-58,1-1 0,0 1 0,23 10 0,-11-11-504,-8-7-6848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7"/>
    </inkml:context>
    <inkml:brush xml:id="br0">
      <inkml:brushProperty name="width" value="0.035" units="cm"/>
      <inkml:brushProperty name="height" value="0.035" units="cm"/>
    </inkml:brush>
  </inkml:definitions>
  <inkml:trace contextRef="#ctx0" brushRef="#br0">1 23 912,'0'0'17299,"2"0"-16777,8 0-266,0-1 0,1 0-1,15-4 1,48-2 636,-62 5-842,0 0 1,0 1-1,0 1 0,23 2 0,1-1 22,-4-1-90,12 1 129,-16-2-3037,-28-3-24,0 1 1270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1"/>
    </inkml:context>
    <inkml:brush xml:id="br0">
      <inkml:brushProperty name="width" value="0.035" units="cm"/>
      <inkml:brushProperty name="height" value="0.035" units="cm"/>
      <inkml:brushProperty name="color" value="#004F8B"/>
    </inkml:brush>
  </inkml:definitions>
  <inkml:trace contextRef="#ctx0" brushRef="#br0">1 39 1760,'0'0'8158,"1"0"-7084,7 3 7238,-7-1-6932,16-2-1112,1173 0 1569,-1060-10-1796,0 1 4,55 4-28,-111-2-15,-50 3 0,29 0 1,114 0 31,195 4-43,-293 5-15,-30 0 17,412 36 54,-274-25-48,-42 7 1,-80-13 1,217 38 7,-57-14 0,-108-19-4,20 3 0,109 16 92,-117-20-96,-31-5 0,64 5 8,-66-9 16,44 5 56,-11-4-71,97 12 14,-132-16-8,0 0-23,18 3-7,-61-2 24,67-3 0,-40-2-3,-31 2-8,-8 1-5,52-6 0,-28 0-50,105 3 0,-72 3 20,-86-1 3,1 0 20,3 0 12,-3 0-5,96 0 7,-93 0 2,1 0 0,-1-1 0,0 0 0,0 0 0,0 0 0,0-1-1,0 1 1,7-5 0,4 0-18,-14 6 3,0 0 0,0 0 0,0-1 0,0 1 0,0 0 1,1-1-1,-1 1 0,0-1 0,0 1 0,0-1 0,0 0 1,0 1-1,0-1 0,1-2 0,-2 3-27,27-25-611,-25 23 647,0 1-1,-1-1 0,1 1 0,-1-1 1,1 0-1,-1 0 0,0 0 0,1 0 0,-1 0 1,1-2-1,7-11-44,-5 15 37,3-10 7,-5 9-280,-1-1 1,1 1 0,0 1 0,-1-1 0,1 0-1,0 0 1,0 0 0,0 1 0,0-1 0,-1 1-1,1 0 1,0 0 0,0-1 0,3 1 0,3-1-2444,4-3-5251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2"/>
    </inkml:context>
    <inkml:brush xml:id="br0">
      <inkml:brushProperty name="width" value="0.035" units="cm"/>
      <inkml:brushProperty name="height" value="0.035" units="cm"/>
      <inkml:brushProperty name="color" value="#004F8B"/>
    </inkml:brush>
  </inkml:definitions>
  <inkml:trace contextRef="#ctx0" brushRef="#br0">1 1 1232,'0'0'18155,"0"19"-17177,0 408 1468,5-322-2376,-5 461 229,11-462-266,-6-47-18,1 26 1,-1 152 39,-5 316-85,-5-464-122,5 306-666,10-274 796,-4 125-246,-6 125-610,-6-308 944,1-7-36,0 14-116,-1 56 134,1-81-16,-1 47 232,6 87-337,6-147 74,-1-11 6,-5-19-7,0 0 0,0 0 0,0 0 1,0 1-1,0-1 0,0 0 0,-1 0 0,1 0 0,0 0 0,0 1 1,0-1-1,0 0 0,0 0 0,0 0 0,0 0 0,0 1 0,0-1 0,0 0 1,0 0-1,0 0 0,0 0 0,0 1 0,0-1 0,0 0 0,0 0 1,0 0-1,1 0 0,-1 1 0,0-1 0,0 0 0,0 0 0,0 0 1,0 0-1,0 0 0,0 1 0,0-1 0,1 0 0,-1 0 0,0 0 0,0 0 1,0 0-1,0 0 0,1 0 0,-1 0 0,0 0 0,0 0 0,0 0 1,1 1-1,1 0 2,-1 10 26,4 23 330,6 14 259,-11-45-581,0 1-296,0 3-7324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3"/>
    </inkml:context>
    <inkml:brush xml:id="br0">
      <inkml:brushProperty name="width" value="0.035" units="cm"/>
      <inkml:brushProperty name="height" value="0.035" units="cm"/>
    </inkml:brush>
  </inkml:definitions>
  <inkml:trace contextRef="#ctx0" brushRef="#br0">17 1 336,'0'0'18397,"0"30"-18035,0 146 570,0-174-942,-1 0 0,0 0 1,0 0-1,0 0 0,1 0 1,-2-1-1,1 1 0,0 0 1,0-1-1,-1 1 0,-1 2 1,1 4 98,2-5-3253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4"/>
    </inkml:context>
    <inkml:brush xml:id="br0">
      <inkml:brushProperty name="width" value="0.035" units="cm"/>
      <inkml:brushProperty name="height" value="0.035" units="cm"/>
    </inkml:brush>
  </inkml:definitions>
  <inkml:trace contextRef="#ctx0" brushRef="#br0">0 281 144,'0'0'20336,"0"-21"-19883,1 16-434,-1 1 0,1-1 0,1 1 0,-1 0 0,0-1-1,1 1 1,0 0 0,0 0 0,4-5 0,9-22 16,-5 9-19,-8 19-22,-1 0 1,1 1-1,-1-1 0,0 0 0,0 0 0,0 0 1,0 0-1,0-1 0,0 1 0,-1-3 0,2 1 5,3 5 2,-4 0 245,1 0-255,0 0 1,0 1 0,1-1 0,-1 1-1,0 0 1,0-1 0,0 1 0,-1 0-1,5 3 1,6 4 99,0 0-1,1-1 0,26 11 1,-25-12-22,1 1-1,21 13 1,-30-16-53,0 0 1,0-1-1,0 0 0,9 2 1,9 5 49,-23-9-43,0-1-11,-1 0 1,0 0 0,1 0 0,-1-1 0,0 1 0,1 0-1,-1 0 1,1 0 0,-1 0 0,0-1 0,1 1 0,-1 0-1,0 0 1,1-1 0,-1 1 0,0 0 0,0-1 0,1 1-1,-1 0 1,0 0 0,0-1 0,0 1 0,1-1-1,-1 1 1,0 0 0,0-1 0,0 1 0,0 0 0,0-1-1,0 1 1,0-1 0,0 0 0,0-20 148,-9-19-3,-7 6-99,7 9-52,6 20-13,1 0 0,0-1 0,1 1 0,-1-1 0,1 1 0,0-1 0,0-11 0,1-16 1061,0 21-3085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5"/>
    </inkml:context>
    <inkml:brush xml:id="br0">
      <inkml:brushProperty name="width" value="0.035" units="cm"/>
      <inkml:brushProperty name="height" value="0.035" units="cm"/>
    </inkml:brush>
  </inkml:definitions>
  <inkml:trace contextRef="#ctx0" brushRef="#br0">72 78 3040,'0'0'7591,"-8"6"-1566,8 0-5768,0 0-1,0 1 1,1-1 0,0 1-1,0-1 1,0 0-1,1 1 1,0-1 0,0 0-1,4 8 1,7 16 152,-12-25-333,2 1 0,-1-1 0,1 1 0,-1-1 0,6 7 0,2 9 33,-9-19-105,0 0 1,-1 0-1,1 0 0,0-1 0,0 1 1,0 0-1,0 0 0,0-1 1,1 1-1,-1 0 0,0-1 0,1 1 1,-1-1-1,4 3 0,-4-4 10,0 0-9,-1-1 1,0 1-1,0-1 1,0 1-1,0-1 1,1 0-1,-1 1 1,0-1-1,0 1 0,0-1 1,0 1-1,0-1 1,0 0-1,0 1 1,0-1-1,-1 1 1,1-1-1,0 1 1,0-1-1,0 1 1,-1-1-1,1 1 1,0-1-1,-1 1 1,1-1-1,0 1 1,-1-1-1,1 1 1,-1-1-1,-11-20 5,12 21-8,-31-37-27,25 30 11,0 1 1,0-1-1,-9-15 1,-39-62-180,53 81 159,0 0 0,-1 0 0,1 0 0,0 0 0,0 0 0,0 0 0,1 0 0,-1 0 0,1 0 0,0 0 0,0 0 0,0-6 0,0 7 12,1 1 18,-1 0 0,1 0-1,-1 0 1,1 1 0,-1-1 0,1 0 0,0 0 0,0 1 0,-1-1 0,1 0 0,0 1 0,0-1 0,0 1 0,-1-1 0,1 1-1,0-1 1,0 1 0,0 0 0,0-1 0,1 1 0,25-8-119,-23 7 53,15-2-373,0 0 0,0 1 0,0 1 0,23 2 0,-9-1 114,-11 0 257,-15-1 35,0 1 0,1-1 1,-1 2-1,0-1 0,0 1 1,15 4-1,32 16 46,-53-21 20,0 1-1,0 0 1,0 0-1,0 0 1,0 0 0,0 0-1,-1 0 1,1 0-1,0 0 1,0 0-1,-1 0 1,1 1-1,-1-1 1,1 0-1,-1 0 1,1 1-1,-1-1 1,1 3-1,0 28 1254,-1-28-1209,0-3-64,0 0 1,0 0-1,0 0 0,-1 0 0,1 0 1,0 0-1,-1 0 0,1 0 0,-1 0 1,1 0-1,-1 0 0,0 0 1,1 0-1,-1 0 0,0-1 0,1 1 1,-1 0-1,0-1 0,0 1 0,-1 0 1,-25 13 40,3-1 0,19-10 57,-1 0 0,0 0 0,0-1 0,0 0 0,0 0 0,0 0 0,0-1 1,-1 0-1,-8 0 0,-49-1 494,63 0-196,-1 5-3022,-2-5-1866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6"/>
    </inkml:context>
    <inkml:brush xml:id="br0">
      <inkml:brushProperty name="width" value="0.035" units="cm"/>
      <inkml:brushProperty name="height" value="0.035" units="cm"/>
    </inkml:brush>
  </inkml:definitions>
  <inkml:trace contextRef="#ctx0" brushRef="#br0">1 0 1200,'8'4'16266,"-8"7"-15502,-1 2-309,2 1 0,-1-1 1,2 1-1,2 13 1,-1-3-190,-3-21-246,0 0 1,0-1 0,0 1 0,1-1 0,-1 1-1,1 0 1,0-1 0,-1 1 0,1-1 0,2 4-1,9 25 147,-10-25-127,-1 0 0,1-1-1,1 0 1,-1 1 0,7 9 0,-6-12-40,-1 1 1,1-1-1,0 1 0,0-1 1,0 0-1,0 0 1,1 0-1,-1-1 1,1 1-1,0-1 1,-1 0-1,1 0 0,0 0 1,0 0-1,1-1 1,-1 0-1,0 0 1,0 0-1,1 0 1,-1 0-1,0-1 0,1 0 1,4 0-1,-6-1-4,-1 0 0,1 0 0,0 0-1,0 0 1,-1 0 0,1-1 0,0 1 0,-1-1-1,1 1 1,-1-1 0,0 0 0,0 0-1,0 0 1,0 0 0,3-4 0,9-8 10,-8 9-5,-1-1 1,0 1-1,-1-1 1,1 0-1,-1 0 1,0-1-1,-1 1 1,1-1-1,-1 0 1,-1 1-1,1-1 1,-1-1-1,0 1 1,-1 0-1,2-15 1,-3-45 142,-2 65-208,0 0 1,1 0-1,-1 0 1,0 0-1,0 1 0,0-1 1,0 0-1,0 1 1,-4-2-1,4 1-60,1 2 109,1 0 0,0 0 0,-1 0 1,1 0-1,0 0 0,0 0 0,-1 0 0,1 0 0,0 0 1,0 0-1,-1 0 0,1 0 0,0 0 0,0 0 0,0-1 0,-1 1 1,1 0-1,0 0 0,0 0 0,-1 0 0,1-1 0,0 1 1,0 0-1,0 0 0,0 0 0,0-1 0,-1 1 0,1 0 0,0 0 1,0-1-1,0 1 0,0 0 0,0 0 0,0-1 0,0 1 1,0 0-1,0 0 0,0-1 0,0 1 0,0 0 0,0 0 0,0-1 1,0 1-1,0 0 0,-2 1-65,-1-5 64,-1-3-107,3 6-154,-9-2-1184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7"/>
    </inkml:context>
    <inkml:brush xml:id="br0">
      <inkml:brushProperty name="width" value="0.035" units="cm"/>
      <inkml:brushProperty name="height" value="0.035" units="cm"/>
    </inkml:brush>
  </inkml:definitions>
  <inkml:trace contextRef="#ctx0" brushRef="#br0">1 0 2496,'0'0'13072,"0"23"-9249,0-20-3742,0 0 0,0 0 0,0 1 0,0-1 0,1 0 0,-1 0 0,1 0 0,0 0 1,0 0-1,0 0 0,0 0 0,0 0 0,1 0 0,-1 0 0,1-1 0,2 4 0,20 47 626,-22-51-687,-1 1-1,1-1 1,0 1-1,-1 0 1,1-1-1,-1 1 1,0 0-1,0 0 1,0 0-1,0 3 1,0-3-7,1 0 0,-1 0 0,0 0 0,1 0 1,-1-1-1,1 1 0,3 3 0,-3 5 973,-2-7-2925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8"/>
    </inkml:context>
    <inkml:brush xml:id="br0">
      <inkml:brushProperty name="width" value="0.035" units="cm"/>
      <inkml:brushProperty name="height" value="0.035" units="cm"/>
    </inkml:brush>
  </inkml:definitions>
  <inkml:trace contextRef="#ctx0" brushRef="#br0">1 4 1832,'0'0'19340,"2"0"-19039,430 0 1482,-432-1-2090,0-1 201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29"/>
    </inkml:context>
    <inkml:brush xml:id="br0">
      <inkml:brushProperty name="width" value="0.035" units="cm"/>
      <inkml:brushProperty name="height" value="0.035" units="cm"/>
    </inkml:brush>
  </inkml:definitions>
  <inkml:trace contextRef="#ctx0" brushRef="#br0">197 1 1552,'0'0'19223,"-16"1"-19131,-15 6-220,1 3 0,1 0 0,-31 16 0,58-25 162,-8 5-1118,15-4-869,11 2 1965,-2 0-46,0-1-1,0-1 0,1 0 0,15-1 1,16 3-259,-24-2 159,-15-1 79,0-1 0,0 1 0,1 1 1,-1-1-1,0 1 0,-1 0 0,10 4 1,-14-5 50,0 0 1,0 0-1,0 1 1,0-1-1,0 0 0,0 1 1,0-1-1,0 1 1,0-1-1,-1 1 1,1 0-1,-1 0 1,2 2-1,-2 0 97,0 1 0,0-1 0,0 0 0,-1 1 0,1-1 0,-1 1 0,-1 4 0,1-7-76,0 0-1,0-1 1,-1 1-1,1-1 0,0 1 1,-1-1-1,1 1 1,-1-1-1,0 1 1,0-1-1,1 0 0,-1 1 1,0-1-1,0 0 1,0 1-1,-1-1 0,1 0 1,0 0-1,0 0 1,0 0-1,-1 0 1,1-1-1,-1 1 0,1 0 1,0 0-1,-3 0 1,-6 2 156,1 0 1,-1 0-1,-13 1 1,-1 0 303,3 0-442,-1-1 1,1-1-1,0-1 0,-31-2 0,8 0-786,43 1 474,-5 0-384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0"/>
    </inkml:context>
    <inkml:brush xml:id="br0">
      <inkml:brushProperty name="width" value="0.035" units="cm"/>
      <inkml:brushProperty name="height" value="0.035" units="cm"/>
    </inkml:brush>
  </inkml:definitions>
  <inkml:trace contextRef="#ctx0" brushRef="#br0">1 0 1656,'0'0'10725,"1"17"-8468,29 26-548,-22-32-1284,4 3 112,-9-12-482,0 1 1,-1 0-1,1 0 1,-1 0 0,0 0-1,0 0 1,0 0-1,0 1 1,0-1-1,-1 1 1,0-1-1,2 6 1,-3-9-50,0 1 0,0-1 0,0 1 0,0-1 1,0 0-1,0 1 0,1-1 0,-1 1 0,0-1 0,0 0 0,0 1 0,1-1 0,-1 0 0,0 1 1,0-1-1,1 0 0,-1 1 0,0-1 0,1 0 0,-1 0 0,0 1 0,1-1 0,-1 0 0,0 0 1,1 0-1,-1 1 0,1-1 0,0 0 1,-1 0 0,1 0 0,-1 1-1,1-1 1,-1 0 0,0 0 0,1 1 0,-1-1 0,1 0 0,-1 1 0,0-1 0,1 0-1,-1 1 1,0-1 0,1 0 0,-1 1 0,0-1 0,0 1 0,1-1 0,-1 1 0,0-1-1,0 1 1,0-1 0,0 1 0,1-1 0,-1 1 0,0-1 0,0 1 0,0-1-7,0 1 0,0-1 1,0 0-1,-1 0 0,1 0 1,0 0-1,0 0 0,0 0 1,0 1-1,0-1 0,0 0 1,0 0-1,0 0 0,1 0 1,-1 0-1,0 0 0,0 1 1,0-1-1,0 0 0,0 0 1,0 0-1,0 0 0,0 0 1,0 0-1,0 0 0,0 0 1,0 1-1,0-1 0,1 0 1,-1 0-1,0 0 0,0 0 1,0 0-1,0 0 0,0 0 0,0 0 1,0 0-1,0 0 0,1 0 1,-1 0-1,0 0 0,0 0 1,0 0-1,0 0 0,0 0 1,0 0-1,1 0 0,-1 0 1,0 0 0,0 0 0,1 0 0,-1 0 0,0 0 0,0 0 0,1 0 0,-1 0 0,0 1 0,0-1 0,0 0 0,1 0 0,-1 0 0,0 0 0,0 0 0,0 0 0,1 0 0,-1 1 0,0-1 0,0 0 0,0 0 0,0 0 0,0 1 0,1-1 0,-1 0 0,0 0 0,0 0 0,0 1 0,0-1 0,0 0 0,0 0 0,0 0 0,0 1 0,0-1 0,0 0 0,0 0 0,0 1 0,0-1 0,0 0 0,0 0 0,0 0 0,0 1 0,0-1 0,0 0 0,0 0 0,0 1 0,0-1 0,0 0 0,0 1-4,-1 2-2809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8"/>
    </inkml:context>
    <inkml:brush xml:id="br0">
      <inkml:brushProperty name="width" value="0.035" units="cm"/>
      <inkml:brushProperty name="height" value="0.035" units="cm"/>
    </inkml:brush>
  </inkml:definitions>
  <inkml:trace contextRef="#ctx0" brushRef="#br0">71 27 2512,'-2'0'13480,"-3"0"-10003,-8 0-2855,3 8-645,8-3 23,2-4 0,0-1-1,0 0 1,0 1-1,0-1 0,0 0 1,0 1-1,0-1 0,0 0 0,0 1 1,-1-1-1,1 0 0,0 0 1,0 1-1,0-1 0,-1 0 1,1 1-1,0-1 0,0 0 1,-1 0-1,1 1 0,0-1 0,-1 0 1,1 0-1,0 0 0,-1 0 1,1 1-1,-1-1 0,1 0 1,-1 0-1,1 0 1,0 1-1,-1-1 1,1 0-1,0 0 1,-1 1-1,1-1 1,0 0-1,-1 1 1,1-1-1,0 0 1,0 1-1,-1-1 1,1 0-1,0 1 1,0-1-1,0 1 1,-1-1-1,1 0 1,0 1-1,0-1 1,0 1-1,0-1 0,0 1 1,-13 18-16,13-17 15,0-1 0,-1 1 0,0-1 0,1 0 0,-1 1 0,0-1 0,0 0 0,1 0 0,-1 0 0,0 1 0,0-1 0,-2 1 0,2 2 6,1 0 0,-1 0 1,1 0-1,0 0 0,0 0 1,1 5-1,1 16 22,-1-24-39,0 0-1,0 0 0,-1 0 0,1 0 0,0 0 1,0-1-1,0 1 0,0 0 0,0 0 0,0-1 0,0 1 1,3 0-1,-3 0 7,2 1-30,1 0 22,-1 0-1,0 0 1,1-1 0,0 1 0,-1-1 0,1 0 0,6 2-1,60 3 254,-60-5-165,-7-1-54,0 0 0,0 0 0,0 0 0,1-1 1,-1 1-1,0 0 0,0-1 0,0 0 0,-1 0 0,1 0 1,0 0-1,5-3 0,-4 2 22,17-13 148,-16 10-168,-4 5-16,-1-1-1,1 1 1,-1 0-1,1-1 0,-1 1 1,1-1-1,-1 1 1,1-1-1,-1 1 0,1-1 1,-1 1-1,0-1 1,1 1-1,-1-1 1,0 1-1,0-1 0,1 0 1,-1 1-1,0-1 1,0 0-1,6-17 187,-6-40 471,0 57-629,0 0-10,1 1-20,-1-1-1,0 0 0,0 1 1,0-1-1,0 0 1,-1 1-1,1-1 0,0 0 1,0 1-1,0-1 0,0 0 1,-1 1-1,1-1 0,0 0 1,-1 1-1,1-1 1,0 1-1,-1-1 0,1 1 1,-1-1-1,1 1 0,-1-1 1,1 1-1,-1-1 1,1 1-1,-1-1 0,0 1 1,1 0-1,-1 0 0,1-1 1,-1 1-1,0 0 0,-1-1 1,-2 0 8,-5-12 11,2 9-17,2 1-3,-4-3-11,1 3-3,-31-10-298,34 12 292,-1 1 3,-51-3-778,50 3 640,2 0 135,4 0 16,1 0 0,-1 1 0,0-1 1,1 0-1,-1 0 0,1 0 0,-1 0 0,0 1 0,1-1 0,-1 0 1,1 0-1,-1 1 0,1-1 0,-1 0 0,1 1 0,-1-1 0,1 1 1,0-1-1,-1 1 0,1-1 0,0 1 0,-1-1 0,1 1 0,0-1 1,-1 2-1,-4 1-10,4-2 4,1-1 6,0 1 0,0 0 1,0-1-1,0 1 0,-1 0 0,1-1 0,0 1 1,0 0-1,-1-1 0,1 1 0,0-1 0,-1 1 1,1-1-1,-1 1 0,1 0 0,-1-1 0,1 0 1,-1 1-1,-5 10 15,-1 12 3,7 30 240,19-35-147,-6-6-39,-7-8-4625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1"/>
    </inkml:context>
    <inkml:brush xml:id="br0">
      <inkml:brushProperty name="width" value="0.035" units="cm"/>
      <inkml:brushProperty name="height" value="0.035" units="cm"/>
    </inkml:brush>
  </inkml:definitions>
  <inkml:trace contextRef="#ctx0" brushRef="#br0">0 69 2448,'0'0'10041,"0"-3"-8973,0-11-250,17-2 1425,1 12-1714,-16 3-505,-1 1 0,1 0 0,0 0 0,-1-1 0,1 1 0,-1-1-1,1 0 1,0 1 0,-1-1 0,0 0 0,1 0 0,1-1 0,2-1-15,1 0 0,0 0 0,-1 1 0,1 0 1,0 0-1,0 0 0,0 1 0,0 0 0,12-1 1,2 2-100,-8-1 43,0 1-1,0 0 1,0 1 0,0 0-1,0 0 1,0 2-1,0-1 1,-1 2 0,1-1-1,14 8 1,-24-10 25,-1 0-1,1-1 1,-1 1-1,1 0 1,-1 0 0,0 0-1,1 0 1,-1 1-1,0-1 1,0 0 0,0 0-1,0 1 1,0-1 0,0 0-1,0 1 1,0 1-1,0 1 55,0 1-1,0-1 0,-1 1 1,0-1-1,0 7 0,0-6 37,0-4-56,0 0 0,-1-1 0,1 1-1,0 0 1,-1 0 0,1 0 0,-1-1 0,1 1 0,-1 0 0,0-1 0,1 1 0,-1 0 0,1-1 0,-1 1 0,0-1 0,0 1 0,1-1 0,-1 1 0,-1-1 0,-22 11 182,13-6-13,0 0 22,0 0 1,-22 6-1,-7-6 314,38-6-526,-1 1 0,1 1 1,0-1-1,-1 0 0,1 1 0,0-1 0,0 1 1,-1 0-1,-2 1 0,-7 1-435,11-3 296,-22 5-3273,18-2 2157,4-2 971,0-1 1,0 1 0,0-1-1,0 1 1,0-1-1,0 1 1,-1-1 0,1 0-1,0 0 1,0 0-1,0 1 1,0-1 0,0 0-1,-2-1 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2"/>
    </inkml:context>
    <inkml:brush xml:id="br0">
      <inkml:brushProperty name="width" value="0.035" units="cm"/>
      <inkml:brushProperty name="height" value="0.035" units="cm"/>
    </inkml:brush>
  </inkml:definitions>
  <inkml:trace contextRef="#ctx0" brushRef="#br0">3 256 1704,'0'0'11246,"0"-26"-8980,-1 7-1778,0 13-386,1 0 0,0 0 0,0 0-1,0 1 1,0-1 0,1 0 0,0 0 0,0 1 0,1-1-1,3-7 1,17-34 444,-6-4-436,-7 23-86,-5 22-22,-4 6-2,0 0 1,0 0 0,1 0-1,-1-1 1,0 1 0,0 0 0,0 0-1,1 0 1,-1 0 0,0 0 0,0-1-1,0 1 1,1 0 0,-1 0-1,0 0 1,0-1 0,0 1 0,0 0-1,0 0 1,0-1 0,1 1 0,-1 0-1,0 0 1,0-1 0,0 1 0,0 0-1,0 0 1,0-1 0,0 1-1,0 0 1,0 0 0,0-1 0,0 0 699,14 5-37,8 13-130,-19-16-489,-1 1 1,1-1 0,-1 1 0,1 0 0,-1 0 0,0 0-1,0 0 1,0 0 0,0 0 0,3 5 0,27 35 484,-8-8-262,-1-1-153,-14-20-107,-7-12-7,-1 1 0,0-1 0,0 1 0,0-1 0,0 1 0,0 0 0,0-1 0,0 1 0,0 0 0,0 0 0,-1-1 0,1 1 0,0 3 0,-1-3 0,0 0 1,1-1-1,-1 1 1,1 0-1,0 0 1,0-1-1,0 1 1,0-1-1,0 1 1,0 0-1,0-1 1,0 0-1,0 1 1,1-1-1,2 3 1,1 1-1,-4-1-2388,-1-4 1940,0 1 0,0-1-1,0 1 1,1-1-1,-1 1 1,0-1 0,0 1-1,0-1 1,0 1 0,0-1-1,0 0 1,0 1-1,0-1 1,-1 1 0,1-1-1,0 1 1,0-1-1,0 1 1,0-1 0,-1 0-1,1 1 1,0-1-1,0 1 1,-1-1 0,1 1-1,-14-5-5469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3"/>
    </inkml:context>
    <inkml:brush xml:id="br0">
      <inkml:brushProperty name="width" value="0.035" units="cm"/>
      <inkml:brushProperty name="height" value="0.035" units="cm"/>
    </inkml:brush>
  </inkml:definitions>
  <inkml:trace contextRef="#ctx0" brushRef="#br0">1 21 2232,'0'0'13743,"24"0"-11059,-14 0-2330,0-1 0,1-1 0,12-3 0,-13 3-262,1-1-1,0 2 1,13-1-1,-7 0 259,0 0-1027,-3 1-4640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4"/>
    </inkml:context>
    <inkml:brush xml:id="br0">
      <inkml:brushProperty name="width" value="0.035" units="cm"/>
      <inkml:brushProperty name="height" value="0.035" units="cm"/>
    </inkml:brush>
  </inkml:definitions>
  <inkml:trace contextRef="#ctx0" brushRef="#br0">161 0 616,'0'0'18396,"-2"0"-18389,-27 0-75,28 0 6,-24 1-191,15 2 136,6-2 78,0-1 1,0 1 0,1 1 0,-1-1 0,-7 4 0,6-2 28,4-3 16,0 0-14,-5 0 4,5 0-4,-21 12-240,20-10 228,-5 5-14,6-7 27,1 0 0,-1 0 1,1 1-1,-1-1 0,1 0 0,0 0 1,-1 1-1,1-1 0,-1 0 0,1 1 1,-1-1-1,1 1 0,0-1 0,-1 0 0,1 1 1,0-1-1,0 1 0,-1-1 0,1 1 1,0-1-1,0 2 0,0-2 6,0 0 0,0 0 0,0 0 0,0 1 0,0-1 0,0 0 0,0 0-1,0 0 1,0 1 0,0-1 0,0 0 0,0 0 0,0 1 0,0-1 0,0 0 0,0 0 0,0 0 0,0 1 0,0-1 0,0 0 0,0 0 0,0 0 0,0 1-1,0-1 1,0 0 0,0 0 0,-1 0 0,1 1 0,0-1 0,0 0 0,0 0 0,0 0 0,0 0 0,-1 1 0,1-1 0,0 0 0,0 0 0,0 0-1,-1 0 1,1 0 0,-4 4 3,3 22 53,0-13-39,1-11-16,-1 1-1,1-1 0,0 0 0,0 1 0,0-1 0,0 0 0,0 1 0,1-1 0,-1 0 0,0 0 0,1 1 0,0-1 0,0 0 0,-1 0 0,1 0 0,2 3 0,5 3 37,-7-7-24,0 0 0,0 1 0,1-1-1,-1 0 1,0 1 0,1-1 0,-1 0-1,1 0 1,-1 0 0,3 1 0,3 2-11,-5 0-1,6 0 14,-6-3-9,11 2 17,-5-2-18,-2-1-10,-3 0-8,3 3 6,2-2 7,0-1 1,-1 0 1,-5 0 5,5 0-2,0 0 8,-5 0-4,13 1 1,-13-1-21,1 1 0,-1-1-1,0 0 1,0 0 0,1-1 0,-1 1-1,0 0 1,0-1 0,0 1 0,1-1-1,-1 0 1,0 0 0,0 0 0,0 0-1,0 0 1,2-2 0,6 0 6,-9 3 7,0 0-1,0 0 1,0 0 0,0 0-1,0 0 1,0-1 0,0 1-1,0 0 1,0-1-1,0 1 1,0-1 0,0 1-1,0-1 1,0 1 0,-1-1-1,1 0 1,0 1 0,0-1-1,-1 0 1,1 0-1,0 1 1,-1-1 0,2-2-1,-2 3 1,0 0 0,0 0 0,0 0-1,0-1 1,0 1 0,0 0 0,0 0 0,0 0-1,0 0 1,0 0 0,0-1 0,0 1-1,0 0 1,0 0 0,0 0 0,0 0 0,1 0-1,-1-1 1,0 1 0,0 0 0,0 0 0,0 0-1,0 0 1,0 0 0,1 0 0,-1 0-1,0-1 1,0 1 0,0 0 0,0 0 0,0 0-1,1 0 1,-1 0 0,0 0 0,0 0-1,0 0 1,0 0 0,1 0 0,-1 0 0,0 0-1,0 0 1,0 0 0,0 0 0,1 0-1,-1 0 1,0 0 0,0 0 0,1 1 0,-1-1-1,1 0 1,-1 0 0,0 0 0,1 0 0,-1 0-1,1 0 1,-1-1 0,0 1 0,1 0 0,-1 0-1,1 0 1,-1 0 0,0 0 0,1-1 0,-1 1-1,0 0 1,1 0 0,-1-1 0,0 1 0,1 0-1,-1 0 1,0-1 0,1 1 0,-1 0 0,0-1-1,0 1 1,0 0 0,1-1 0,-1 1 0,0-1-1,0 1 1,0 0 0,0-1 0,0 1-1,0-1 1,1 1 0,-1 0 0,0-1 0,0 1-1,0-1 1,0 1 0,-1 0 0,1-1 0,0 1-1,0-1 1,0 1 0,0 0 0,0-1 0,0 1-2,-1 0 0,1-1 0,0 1 0,0 0 0,0 0 0,0 0 0,0 0 0,0 0-1,0-1 1,0 1 0,1 0 0,-1 0 0,0 0 0,0 0 0,0 0 0,0 0 0,0-1 0,0 1 0,0 0 0,0 0 0,0 0 0,0 0 0,0 0 0,0 0 0,1 0 0,-1-1 0,0 1 0,0 0 0,0 0 0,0 0 0,0 0 0,0 0 0,0 0 0,1 0 0,-1 0 0,0 0 0,0 0 0,0 0 0,0 0 0,0 0 0,1 0 0,-1 0 0,0 0 0,0 0 0,0 0-54,1 0 0,-1 0 0,0 0 0,0 0 0,0 0 0,0 0 1,1 0-1,-1 0 0,0 0 0,0-1 0,0 1 0,0 0 0,1 0 0,-1 0 0,0 0 0,0 0 1,0 0-1,0 0 0,1 0 0,-1-1 0,0 1 0,0 0 0,0 0 0,0 0 0,0 0 1,0 0-1,0-1 0,0 1 0,0 0 0,1 0 0,-1 0 0,0-1 0,0 1 0,0 0 0,0 0 1,0 0-1,0 0 0,0-1 0,0 1 0,0 0 0,0 0 0,0 0 0,0-1 0,-1 1 1,1-11-4851,0 7 229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5"/>
    </inkml:context>
    <inkml:brush xml:id="br0">
      <inkml:brushProperty name="width" value="0.035" units="cm"/>
      <inkml:brushProperty name="height" value="0.035" units="cm"/>
    </inkml:brush>
  </inkml:definitions>
  <inkml:trace contextRef="#ctx0" brushRef="#br0">1 1 808,'0'0'14634,"1"12"-12860,10 10-785,-1-2-650,0 6 150,-11-25-474,1 1-1,0 0 1,0 0-1,1-1 1,-1 1-1,0 0 1,1-1-1,-1 1 1,1 0-1,-1-1 1,1 1-1,0-1 1,1 3-1,-1-2 3,0 0 1,-1 0-1,1 0 0,-1 0 1,1 0-1,-1 0 0,0 0 1,0 0-1,0 0 0,0 0 1,0 0-1,-1 3 0,1-4-11,-1 1 0,1 0 0,0-1 0,0 1 0,0-1-1,0 1 1,0 0 0,0-1 0,1 1 0,-1-1 0,0 1 0,1-1-1,-1 1 1,1-1 0,-1 1 0,1-1 0,1 2 0,1 5 11,-3-7-17,0-1 0,0 0-1,0 0 1,0 0 0,0 0 0,0 1 0,0-1 0,0 0 0,0 0 0,0 0-1,0 0 1,0 1 0,0-1 0,0 0 0,0 0 0,0 0 0,0 0-1,0 1 1,0-1 0,0 0 0,0 0 0,1 0 0,-1 0 0,0 0 0,0 0-1,0 1 1,0-1 0,0 0 0,0 0 0,1 0 0,-1 0 0,0 0-1,0 0 1,0 0 0,0 0 0,1 0 0,-1 0 0,0 0 0,0 0 0,0 0-1,0 0 1,1 0 0,-1 0 0,0 0 0,0 0 0,0 0 0,0 0-1,1 0 1,0 1-10,-1 2 6,0-3-3,24 0-94,109 0 1147,-124-6-1000,-8 6-54,-1-1 0,1 1 0,-1-1 0,0 1 0,1-1 0,-1 1 0,1-1 0,-1 1 0,1 0 0,-1-1 0,1 1 0,-1 0-1,1-1 1,0 1 0,-1 0 0,1 0 0,-1 0 0,1 0 0,0-1 0,-1 1 0,1 0 0,-1 0 0,1 0 0,0 0-1,-1 0 1,2 1 0,-2-14-7643,0 9 2950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6"/>
    </inkml:context>
    <inkml:brush xml:id="br0">
      <inkml:brushProperty name="width" value="0.035" units="cm"/>
      <inkml:brushProperty name="height" value="0.035" units="cm"/>
    </inkml:brush>
  </inkml:definitions>
  <inkml:trace contextRef="#ctx0" brushRef="#br0">0 15 296,'0'0'17524,"24"0"-16593,-7 1-640,-12 0-242,0 0 1,-1-1-1,1 0 0,0 0 0,0-1 1,0 1-1,6-2 0,-10-1-56,-1 2-61,1 1 175,3 0-1310,-1-5-3813,-3 0 1202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7"/>
    </inkml:context>
    <inkml:brush xml:id="br0">
      <inkml:brushProperty name="width" value="0.035" units="cm"/>
      <inkml:brushProperty name="height" value="0.035" units="cm"/>
    </inkml:brush>
  </inkml:definitions>
  <inkml:trace contextRef="#ctx0" brushRef="#br0">0 0 496,'0'0'4488,"9"4"781,53-4 2287,87 0-5360,-148 0-2100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8"/>
    </inkml:context>
    <inkml:brush xml:id="br0">
      <inkml:brushProperty name="width" value="0.035" units="cm"/>
      <inkml:brushProperty name="height" value="0.035" units="cm"/>
    </inkml:brush>
  </inkml:definitions>
  <inkml:trace contextRef="#ctx0" brushRef="#br0">32 1 496,'0'0'13726,"-2"11"-13573,2-10-141,-3 3 75,0 0-1,1 0 1,-1 1 0,1-1-1,0 1 1,1 0 0,-1-1-1,1 1 1,-2 10 0,-5 43 195,8 67-335,0-122 51,1 0-1,-1 0 1,1-1-1,0 1 1,-1 0-1,1-1 1,0 1-1,1-1 1,-1 1-1,0-1 1,1 0-1,-1 1 1,1-1 0,0 0-1,3 4 1,35 25-31,-31-25 26,-1-1 111,0 0-1,1-1 0,-1 0 0,1 0 0,0 0 1,0-2-1,19 5 0,29-1-2623,-19-5-5735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39"/>
    </inkml:context>
    <inkml:brush xml:id="br0">
      <inkml:brushProperty name="width" value="0.035" units="cm"/>
      <inkml:brushProperty name="height" value="0.035" units="cm"/>
    </inkml:brush>
  </inkml:definitions>
  <inkml:trace contextRef="#ctx0" brushRef="#br0">64 1 2184,'0'0'7915,"1"2"-6937,2 1-554,1 1 0,-1-1 0,1 1 0,0-1 0,0 0 0,5 2-1,15 13 756,-12-9-915,0 0 0,18 9 1,17 13-223,-16-13-18,-30-15-16,-1-3-11,0 0-1,0 0 1,1 1-1,-1-1 1,0 0 0,0 0-1,1 0 1,-1 0 0,0 0-1,1 0 1,-1 1 0,0-1-1,1 0 1,-1 0-1,0 0 1,0 0 0,1 0-1,-1 0 1,0 0 0,1 0-1,-1-1 1,0 1-1,1 0 1,-1 0 0,0 0-1,1 0 1,-4 21 670,-51 21-107,5-5-110,-11 9-91,51-39-1322,-1 0 0,0 0 0,0-1 0,-17 7 0,6-2-1342,13-7-3033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0"/>
    </inkml:context>
    <inkml:brush xml:id="br0">
      <inkml:brushProperty name="width" value="0.035" units="cm"/>
      <inkml:brushProperty name="height" value="0.035" units="cm"/>
    </inkml:brush>
  </inkml:definitions>
  <inkml:trace contextRef="#ctx0" brushRef="#br0">16 0 72,'6'0'21076,"-13"0"-26338,-8 0-3703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19"/>
    </inkml:context>
    <inkml:brush xml:id="br0">
      <inkml:brushProperty name="width" value="0.035" units="cm"/>
      <inkml:brushProperty name="height" value="0.035" units="cm"/>
    </inkml:brush>
  </inkml:definitions>
  <inkml:trace contextRef="#ctx0" brushRef="#br0">1 1 1336,'4'-1'13529,"12"2"-11723,15 15-197,-27-12-1413,0-1-1,0 0 1,1 0 0,8 4-1,-8-5-113,-1 1-1,1 0 0,-1-1 1,8 8-1,7 9 202,-19-18-254,1-1-24,-1 0 0,1 0 0,-1 0 0,0 0 0,1 1 0,-1-1 0,0 0 0,1 0 0,-1 1 0,0-1 0,1 0 0,-1 1 1,0-1-1,0 0 0,1 1 0,-1-1 0,0 0 0,0 1 0,0-1 0,0 1 0,1-1 0,-1 0 0,0 1 0,0-1 0,0 1 1,0-1-1,0 1 0,0 0 16,11 7 773,-8-2-2809,-17-4-12808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1"/>
    </inkml:context>
    <inkml:brush xml:id="br0">
      <inkml:brushProperty name="width" value="0.035" units="cm"/>
      <inkml:brushProperty name="height" value="0.035" units="cm"/>
    </inkml:brush>
  </inkml:definitions>
  <inkml:trace contextRef="#ctx0" brushRef="#br0">71 122 2496,'0'0'20184,"0"26"-19793,1-23-379,0 0 1,0 1-1,-1-1 1,2 0 0,-1 0-1,0 0 1,1 0-1,3 5 1,6 17 58,-9-20-57,1 3-2,0 1 0,-1-1 0,0 1 0,-1 0 0,1 13 0,6 20 3,-8-37-25,0-5 5,-1 0 0,1 1 0,0-1 0,0 0 0,0 1 0,0-1 0,0 0 0,0 1 0,0-1 0,0 1 0,0-1 0,0 0 0,0 1 0,0-1 0,0 1 0,0-1 0,0 0 0,0 1 0,0-1 0,0 0 0,0 1 0,1-1 0,-1 0 0,0 1 0,0-1 0,0 0 0,1 1 0,-1-1 0,0 0 0,1 0 0,-1 1 0,0-1 1,0 0-1,1 0 0,-1 1 0,0-1 0,1 0 0,-1 0 0,0 0 0,1 0 0,-1 0 0,1 0 0,-1 1 0,2-1-63,-2-11-733,0 7 792,0 0 0,0 0-1,0 0 1,0 0 0,-1 0 0,1 0 0,-1 1 0,0-1 0,0 0-1,-3-6 1,-3-5-37,5 12 35,1-1 0,-1 1 1,1 0-1,-1 0 0,0 0 1,-4-4-1,-41-43-12,23 20 43,22 28-9,0 0 0,0 0 0,0-1-1,0 1 1,0-1 0,0 0-1,0 1 1,1-1 0,0 0 0,-1 0-1,1 0 1,0 0 0,0 0 0,1 0-1,-1 0 1,1-1 0,-1 1 0,1-5-1,2-34 397,58 13-88,-24 23-205,-21 2-100,-3 0-56,1 0 0,-1 1 1,19-2-1,-30 5-26,11 0-315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2"/>
    </inkml:context>
    <inkml:brush xml:id="br0">
      <inkml:brushProperty name="width" value="0.035" units="cm"/>
      <inkml:brushProperty name="height" value="0.035" units="cm"/>
    </inkml:brush>
  </inkml:definitions>
  <inkml:trace contextRef="#ctx0" brushRef="#br0">1 4 1656,'0'0'5629,"4"0"-5696,11 0 11996,-11 0-10481,99 0 306,-87-3-1728,-10 2-17,-4 1-54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3"/>
    </inkml:context>
    <inkml:brush xml:id="br0">
      <inkml:brushProperty name="width" value="0.035" units="cm"/>
      <inkml:brushProperty name="height" value="0.035" units="cm"/>
    </inkml:brush>
  </inkml:definitions>
  <inkml:trace contextRef="#ctx0" brushRef="#br0">0 0 5297,'0'0'9769,"0"18"-6627,0 132-19,0-148-3118,0 1 0,1 0 0,-1 0 0,0-1 1,1 1-1,0-1 0,0 1 0,0-1 0,0 1 0,0-1 1,0 1-1,0-1 0,1 0 0,0 0 0,-1 1 1,1-1-1,0 0 0,0-1 0,0 1 0,0 0 0,0 0 1,0-1-1,1 0 0,-1 1 0,5 1 0,-3-2-4,0 0 0,0 0 0,1-1 0,-1 0 0,0 1-1,1-1 1,-1-1 0,7 0 0,8-1-70,-16 3 26,0-2-1,1 1 1,-1 0-1,0-1 1,0 1 0,0-1-1,0 0 1,1 0 0,-1 0-1,-1-1 1,1 1-1,5-4 1,3-6-694,0-1-1777,-8-2-3648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4"/>
    </inkml:context>
    <inkml:brush xml:id="br0">
      <inkml:brushProperty name="width" value="0.035" units="cm"/>
      <inkml:brushProperty name="height" value="0.035" units="cm"/>
    </inkml:brush>
  </inkml:definitions>
  <inkml:trace contextRef="#ctx0" brushRef="#br0">0 0 7113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5"/>
    </inkml:context>
    <inkml:brush xml:id="br0">
      <inkml:brushProperty name="width" value="0.035" units="cm"/>
      <inkml:brushProperty name="height" value="0.035" units="cm"/>
    </inkml:brush>
  </inkml:definitions>
  <inkml:trace contextRef="#ctx0" brushRef="#br0">0 0 7113,'26'77'2205,"-20"-62"4851,24-18-4226,-6-1-2524,-17 4-723,0-1 0,0 0 0,0-1 0,0 0 0,13-5 0,-19 6-649,-1-2-2011,0-1 754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6"/>
    </inkml:context>
    <inkml:brush xml:id="br0">
      <inkml:brushProperty name="width" value="0.035" units="cm"/>
      <inkml:brushProperty name="height" value="0.035" units="cm"/>
    </inkml:brush>
  </inkml:definitions>
  <inkml:trace contextRef="#ctx0" brushRef="#br0">1 25 1832,'0'0'5137,"1"-12"261,30 8-460,-17 3-3998,8-2 320,34-2 1,-39 5-5268,-1 0-4437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7"/>
    </inkml:context>
    <inkml:brush xml:id="br0">
      <inkml:brushProperty name="width" value="0.035" units="cm"/>
      <inkml:brushProperty name="height" value="0.035" units="cm"/>
    </inkml:brush>
  </inkml:definitions>
  <inkml:trace contextRef="#ctx0" brushRef="#br0">1 273 600,'0'-2'20235,"0"0"-21275,0-116 1516,1 111-440,0 1 1,1-1-1,-1 1 1,2 0 0,-1 0-1,1 0 1,-1 0-1,2 0 1,-1 0-1,1 1 1,6-9 0,16-26 52,-24 33-71,11-11 41,-11 14-56,-2 4 4,0 0-1,0 0 1,0 0 0,0 0 0,1 0 0,-1 0 0,0-1 0,0 1 0,0 0 0,1 0-1,-1 0 1,0 0 0,0 0 0,0 0 0,1 0 0,-1 0 0,0 0 0,0 0 0,0 0 0,1 0-1,-1 0 1,0 0 0,0 0 0,0 1 0,0-1 0,1 0 0,-1 0 0,0 0 0,0 0-1,0 0 1,0 0 0,1 0 0,-1 0 0,0 1 0,0-1 0,0 0 0,0 0 0,0 0-1,0 0 1,1 1 0,-1-1 0,0 0 0,7 7 102,-2 1-48,9 14 151,0 0-1,16 42 1,-22-13 9,0-19-105,-7-29-117,0 0 0,-1 0 0,1 0-1,-1 0 1,0 1 0,0-1 0,0 0-1,0 0 1,-1 4 0,1 0-4077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8"/>
    </inkml:context>
    <inkml:brush xml:id="br0">
      <inkml:brushProperty name="width" value="0.035" units="cm"/>
      <inkml:brushProperty name="height" value="0.035" units="cm"/>
    </inkml:brush>
  </inkml:definitions>
  <inkml:trace contextRef="#ctx0" brushRef="#br0">1 9 2184,'0'0'13607,"5"0"-12496,22 1 18,-6 0-639,1 0-1,30-5 0,-24-2 113,-24 5-2007,2 1-5398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49"/>
    </inkml:context>
    <inkml:brush xml:id="br0">
      <inkml:brushProperty name="width" value="0.035" units="cm"/>
      <inkml:brushProperty name="height" value="0.035" units="cm"/>
    </inkml:brush>
  </inkml:definitions>
  <inkml:trace contextRef="#ctx0" brushRef="#br0">1 0 4496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0"/>
    </inkml:context>
    <inkml:brush xml:id="br0">
      <inkml:brushProperty name="width" value="0.035" units="cm"/>
      <inkml:brushProperty name="height" value="0.035" units="cm"/>
    </inkml:brush>
  </inkml:definitions>
  <inkml:trace contextRef="#ctx0" brushRef="#br0">1 155 4496,'296'-132'3689,"-245"110"-2633,-43 22-336,-8 116 8111,0-103-8610,-8 41 169,8-51-402,0-1-1,0 0 1,0 0 0,0 0 0,-1 0 0,1 0 0,-1 0 0,1 0 0,-1 0 0,0 0 0,0 0-1,-1 2 1,-1 5-338,-1-4-239,0 0-408,2 0-1192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320"/>
    </inkml:context>
    <inkml:brush xml:id="br0">
      <inkml:brushProperty name="width" value="0.035" units="cm"/>
      <inkml:brushProperty name="height" value="0.035" units="cm"/>
    </inkml:brush>
  </inkml:definitions>
  <inkml:trace contextRef="#ctx0" brushRef="#br0">1 90 248,'0'0'13544,"18"-7"-11853,-6 0-1302,7-3 391,-13 8-498,0-1-1,0 0 1,0 0-1,9-7 1,9-5-239,-10 6 313,-12 8-322,0-1-1,0 0 1,0 1-1,0 0 0,1-1 1,-1 1-1,1 0 1,-1 0-1,1 0 0,2 0 1,-3 0 200,9-5 456,-10 6-672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1"/>
    </inkml:context>
    <inkml:brush xml:id="br0">
      <inkml:brushProperty name="width" value="0.035" units="cm"/>
      <inkml:brushProperty name="height" value="0.035" units="cm"/>
    </inkml:brush>
  </inkml:definitions>
  <inkml:trace contextRef="#ctx0" brushRef="#br0">1 13 7233,'0'0'12318,"26"0"-9189,270-13-2428,-294 13-927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2"/>
    </inkml:context>
    <inkml:brush xml:id="br0">
      <inkml:brushProperty name="width" value="0.035" units="cm"/>
      <inkml:brushProperty name="height" value="0.035" units="cm"/>
    </inkml:brush>
  </inkml:definitions>
  <inkml:trace contextRef="#ctx0" brushRef="#br0">40 1 1288,'0'0'17428,"-9"17"-16687,5-10-633,0 0-1,0 1 0,1-1 0,0 1 0,1-1 1,0 1-1,-2 11 0,1 2 6,1 37 0,3-56-113,-1-1 0,0 1 0,1 0 0,-1 0 0,1-1 0,-1 1 0,1 0 0,0-1 0,0 1-1,0-1 1,0 1 0,0-1 0,0 1 0,0-1 0,0 0 0,1 0 0,-1 1 0,0-1 0,1 0 0,-1 0 0,1 0-1,0 0 1,-1-1 0,1 1 0,-1 0 0,1-1 0,0 1 0,0-1 0,2 1 0,6 1-52,0-1 0,0 1 0,17-1 0,-21-1 25,1-1 0,-1 1 0,0-1 0,1 0 0,-1 0 0,0-1 0,8-2 0,-12 3 17,0 0 0,0 0-1,0 0 1,-1 0 0,1 0-1,0 0 1,-1 0 0,1-1-1,-1 1 1,0-1 0,1 1-1,-1-1 1,0 1 0,0-1-1,0 0 1,0 0-1,0 1 1,0-1 0,-1 0-1,1 0 1,0 0 0,-1 0-1,0 0 1,1 0 0,-1 0-1,0-3 1,8-36 17,-8-32 209,-1 72-213,1 0-1,-1-1 1,1 1 0,-1 0 0,1 0 0,-1 0 0,0 0 0,0 0 0,0 0 0,1 0 0,-1 0-1,0 0 1,0 0 0,0 1 0,-1-1 0,1 0 0,0 1 0,0-1 0,0 1 0,0-1 0,-1 1-1,-1-1 1,2 1-24,1-1-276,-1 1 176,0-1 0,1 1 0,-1 0 0,0-1 0,0 1 0,1 0 0,-1-1 1,0 1-1,0 0 0,0 0 0,1 0 0,-1-1 0,0 1 0,0 0 0,0 0 0,1 0 0,-2 1 0,-4-1-4065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3"/>
    </inkml:context>
    <inkml:brush xml:id="br0">
      <inkml:brushProperty name="width" value="0.035" units="cm"/>
      <inkml:brushProperty name="height" value="0.035" units="cm"/>
    </inkml:brush>
  </inkml:definitions>
  <inkml:trace contextRef="#ctx0" brushRef="#br0">40 50 1232,'0'0'8161,"0"4"-7432,0 1-294,0-1 0,-1 1 0,0 0 0,0-1 1,-2 8-1,-5 30 2127,0 12-921,7-49-1412,0 1 0,0-1-1,1 1 1,0 0-1,1 11 1,0 0-71,-1-16-152,0-1-5,0 0-1,0 1 0,0-1 0,0 0 0,0 0 0,0 1 0,0-1 0,0 0 0,0 1 0,0-1 0,0 0 1,0 0-1,0 1 0,0-1 0,-1 0 0,1 0 0,0 0 0,0 1 0,0-1 0,0 0 0,0 0 0,-1 1 1,1-1-1,0 0 0,0 0 0,0 0 0,-1 0 0,1 1 0,0-1 0,0 0 0,-1 0 0,1 0 0,0 0 1,0 0-1,-1 0 0,1 0 0,0 0 0,-1 0 0,1 0 0,0 0 0,-1 0 0,0 1-76,-1-17-5,-4-52 185,6-75-7,1 141-102,0 1 0,0 0 0,0-1 0,0 1 0,0 0 0,0 0 0,0 0-1,0-1 1,1 1 0,-1 1 0,0-1 0,1 0 0,-1 0 0,1 0 0,-1 1-1,1-1 1,-1 1 0,3-1 0,1-1-34,0 0 0,0 0 0,1 1 0,-1 0-1,7-1 1,58 2-657,-68 0 692,-1 1 0,1-1-1,-1 1 1,1-1 0,0 1-1,-1 0 1,0-1-1,1 1 1,-1 0 0,1 0-1,-1 0 1,0 0 0,0 0-1,0 1 1,1-1 0,-1 0-1,0 0 1,-1 1 0,1-1-1,0 0 1,0 1-1,0-1 1,-1 1 0,1 0-1,0 1 1,1 3 78,0 0 1,-1 0-1,0 0 1,0 0-1,1 11 1,-2-6-1,1-9-57,-1 0-1,0 0 1,1 0 0,-1 0-1,0 0 1,0 0 0,0 1-1,-1-1 1,1 0 0,0 0-1,-1 0 1,1 0 0,-1-1-1,0 1 1,0 0-1,1 0 1,-1 0 0,-1 0-1,1-1 1,-2 3 0,-4 2 69,-1-1 0,0 0 0,0 0 0,-1-1 0,0 0 0,0 0 0,0-1 1,0 0-1,0-1 0,0 0 0,-1-1 0,1 1 0,-1-2 0,-14 0 0,23 0 862,24 5-486,-19-4-424,-1 0 0,0 0 1,0 1-1,0-1 1,0 1-1,0 0 0,-1 0 1,1 0-1,0 0 0,-1 0 1,0 0-1,1 1 1,1 2-1,-2-3-18,0 0 0,0 0 1,0-1-1,0 1 0,0-1 0,0 1 1,0-1-1,1 0 0,3 2 0,17 10 298,-22-11-312,1-1 1,-1 1-1,1-1 0,-1 0 1,1 1-1,0-1 1,0 0-1,0 0 0,0 0 1,0 0-1,0-1 0,0 1 1,0 0-1,0-1 1,0 0-1,0 1 0,3-1 1,-3 0-203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4"/>
    </inkml:context>
    <inkml:brush xml:id="br0">
      <inkml:brushProperty name="width" value="0.035" units="cm"/>
      <inkml:brushProperty name="height" value="0.035" units="cm"/>
    </inkml:brush>
  </inkml:definitions>
  <inkml:trace contextRef="#ctx0" brushRef="#br0">0 0 3568,'0'0'11264,"0"22"-7255,0 158 644,1-179-4652,-1 0 1,1 1-1,0-1 0,-1 0 0,1 0 0,0 0 0,0 0 0,-1 0 0,1 0 0,0 0 1,0 0-1,0-1 0,0 1 0,0 0 0,1 0 0,-1-1 0,0 1 0,0-1 0,0 1 1,1-1-1,-1 0 0,0 1 0,0-1 0,3 0 0,7 5-76,-8-4 32,0-1 0,1 1-1,-1-1 1,0 1-1,0-1 1,0 0-1,0 0 1,0 0-1,5-2 1,5 1-202,-10 1 160,1 0 0,-1-1 0,0 1 0,0-1 0,0 0-1,0 0 1,0 0 0,0 0 0,0-1 0,0 1 0,5-4 0,-6 4-233,-1-1 1,1 1-1,-1 0 1,1-1-1,-1 1 1,1-1-1,-1 1 1,0-1-1,0 0 1,0 1-1,0-1 0,0 0 1,0 0-1,0 0 1,-1 0-1,1 1 1,-1-1-1,1 0 1,-1-3-1,0-11-7369,0 11 1810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5"/>
    </inkml:context>
    <inkml:brush xml:id="br0">
      <inkml:brushProperty name="width" value="0.035" units="cm"/>
      <inkml:brushProperty name="height" value="0.035" units="cm"/>
    </inkml:brush>
  </inkml:definitions>
  <inkml:trace contextRef="#ctx0" brushRef="#br0">0 0 3144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6"/>
    </inkml:context>
    <inkml:brush xml:id="br0">
      <inkml:brushProperty name="width" value="0.035" units="cm"/>
      <inkml:brushProperty name="height" value="0.035" units="cm"/>
    </inkml:brush>
  </inkml:definitions>
  <inkml:trace contextRef="#ctx0" brushRef="#br0">40 0 3144,'-33'77'2914,"27"-62"8645,23-19-9635,-9 3-1485,20-3 82,-17 3-473,0 0-1,0-1 1,0-1 0,0 0-1,16-6 1,-18 8-84,-2 1 1213,-3 0-3367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7"/>
    </inkml:context>
    <inkml:brush xml:id="br0">
      <inkml:brushProperty name="width" value="0.035" units="cm"/>
      <inkml:brushProperty name="height" value="0.035" units="cm"/>
    </inkml:brush>
  </inkml:definitions>
  <inkml:trace contextRef="#ctx0" brushRef="#br0">0 13 1440,'0'0'11358,"4"-1"-9782,42-4 3326,32 2-3377,-24-1-1466,-49 4-6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8"/>
    </inkml:context>
    <inkml:brush xml:id="br0">
      <inkml:brushProperty name="width" value="0.035" units="cm"/>
      <inkml:brushProperty name="height" value="0.035" units="cm"/>
    </inkml:brush>
  </inkml:definitions>
  <inkml:trace contextRef="#ctx0" brushRef="#br0">190 0 5697,'0'0'14683,"-24"0"-13774,17 2-855,0 0 0,1 1 0,-1 0 0,1 0-1,-9 5 1,9-4-14,-11 4 100,13-6-141,0-1 0,1 1 0,-1 0 1,1 0-1,0 1 0,0-1 0,-6 6 0,1-2 35,4 0-744,19-2 194,51 1-528,-14-2-327,-2 6-546,-46-8 1709,-1 0 0,1 0 1,0 0-1,-1 1 0,1 0 0,-1-1 0,1 1 0,-1 1 0,0-1 0,4 3 0,-6-2 318,0-1-1,-1 1 1,1-1-1,-1 1 1,0-1 0,0 1-1,0-1 1,0 1-1,0-1 1,0 0-1,-1 1 1,1-1 0,-1 1-1,0-1 1,1 1-1,-1-1 1,0 0 0,0 0-1,-3 3 1,-10 7 250,-1-1 0,-1-1 1,-18 9-1,25-15-106,1 0 0,-1-1 0,0 0 0,0 0 0,0-1 0,0-1 0,-1 1 0,-12-1 0,-72 3-942,93-4-122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59"/>
    </inkml:context>
    <inkml:brush xml:id="br0">
      <inkml:brushProperty name="width" value="0.035" units="cm"/>
      <inkml:brushProperty name="height" value="0.035" units="cm"/>
    </inkml:brush>
  </inkml:definitions>
  <inkml:trace contextRef="#ctx0" brushRef="#br0">2 97 3464,'0'0'9848,"0"4"-8998,-1 0-702,1-1 59,0 1 0,0-1 0,0 0 0,0 0 0,1 0 0,-1 0 0,1 0 0,-1 0 0,1 0 0,0 0 0,1 0-1,-1 0 1,0 0 0,1 0 0,-1-1 0,4 5 0,-1-3-55,-1 0 0,0 1 0,0-1-1,-1 1 1,4 6 0,5 10-46,-2 0 4,-8-18-98,0 0-1,0-1 1,0 1-1,0-1 1,0 1-1,1-1 1,-1 0-1,3 4 1,-2 1-12,-2-6-20,7-2-43,-6-22 58,0 13 11,-1 0-1,0 0 1,0-1-1,-1 1 0,-1 0 1,1 0-1,-2 0 1,1 0-1,-6-13 0,4 17 3,0-1-1,1 0 0,0 0 1,1-1-1,-1 1 0,1 0 1,-1-11-1,-5-20 148,8 30-103,3-5-612,145 9-1083,-146 4 1637,0 0-1,-1 1 0,1-1 0,0 1 0,-1-1 1,1 1-1,-1 0 0,1 0 0,-1 0 1,0 0-1,1 0 0,-1 0 0,0 0 0,1 0 1,-1 0-1,0 1 0,0-1 0,0 0 0,0 1 1,0-1-1,-1 1 0,2 1 0,6 28 314,-8-25-221,0-5-55,0-1-1,0 1 1,0 0-1,0 0 1,1-1-1,-1 1 1,0 0 0,0 0-1,0 0 1,-1-1-1,1 1 1,0 0-1,0 0 1,0-1-1,-1 1 1,1 0 0,0-1-1,-1 1 1,1 0-1,0-1 1,-1 1-1,1 0 1,-1-1-1,1 1 1,-1-1 0,1 1-1,-1-1 1,1 1-1,-1-1 1,0 1-1,1-1 1,-1 0-1,0 1 1,1-1 0,-1 0-1,0 0 1,0 1-1,1-1 1,-1 0-1,-1 0 1,-107 28 1211,93-26-1328,14-3 47,0 1-1,-1 0 0,1 0 1,-1 0-1,1 1 0,0-1 1,-1 1-1,1-1 0,0 1 1,0 0-1,-1 0 0,-2 2 1,5-3-379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0"/>
    </inkml:context>
    <inkml:brush xml:id="br0">
      <inkml:brushProperty name="width" value="0.035" units="cm"/>
      <inkml:brushProperty name="height" value="0.035" units="cm"/>
    </inkml:brush>
  </inkml:definitions>
  <inkml:trace contextRef="#ctx0" brushRef="#br0">1 241 720,'0'0'15079,"0"-25"-12880,0 19-2174,0 1-10,0 0 0,0 0-1,0 0 1,1 0-1,0 0 1,0 0 0,0 0-1,3-7 1,12-38-39,-10 27 26,-5 21-2,-1 0 1,1 0-1,-1-1 1,1 1-1,0 0 1,-1 0-1,1-1 1,0 1-1,3-3 1,9-20-19,-12 22-9,0 1-1,0-1 0,0 1 1,1-1-1,-1 1 1,0 0-1,1 0 0,0 0 1,-1 0-1,1 0 1,0 0-1,0 0 0,4-2 1,-6 3 69,1 1 1,-1 0 0,0 0-1,1 0 1,-1 0 0,1 0-1,-1 0 1,1 0 0,-1 0-1,0 0 1,1 0 0,-1 0-1,1 0 1,-1 0 0,1 0-1,-1 1 1,0-1 0,1 0-1,-1 0 1,1 0 0,-1 1-1,0-1 1,1 0 0,-1 0-1,0 1 1,1-1 0,-1 0-1,0 1 1,1 0 0,10 15 358,-1-3-112,-7-9-202,0 0-1,1 0 1,-1 1 0,-1-1 0,1 1-1,-1 0 1,0 0 0,0-1-1,2 9 1,0-1 83,3 8-4,-5-14-112,0 0-1,0 0 1,0 0-1,5 7 1,-4 1 18,-3-14-69,0 1-1,0 0 1,0-1-1,0 1 1,0 0 0,1-1-1,-1 1 1,0 0-1,0-1 1,0 1-1,1 0 1,-1-1 0,0 1-1,1-1 1,-1 1-1,0 0 1,1 0-1,0 1 9,0 0 0,-1 0-1,1 0 1,-1 1 0,0-1-1,0 0 1,0 0 0,0 1-1,0-1 1,-1 3 0,1 1 5,0-6-35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3"/>
    </inkml:context>
    <inkml:brush xml:id="br0">
      <inkml:brushProperty name="width" value="0.035" units="cm"/>
      <inkml:brushProperty name="height" value="0.035" units="cm"/>
    </inkml:brush>
  </inkml:definitions>
  <inkml:trace contextRef="#ctx0" brushRef="#br0">1 15 280,'0'0'2660,"0"-15"9447,0 24-11751,0-5-260,-1-1 0,1 1 0,0-1 0,0 1-1,1-1 1,-1 1 0,1-1 0,1 5 0,0-5-34,-1-1 0,1 1 0,-1 0 0,0-1 0,0 1 0,0 0 0,0 0 0,0 0 0,0 0 0,-1 0 0,1 0 0,-1 0 0,0 0 0,0 0 0,-1 4 0,1 684 3051,0-690-3120,-12-1-9898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1"/>
    </inkml:context>
    <inkml:brush xml:id="br0">
      <inkml:brushProperty name="width" value="0.035" units="cm"/>
      <inkml:brushProperty name="height" value="0.035" units="cm"/>
    </inkml:brush>
  </inkml:definitions>
  <inkml:trace contextRef="#ctx0" brushRef="#br0">1 13 5697,'2'-4'13834,"10"4"-13500,5 0-3,-1 0 0,1-1 0,29-6 0,-32 6-41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2"/>
    </inkml:context>
    <inkml:brush xml:id="br0">
      <inkml:brushProperty name="width" value="0.035" units="cm"/>
      <inkml:brushProperty name="height" value="0.035" units="cm"/>
    </inkml:brush>
  </inkml:definitions>
  <inkml:trace contextRef="#ctx0" brushRef="#br0">190 28 1552,'0'0'9399,"3"-3"-8199,-1 2-1243,-1 1 349,0-1 1,-1 1-1,1-1 1,0 0-1,0 1 1,-1-1-1,1 0 1,0 1-1,-1-1 1,1 0-1,-1 0 1,1 0-1,-1 1 1,1-1-1,-1 0 1,0 0-1,1 0 1,-1 0-1,0-2 1,-25-2 1260,-7 4-1124,19 1-238,-1-1 1,-27 4-1,37-2-151,1 0 1,-1 0-1,0 1 0,1-1 0,-1 1 1,1 0-1,0 0 0,-1 0 0,1 0 1,0 0-1,0 1 0,0-1 1,1 1-1,-1 0 0,1 0 0,-5 6 1,-2 7 157,7-14-190,1 0 0,0 0 0,-1 0 0,1 0 0,0 0 0,0 1 0,0-1 0,0 0 0,1 1 0,-1-1 0,1 1 0,-1-1 0,1 5 0,0 45 132,0-51-153,0-1 0,1 1 0,-1-1 0,0 1-1,1-1 1,-1 1 0,0-1 0,1 1 0,-1-1-1,0 0 1,1 1 0,-1-1 0,1 0 0,-1 1-1,1-1 1,-1 0 0,1 0 0,-1 1 0,1-1 0,-1 0-1,1 0 1,-1 0 0,1 0 0,-1 0 0,1 0-1,21 4 23,-14-3 24,68 3 28,-62-2-91,-1-1 0,1-1 0,17-1 0,2 0-394,-31 1 356,-1 0 0,0 0 0,0 0 0,0 0 0,0 0 1,1 0-1,-1-1 0,0 1 0,0 0 0,0-1 0,0 1 0,0-1 0,0 1 0,0-1 0,0 1 0,0-1 0,0 0 0,0 1 0,0-1 0,0 0 0,0 0 0,-1 0 0,2-1 0,2-8-2896,-3-2-3689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3"/>
    </inkml:context>
    <inkml:brush xml:id="br0">
      <inkml:brushProperty name="width" value="0.035" units="cm"/>
      <inkml:brushProperty name="height" value="0.035" units="cm"/>
    </inkml:brush>
  </inkml:definitions>
  <inkml:trace contextRef="#ctx0" brushRef="#br0">1 0 4440,'0'0'11978,"0"22"-7843,0 115-1483,0-135-2646,0-1 1,0 0-1,0 0 0,1 1 0,-1-1 0,0 0 0,1 0 0,-1 0 0,1 0 0,0 0 1,-1 0-1,1 0 0,0 0 0,-1 0 0,1 0 0,0 0 0,0 0 0,0 0 0,0-1 0,0 1 1,0 0-1,0-1 0,0 1 0,0 0 0,0-1 0,1 0 0,-1 1 0,0-1 0,0 0 1,0 1-1,2-1 0,5 1-34,0 0 0,0 0 0,13-1 0,-13 0-56,-4 0 27,0 0 0,1 0 0,-1-1 0,0 1 0,0-1 0,1 0 0,-1 0 0,0-1 0,0 1 0,0-1 0,5-3 0,-7 4-310,0 0 1,0-1 0,-1 1-1,1-1 1,-1 1 0,1-1 0,-1 0-1,0 0 1,2-3 0,-1 2-1049,-1 0 0,-1 1 1,1-1-1,0 0 1,0 0-1,-1 0 1,0 0-1,1-4 0,-1 3-3511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4"/>
    </inkml:context>
    <inkml:brush xml:id="br0">
      <inkml:brushProperty name="width" value="0.035" units="cm"/>
      <inkml:brushProperty name="height" value="0.035" units="cm"/>
    </inkml:brush>
  </inkml:definitions>
  <inkml:trace contextRef="#ctx0" brushRef="#br0">1 0 4408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5"/>
    </inkml:context>
    <inkml:brush xml:id="br0">
      <inkml:brushProperty name="width" value="0.035" units="cm"/>
      <inkml:brushProperty name="height" value="0.035" units="cm"/>
    </inkml:brush>
  </inkml:definitions>
  <inkml:trace contextRef="#ctx0" brushRef="#br0">9 0 4408,'-8'67'8171,"25"-72"-4296,20-3-1336,-22 5-2427,1-1-1,-1 2 1,18-1 0,-32 3-444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6"/>
    </inkml:context>
    <inkml:brush xml:id="br0">
      <inkml:brushProperty name="width" value="0.035" units="cm"/>
      <inkml:brushProperty name="height" value="0.035" units="cm"/>
    </inkml:brush>
  </inkml:definitions>
  <inkml:trace contextRef="#ctx0" brushRef="#br0">1 43 1600,'0'0'13846,"12"-4"-12769,86-22 2724,-83 21-3618,10-2 649,-10 7-8192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7"/>
    </inkml:context>
    <inkml:brush xml:id="br0">
      <inkml:brushProperty name="width" value="0.035" units="cm"/>
      <inkml:brushProperty name="height" value="0.035" units="cm"/>
    </inkml:brush>
  </inkml:definitions>
  <inkml:trace contextRef="#ctx0" brushRef="#br0">30 0 1352,'0'0'13099,"0"14"-12511,1 10-363,-1-5-174,0 1 0,-1-1-1,-5 28 1,3-32-58,0 0-1,1 1 1,1 21 0,-7 10-801,8-42 1460,0-5-897,0 1-1,0-1 0,1 1 1,-1-1-1,0 1 1,0-1-1,0 1 1,0-1-1,0 1 0,0-1 1,0 1-1,0-1 1,0 1-1,0-1 1,0 0-1,0 1 0,-1-1 1,1 1-1,0-1 1,0 1-1,0-1 1,-1 1-1,1-1 0,0 0 1,0 1-1,-1-1 1,1 1-1,0-1 1,-1 0-1,1 1 0,0-1 1,-1 0-1,1 0 1,-1 1-1,1-1 1,0 0-1,-1 0 0,0 1 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8"/>
    </inkml:context>
    <inkml:brush xml:id="br0">
      <inkml:brushProperty name="width" value="0.035" units="cm"/>
      <inkml:brushProperty name="height" value="0.035" units="cm"/>
    </inkml:brush>
  </inkml:definitions>
  <inkml:trace contextRef="#ctx0" brushRef="#br0">17 1 72,'0'0'9554,"0"17"-6926,7 53-164,-7 198-1739,0-267-873,-9-2-6865,-5-2 3379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69"/>
    </inkml:context>
    <inkml:brush xml:id="br0">
      <inkml:brushProperty name="width" value="0.035" units="cm"/>
      <inkml:brushProperty name="height" value="0.035" units="cm"/>
    </inkml:brush>
  </inkml:definitions>
  <inkml:trace contextRef="#ctx0" brushRef="#br0">0 4 760,'0'0'7200,"4"0"-6007,62 0 3818,37 0-3225,-93-1-1300,0-1-1669,11 1-8398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0"/>
    </inkml:context>
    <inkml:brush xml:id="br0">
      <inkml:brushProperty name="width" value="0.035" units="cm"/>
      <inkml:brushProperty name="height" value="0.035" units="cm"/>
    </inkml:brush>
  </inkml:definitions>
  <inkml:trace contextRef="#ctx0" brushRef="#br0">0 0 1880,'0'0'11570,"0"17"-9502,0 134-1451,22-151-1486,-17-3 526,-1 1 1,0-1 0,0 1-1,0-1 1,0 0 0,0-1 0,0 1-1,-1-1 1,0 0 0,0 1-1,5-10 1,-7 12-65,0-1 1,0 0-1,0 0 0,0 1 1,-1-1-1,1 0 0,-1 0 1,1 0-1,-1 0 0,0 0 1,0 0-1,0 0 0,0-2 1,0-5-3211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4"/>
    </inkml:context>
    <inkml:brush xml:id="br0">
      <inkml:brushProperty name="width" value="0.035" units="cm"/>
      <inkml:brushProperty name="height" value="0.035" units="cm"/>
    </inkml:brush>
  </inkml:definitions>
  <inkml:trace contextRef="#ctx0" brushRef="#br0">0 1 2096,'0'0'16996,"0"17"-15952,1-13-991,0-1 0,0 1 0,1 0 0,-1-1 1,1 1-1,0-1 0,0 0 0,0 1 0,1-1 0,-1 0 0,1 0 0,-1 0 0,1-1 0,6 6 1,14 17 244,-16-16-197,-2 0 0,1 1 0,7 20 0,-9-20-47,0 0 1,1 0-1,11 17 0,-9-16-32,-1-1 0,0 1 0,9 22 0,8 15 65,-22-39-64,3 6 2,-3-13-21,1 1 0,-1 0 0,1 0 0,-1 0 0,0 0 0,0 0 0,0 0 0,0 0 0,-1 0 0,1 1 0,-1-1 0,0 5 0,0-7-5,0-1-1,0 0 1,0 1 0,0-1 0,1 0 0,-1 0 0,0 1 0,0-1 0,0 0-1,0 0 1,1 0 0,-1 1 0,0-1 0,0 0 0,0 0 0,1 0 0,-1 1 0,0-1-1,0 0 1,1 0 0,-1 0 0,0 0 0,0 0 0,1 0 0,-1 1 0,0-1-1,1 0 1,-1 0 0,0 0 0,0 0 0,1 0 0,-1 0 0,1 0-1,-1 0-1,0 0 1,1 0 0,-1 0 0,0 0 0,0 0 0,1 0 0,-1 0 0,0 0 0,1 0-1,-1 0 1,0 0 0,0 0 0,1 0 0,-1 1 0,0-1 0,0 0 0,1 0 0,-1 0-1,0 1 1,0-1 0,0 0 0,1 0 0,-1 0 0,0 1 0,0-1 0,0 0 0,0 0-1,0 1 1,1-1 0,-1 0 0,0 1 0,1 13-2623,-5-4-8426,-8-4 3355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1"/>
    </inkml:context>
    <inkml:brush xml:id="br0">
      <inkml:brushProperty name="width" value="0.035" units="cm"/>
      <inkml:brushProperty name="height" value="0.035" units="cm"/>
    </inkml:brush>
  </inkml:definitions>
  <inkml:trace contextRef="#ctx0" brushRef="#br0">0 0 1880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2"/>
    </inkml:context>
    <inkml:brush xml:id="br0">
      <inkml:brushProperty name="width" value="0.035" units="cm"/>
      <inkml:brushProperty name="height" value="0.035" units="cm"/>
    </inkml:brush>
  </inkml:definitions>
  <inkml:trace contextRef="#ctx0" brushRef="#br0">16 55 1880,'-16'-54'15035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3"/>
    </inkml:context>
    <inkml:brush xml:id="br0">
      <inkml:brushProperty name="width" value="0.035" units="cm"/>
      <inkml:brushProperty name="height" value="0.035" units="cm"/>
    </inkml:brush>
  </inkml:definitions>
  <inkml:trace contextRef="#ctx0" brushRef="#br0">111 74 672,'0'0'6782,"0"10"-6347,2 29-122,-2-38-296,0 0 0,0 0 1,0-1-1,1 1 0,-1 0 0,0-1 0,1 1 0,-1 0 0,0-1 0,1 1 0,-1 0 0,1-1 0,-1 1 0,1-1 0,-1 1 0,1-1 0,-1 1 0,1-1 1,0 0-1,-1 1 0,1-1 0,0 1 0,-1-1 0,1 0 0,0 0 0,-1 0 0,1 1 0,0-1 0,0 0 0,0 0 0,23-1 409,-20 1-392,6 0 107,-7 0-102,0 0 0,0 1 0,0-1 0,0-1 0,-1 1 0,1 0 0,0-1 0,0 1-1,0-1 1,0 0 0,-1 0 0,1 0 0,0 0 0,-1-1 0,1 1 0,-1-1 0,1 1-1,3-5 1,-3 4-25,0 0-1,0-1 0,0 0 0,0 1 0,-1-1 1,1 0-1,-1 0 0,0 0 0,0-1 0,0 1 1,0 0-1,-1-1 0,1 1 0,-1-1 0,0 0 1,0 1-1,0-1 0,0 0 0,-1 0 0,0-7 1,1 9 52,-1 1 1,0 0 0,0-1-1,-1 1 1,1 0 0,0-1 0,0 1-1,-1 0 1,1-1 0,0 1-1,-1 0 1,1-1 0,-1 1-1,0 0 1,1 0 0,-1 0-1,0 0 1,0 0 0,-2-2 0,1 1 30,-1 1 0,0-1 0,1 1 1,-1 0-1,0 0 0,0 0 0,-6 0 1,-1-1 57,0 0 0,0 0 1,0 2-1,-1-1 0,1 1 1,0 1-1,0 0 0,0 0 0,0 1 1,0 0-1,-14 5 0,12-1-178,3-3 47,0 1-1,0 1 0,-14 9 0,21-13-39,0 1-1,0-1 1,0 1-1,0 0 1,1 0-1,-1-1 0,1 1 1,-1 0-1,1 1 1,0-1-1,0 0 1,-1 0-1,2 1 1,-1-1-1,0 0 1,0 1-1,1-1 0,-1 0 1,1 1-1,0 2 1,0-4-8,0 1 1,-1-1-1,1 0 1,0 0-1,1 1 0,-1-1 1,0 0-1,0 0 1,0 1-1,1-1 0,-1 0 1,1 0-1,-1 0 1,1 1-1,-1-1 1,1 0-1,0 0 0,0 0 1,1 1-1,0-1-2,0 0 0,0 0 0,1 0 0,-1 0 0,0 0 0,1-1 0,-1 1 0,1-1 0,2 0 0,0 1-7,17 1-293,0 0-1,-1-1 1,30-3 0,-46 0 194,1 1 1,-1-1 0,0 0 0,0 0-1,0 0 1,0-1 0,0 0 0,0 0-1,-1 0 1,0-1 0,1 1 0,-1-1 0,-1 0-1,1 0 1,0 0 0,-1-1 0,0 1-1,0-1 1,2-5 0,3-15-393,-5 14 3212,-5 22-1310,2 302 2595,0-311-3982,0 0 0,0 1 1,0-1-1,0 1 0,-1-1 0,0 0 0,1 1 0,-1-1 1,0 0-1,0 0 0,0 0 0,0 0 0,0 0 0,-1 0 1,1 0-1,-1 0 0,1 0 0,-1 0 0,0-1 1,0 1-1,1-1 0,-1 1 0,0-1 0,0 0 0,-1 0 1,1 0-1,0 0 0,0 0 0,0 0 0,-1 0 1,-3 0-1,-8 1-255,0 0 1,0-1-1,0-1 1,-20-1-1,7 0-235,21 1 415,1 0 0,-1 0 0,0-1 0,1 0 0,-10-3 0,14 4 34,0 0 0,0-1 0,0 1 0,-1-1 0,1 1 0,0-1 0,0 0 0,0 1 1,0-1-1,0 0 0,0 0 0,0 0 0,1 0 0,-1 0 0,0 1 0,0-1 0,1-1 1,-1 1-1,0 0 0,1 0 0,-1 0 0,1 0 0,0 0 0,-1-1 0,1 1 0,0 0 0,0 0 1,0-2-1,-1 1 0,1-1 0,0 0 0,0 1 0,1-1 0,-1 0-1,1 1 1,-1-1 0,1 1 0,0-1 0,0 1 0,0-1 0,0 1 0,0 0 0,3-3 0,-2 2 51,1 0 0,0 1 0,0 0-1,0 0 1,0 0 0,1 0 0,-1 0-1,0 0 1,6-1 0,1-1-26,0 0 0,0 1 0,1 0 0,-1 1 0,1 0 0,-1 0 0,21 1 0,8 1-5327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4"/>
    </inkml:context>
    <inkml:brush xml:id="br0">
      <inkml:brushProperty name="width" value="0.035" units="cm"/>
      <inkml:brushProperty name="height" value="0.035" units="cm"/>
    </inkml:brush>
  </inkml:definitions>
  <inkml:trace contextRef="#ctx0" brushRef="#br0">25 1 704,'0'-1'15990,"0"3"-17384,0 21 1849,0 1 1,-9 42-1,2-16-1099,0 100 0,7-161 650,-1 7 0,1 0 1,-1 0-1,1 0 0,1 0 0,-1 0 0,0 0 0,1 0 1,0 0-1,0 0 0,0 0 0,1 1 0,-1-1 0,1 0 1,0 1-1,3-7 0,12-17-30,-16 25-20,1-1-1,-1 0 1,0 1-1,1-1 0,0 1 1,-1-1-1,1 1 1,0 0-1,0-1 1,0 1-1,1 0 1,-1 0-1,0 1 1,4-3-1,-2 3-40,0-1 0,0 1-1,0-1 1,1 1 0,-1 1 0,0-1 0,1 1-1,-1-1 1,1 1 0,4 1 0,2-1 121,-9 0-4,-1 0 0,1 0-1,-1 0 1,1 1 0,-1-1 0,0 0 0,1 1-1,-1 0 1,1-1 0,-1 1 0,0 0 0,1-1-1,-1 1 1,0 0 0,0 0 0,0 0 0,1 0-1,-1 0 1,0 0 0,0 0 0,-1 1 0,1-1-1,0 0 1,0 1 0,0-1 0,-1 0 0,1 1-1,-1-1 1,1 1 0,-1-1 0,0 1 0,0-1-1,1 4 1,2 6 233,-2-6-161,0 0-1,0-1 0,0 1 0,-1 0 0,0 0 1,0 0-1,0 0 0,-1 6 0,-1 5 124,2-4-130,-1 6 35,2-9-3852,-8-9-3516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5"/>
    </inkml:context>
    <inkml:brush xml:id="br0">
      <inkml:brushProperty name="width" value="0.035" units="cm"/>
      <inkml:brushProperty name="height" value="0.035" units="cm"/>
    </inkml:brush>
  </inkml:definitions>
  <inkml:trace contextRef="#ctx0" brushRef="#br0">56 68 776,'0'0'7041,"7"0"-6380,-2 1-601,-2-1 91,0 0-1,0 0 1,0 1-1,0-1 1,0-1-1,-1 1 1,1 0-1,0-1 1,0 0-1,-1 1 1,1-1 0,0 0-1,-1 0 1,1-1-1,0 1 1,-1 0-1,0-1 1,1 0-1,-1 1 1,0-1-1,3-3 1,-1-1 51,-3 4-167,0 1 0,0-1 0,0 0 0,0 0 0,0 0 0,0 1 0,0-1 0,-1 0 0,1 0 0,-1 0 0,1 0 0,-1 0 0,0 0 0,0-4 0,0 6 129,0 0-160,0 0 1,0 0-1,1 0 1,-1-1 0,0 1-1,0 0 1,0 0-1,0 0 1,0 0-1,0 0 1,0 0 0,0 0-1,0 0 1,0 0-1,1-1 1,-1 1 0,0 0-1,0 0 1,0 0-1,0 0 1,0 0-1,0 0 1,0 0 0,0-1-1,0 1 1,0 0-1,0 0 1,0 0 0,0 0-1,0 0 1,0 0-1,0-1 1,0 1-1,0 0 1,0 0 0,0 0-1,0 0 1,0 0-1,-1 0 1,1 0-1,0-1 1,0 1 0,0 0-1,0 0 1,0 0-1,0 0 1,0 0 0,0 0-1,0 0 1,0 0-1,-1 0 1,1 0-1,0 0 1,0-1 0,0 1-1,0 0 1,0 0-1,0 0 1,-1 0 0,-6-3-6,-14 3 97,-23 0-416,41 0 330,0 1 0,1-1 0,-1 1 1,1-1-1,-1 1 0,1 0 0,-1 0 0,1 1 1,0-1-1,0 0 0,-1 1 0,1-1 1,-3 4-1,-1 1 118,4-4-103,-1 0-1,1 0 0,0 0 0,0 0 1,1 0-1,-1 1 0,0-1 0,1 0 1,-1 1-1,1 0 0,0-1 0,0 1 1,0 0-1,0-1 0,1 1 0,-1 0 1,1 0-1,-1 0 0,1 3 0,0 57 828,1-62-827,-1 1-1,1 0 1,0-1 0,0 1-1,0 0 1,0-1 0,0 0-1,0 1 1,0-1 0,1 0-1,-1 1 1,0-1-1,1 0 1,-1 0 0,1 0-1,0 0 1,-1 0 0,1-1-1,0 1 1,2 1 0,38 13 517,-30-13-515,0 0 0,0-1-1,0 0 1,0-1 0,0 0 0,0-1 0,0 0-1,-1-1 1,1 0 0,18-7 0,-29 9-173,0-1 0,0 1-1,1-1 1,-1 1 0,0-1 0,0 0 0,0 1 0,0-1 0,0 0 0,0 0 0,0 0 0,0 0 0,0 0 0,0 0 0,0 0-1,-1 0 1,1 0 0,0 0 0,-1 0 0,1-1 0,-1 1 0,1 0 0,-1 0 0,1-3 0,3-8-4755,3 3-44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6"/>
    </inkml:context>
    <inkml:brush xml:id="br0">
      <inkml:brushProperty name="width" value="0.035" units="cm"/>
      <inkml:brushProperty name="height" value="0.035" units="cm"/>
    </inkml:brush>
  </inkml:definitions>
  <inkml:trace contextRef="#ctx0" brushRef="#br0">1 1 2200,'0'0'12874,"0"21"-10946,1-13-1801,0 0 1,0 0 0,1 0 0,1 0 0,-1 0-1,1 0 1,1-1 0,-1 1 0,1-1 0,1 0-1,6 8 1,13 27-100,-22-39-49,-1 0-1,1-1 1,0 1-1,0-1 1,0 1-1,0-1 1,0 0-1,4 3 1,-4-4-59,-2-5-215,1 0 321,-1 1 0,1-1-1,-1 0 1,0 0 0,-1 1-1,1-1 1,-1 0 0,1 1 0,-1-1-1,0 0 1,0 1 0,-1-1-1,-1-3 1,-1 2-25,3 3 0,-1 0 1,1 0 0,0 0-1,0-1 1,0 1-1,0 0 1,0-1-1,0 1 1,0 0 0,1-1-1,-1 1 1,1-4-1,-8-36 45,8 35-136,0 5 68,0 0 1,-1 0-1,2 1 1,-1-1 0,0 0-1,0 1 1,0-1 0,1 0-1,-1 0 1,2-2-1,-1 2 2,0 1-1,1 0 1,-1 0-1,1 0 0,-1 0 1,1 0-1,0 0 0,-1 0 1,1 0-1,0 1 1,-1-1-1,3 0 0,2 0-358,1-1-1,-1 1 0,1 0 1,9 0-1,12 4-4767,-22 0 2076,-4 2-841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7"/>
    </inkml:context>
    <inkml:brush xml:id="br0">
      <inkml:brushProperty name="width" value="0.035" units="cm"/>
      <inkml:brushProperty name="height" value="0.035" units="cm"/>
    </inkml:brush>
  </inkml:definitions>
  <inkml:trace contextRef="#ctx0" brushRef="#br0">0 0 1352,'0'0'18431,"3"0"-18369,99 0 306,-71 0-9475,-41 0-679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8"/>
    </inkml:context>
    <inkml:brush xml:id="br0">
      <inkml:brushProperty name="width" value="0.035" units="cm"/>
      <inkml:brushProperty name="height" value="0.035" units="cm"/>
    </inkml:brush>
  </inkml:definitions>
  <inkml:trace contextRef="#ctx0" brushRef="#br0">65 257 496,'0'0'6102,"0"5"-5388,0 70 4835,0-74-5533,1 0 1,-1-1 0,1 1-1,-1 0 1,0-1 0,1 1-1,-1 0 1,1-1 0,-1 1 0,1-1-1,0 1 1,-1-1 0,1 1-1,0-1 1,-1 1 0,1-1-1,0 0 1,-1 1 0,1-1-1,0 0 1,0 0 0,-1 0-1,1 1 1,0-1 0,0 0-1,0 0 1,-1 0 0,1 0 0,1 0-1,33 0 174,-27 0-195,-4 0-2,-2 0-2,1 1 0,0-1 0,0 0-1,-1 0 1,1-1 0,0 1-1,-1-1 1,1 1 0,0-1 0,-1 0-1,1 0 1,-1 0 0,1 0 0,-1 0-1,1-1 1,-1 1 0,0-1 0,0 1-1,3-3 1,2-3-77,0 1-1,0-1 1,9-13 0,-14 16 61,0 1-1,0 0 1,0-1 0,0 0 0,-1 1-1,1-1 1,-1 0 0,0 0 0,-1 0-1,1 0 1,-1 1 0,1-6 0,0-5 221,-1-22 119,-1 35-295,1 0 1,0-1 0,0 1 0,0 0 0,-1 0 0,1 0 0,-1 0 0,1-1-1,-1 1 1,0 0 0,1 0 0,-1 0 0,0 0 0,1 0 0,-1 0 0,0 0 0,0 1-1,0-1 1,0 0 0,0 0 0,0 1 0,0-1 0,-2 0 0,-10-3 117,0 1 0,-1 1 0,1 1 0,0-1 0,-1 2 0,1 0 1,-26 4-1,35-3-151,0 0 0,0 0 1,0 0-1,0 1 0,1-1 1,-1 1-1,0 0 0,1 0 1,-1 1-1,1-1 0,0 1 0,0-1 1,0 1-1,0 0 0,0 0 1,0 0-1,1 1 0,0-1 1,-1 1-1,-1 4 0,1 0-40,0 0 0,0 0 0,1 0 0,0 1-1,0-1 1,1 0 0,0 1 0,0 11 0,0-10-52,1-8 93,0 0 0,-1-1 0,1 1 0,0 0 0,0 0 0,0 0 0,1 0 0,-1 0 0,0 0 1,1 0-1,0 2 0,1-3 2,-1 0 1,0 1-1,0-1 1,1-1 0,-1 1-1,1 0 1,-1 0-1,1-1 1,-1 1-1,1 0 1,0-1 0,-1 0-1,1 1 1,-1-1-1,1 0 1,0 0 0,0 0-1,-1 0 1,1 0-1,0 0 1,-1 0-1,3-1 1,4 0-132,5 1 69,0 0-1,-1-1 0,14-3 0,-21 3 48,1-1-1,-1 1 0,0-1 1,-1-1-1,1 1 0,0-1 1,-1 1-1,1-1 0,-1-1 1,4-3-1,1-1-53,0-2 0,-1 1 0,0-1 0,0 0-1,-1-1 1,-1 0 0,0 0 0,0 0 0,-1-1 0,0 0 0,-1 0 0,-1 0 0,0 0-1,-1-1 1,0 0 0,0 1 0,-2-24 0,0-23 942,-3 52-758,-1-8 132,4 165 4780,0 53-3717,0-203-1309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79"/>
    </inkml:context>
    <inkml:brush xml:id="br0">
      <inkml:brushProperty name="width" value="0.035" units="cm"/>
      <inkml:brushProperty name="height" value="0.035" units="cm"/>
    </inkml:brush>
  </inkml:definitions>
  <inkml:trace contextRef="#ctx0" brushRef="#br0">11 1 1992,'0'0'9059,"0"25"-5107,0-14-3183,0-2-361,0 1-1,0 0 1,-1-1 0,0 1 0,-4 11 0,4-14-395,0 0 0,0 1 0,1-1 0,0 0 0,1 13 0,0 3-1528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0"/>
    </inkml:context>
    <inkml:brush xml:id="br0">
      <inkml:brushProperty name="width" value="0.035" units="cm"/>
      <inkml:brushProperty name="height" value="0.035" units="cm"/>
    </inkml:brush>
  </inkml:definitions>
  <inkml:trace contextRef="#ctx0" brushRef="#br0">1 1 4753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5"/>
    </inkml:context>
    <inkml:brush xml:id="br0">
      <inkml:brushProperty name="width" value="0.035" units="cm"/>
      <inkml:brushProperty name="height" value="0.035" units="cm"/>
    </inkml:brush>
  </inkml:definitions>
  <inkml:trace contextRef="#ctx0" brushRef="#br0">0 432 3496,'0'0'13460,"0"-24"-12784,2 21-622,-1 0 0,1 1 0,0-1-1,-1 0 1,1 1 0,0 0 0,1-1-1,-1 1 1,0 0 0,5-3 0,9-11 156,-10 8-121,0 0 0,1 0-1,13-11 1,-12 11-53,-1 1 0,0-1 0,11-15 0,52-61 38,-68 79-70,1 0 0,0 0 1,0 1-1,0 0 0,1 0 1,-1 0-1,1 0 1,0 0-1,0 0 0,7-3 1,21-25 293,-28 29-278,22-19 236,-24 20-241,-1 1 0,0 0-1,0-1 1,1 1 0,-1-1-1,0 0 1,0 1 0,0-1-1,-1 0 1,1 1 0,0-1-1,-1 0 1,1 0 0,0-2-1,11-6 149,-7-4-123,-4 13-68,0 1-1,0-1 1,0 0-1,0 1 1,-1-1-1,1 0 1,0 0-1,0 1 1,-1-1-1,1 0 1,-1 0-1,1 0 1,-1 0-1,1 0 1,-1 0 0,1 0-1,-1 0 1,0 0-1,0 0 1,1 0-1,-1 0 1,0 0-1,0-1 1,0 1-1,0-1 1,0-3-368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1"/>
    </inkml:context>
    <inkml:brush xml:id="br0">
      <inkml:brushProperty name="width" value="0.035" units="cm"/>
      <inkml:brushProperty name="height" value="0.035" units="cm"/>
    </inkml:brush>
  </inkml:definitions>
  <inkml:trace contextRef="#ctx0" brushRef="#br0">1 9 4753,'27'-2'707,"25"0"3109,-51 23-91,2-8-3044,-1-1 1,0 1 0,0-1-1,-2 1 1,1 0-1,-3 17 1,1 5-628,1-32-51,0 0 1,1 0 0,0 0 0,-1 0 0,1 0-1,0 0 1,0 0 0,1 0 0,-1-1-1,1 1 1,2 4 0,-4-7-18,1 0 1,-1 0-1,0 0 0,0 0 1,0 0-1,0 0 0,0 1 1,0-1-1,1 0 0,-1 0 1,0 0-1,0 0 0,0 0 0,0 1 1,0-1-1,0 0 0,0 0 1,0 0-1,0 0 0,1 0 1,-1 1-1,0-1 0,0 0 1,0 0-1,0 0 0,0 1 1,0-1-1,0 0 0,0 0 1,0 0-1,0 0 0,-1 1 1,1-1-1,0 0 0,0 0 0,0 0 1,0 0-1,0 0 0,0 1 1,0-1-1,0 0 0,1-7-218,21-51 50,-17 50-18,-1 0 0,-1 0 0,5-13 1,-6 12 9,2 0 1,-1 1 0,8-13 0,-7 14-41,-3 4 118,0 0 0,1 1 0,-1-1 0,1 1-1,-1-1 1,1 1 0,0 0 0,0-1 0,0 1 0,0 0 0,1 0 0,-1 1 0,0-1 0,1 0 0,-1 1 0,1-1 0,0 1-1,-1 0 1,1 0 0,0 0 0,0 0 0,0 1 0,5-1 0,-7 1 154,-1 1 1,1 1-1,0-1 1,0 0-1,0 0 1,-1 0-1,1 0 0,0 1 1,-1-1-1,1 0 1,-1 0-1,0 1 1,1 1-1,0 0 140,3 12 246,0 0 1,-1 0-1,-1 1 0,-1-1 1,0 1-1,-1 19 0,0-24-292,4-26-125,2 0 0,0 1 0,1 0 0,1 0 0,16-23 0,-12 18-506,-11 17 477,0 0-1,0 1 1,0-1-1,0 0 1,0 0 0,0 1-1,1-1 1,-1 0 0,1 1-1,-1-1 1,1 1 0,2-2-1,3-1-32,-7 4 35,1-1 0,0 1 0,0-1 0,0 1 0,0-1 0,0 1 0,0-1 0,0 1 0,0 0 1,1 0-1,-1 0 0,0 0 0,2 0 0,39-5 770,-41 5-708,0 0-1,0 0 0,0 1 0,0-1 1,0 0-1,0 0 0,0 1 0,0-1 0,0 0 1,-1 1-1,1-1 0,0 1 0,0-1 1,0 1-1,0-1 0,-1 1 0,1 0 1,0-1-1,-1 1 0,1 0 0,0 1 0,1 0 58,-1 1-1,0 0 1,1-1-1,-1 1 1,0 0-1,-1-1 1,2 6-1,-1 8 295,0 0 0,-1 21 0,-1-16-88,1-14-362,0-6 37,1-1 0,-1 1 0,0 0 0,0 0 0,0-1 0,0 1-1,0 0 1,0-1 0,0 1 0,0 0 0,-1 0 0,1-1 0,0 1 0,0 0 0,-1-1 0,1 1 0,0 0 0,-1-1 0,0 2 0,-12 0-4889,5-2 48,1 0-3306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2"/>
    </inkml:context>
    <inkml:brush xml:id="br0">
      <inkml:brushProperty name="width" value="0.035" units="cm"/>
      <inkml:brushProperty name="height" value="0.035" units="cm"/>
    </inkml:brush>
  </inkml:definitions>
  <inkml:trace contextRef="#ctx0" brushRef="#br0">261 1 4456,'0'0'9556,"-23"1"-6066,2 6-3048,1 0-1,0 2 1,-27 15 0,28-13-316,18-8-1804,8 0 931,21 2 785,0 0-154,-22-3 88,1 1-1,-1-1 0,0 1 0,0 0 0,-1 0 0,1 1 1,-1-1-1,1 1 0,-1 1 0,0-1 0,-1 1 0,8 8 1,-11-11 92,-1 0-1,1 0 1,0 0 0,-1 0 0,0 0 0,0 0 0,1 1 0,-1-1-1,0 0 1,-1 0 0,1 0 0,0 0 0,0 0 0,-1 0 0,0 0-1,1 0 1,-1 0 0,0 0 0,0 0 0,0 0 0,0-1 0,0 1-1,0 0 1,-1 0 0,1-1 0,0 1 0,-3 1 0,-4 3 87,-1-1 0,1 0 0,-1-1 0,0 1 0,0-2 0,-9 4 0,-64 14-51,36-10-390,8-7-553,37-4 51,1-16-9349,0 11 4184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3"/>
    </inkml:context>
    <inkml:brush xml:id="br0">
      <inkml:brushProperty name="width" value="0.035" units="cm"/>
      <inkml:brushProperty name="height" value="0.035" units="cm"/>
    </inkml:brush>
  </inkml:definitions>
  <inkml:trace contextRef="#ctx0" brushRef="#br0">1 97 3672,'0'0'7761,"0"3"-6920,7 44 1742,-4-36-1964,-1 0 0,2 21 0,-3-13-461,1 0 1,2-1 0,9 35-1,-8-36-135,1 0-26,-4-14-1,-1-1-1,0 1 1,0-1 0,0 1 0,-1-1 0,1 1 0,-1 0 0,1-1 0,-1 5 0,0-2 10,0-5-27,0 1 0,-1-1 0,1 1-1,0-1 1,0 1 0,0-1 0,0 1-1,0-1 1,0 1 0,0-1 0,0 1-1,0-1 1,0 1 0,0-1-1,0 1 1,0-1 0,0 1 0,1-1-1,-1 1 1,0-1 0,0 0 0,0 1-1,1-1 1,-1 1 0,0-1 0,1 0-1,-1 1 1,0-1 0,1 0 0,-1 1-1,0-1 1,1 0 0,-1 1 0,1-1-1,-1 0 1,1 0 0,0 1 0,0-1-302,-2-8-2414,0 0 2601,0 1-1,1-1 1,0 0 0,2-10 0,-1 9 144,-1 1-1,0-1 1,0 0 0,-1-8-1,-7-24 48,0 5 519,2-2 0,-3-61 0,9 91-445,0 3-60,0 0 1,0 0-1,0-1 1,1 1-1,0 0 1,2-7-1,-3 11-63,1-1 0,0 1 0,-1 0-1,1 0 1,0-1 0,0 1-1,0 0 1,0 0 0,0 0-1,0 0 1,0 0 0,0 0-1,1 1 1,-1-1 0,0 0-1,0 0 1,1 1 0,-1-1 0,0 1-1,1-1 1,-1 1 0,1 0-1,-1 0 1,0-1 0,1 1-1,-1 0 1,1 0 0,1 0-1,85 0-123,-86 1 121,1-1 1,-1 0-1,1 1 1,-1 0-1,1-1 1,-1 1-1,0 0 0,0 0 1,1 1-1,-1-1 1,0 0-1,0 1 1,0-1-1,0 1 1,0 0-1,-1-1 1,1 1-1,0 0 1,1 2-1,-1 0 7,0-1 0,0 0 0,0 0 1,0 1-1,-1-1 0,1 1 0,-1 0 0,0-1 0,0 1 0,0 0 0,0 7 0,-1-10 6,0 1 1,0-1-1,0 1 0,0-1 0,0 1 0,0-1 0,0 1 0,-1-1 0,1 0 1,-1 1-1,1-1 0,-1 0 0,1 1 0,-1-1 0,0 0 0,1 1 1,-1-1-1,-2 2 0,0-1 4,1-1 0,-1 0 0,0 1 0,0-1 1,0 0-1,0-1 0,0 1 0,0 0 0,-3-1 0,-40 10 1,-10 2-649,20-9-2880,33-3 937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4"/>
    </inkml:context>
    <inkml:brush xml:id="br0">
      <inkml:brushProperty name="width" value="0.035" units="cm"/>
      <inkml:brushProperty name="height" value="0.035" units="cm"/>
    </inkml:brush>
  </inkml:definitions>
  <inkml:trace contextRef="#ctx0" brushRef="#br0">0 60 1672,'0'0'8475,"0"14"-7777,1 46-278,0-59-404,-1 0 0,0 1 1,0-1-1,0 0 1,1 0-1,-1 0 1,0 0-1,1 1 0,-1-1 1,1 0-1,0 0 1,-1 0-1,1 0 0,0 0 1,-1 0-1,1 0 1,0 0-1,0-1 0,0 1 1,0 0-1,0 0 1,0-1-1,0 1 0,0 0 1,0-1-1,0 1 1,1-1-1,-1 0 0,0 1 1,0-1-1,0 0 1,1 0-1,-1 0 0,0 0 1,0 0-1,1 0 1,-1 0-1,0 0 0,2-1 1,1 1 68,16 1 40,-15 0-111,0-1 0,-1 0 0,1 1-1,0-2 1,0 1 0,-1 0 0,1-1-1,0 0 1,-1 0 0,1 0 0,-1-1-1,1 0 1,-1 1 0,0-2 0,7-3-1,-8 4 3,1-1-1,-1 0 1,0 1-1,0-1 0,-1-1 1,1 1-1,0 0 1,-1-1-1,0 1 1,0-1-1,0 0 0,0 0 1,-1 1-1,1-1 1,-1 0-1,0 0 0,0-1 1,-1 1-1,1 0 1,-1 0-1,0 0 1,0-6-1,0 7 21,0 0 0,0 0 1,0 0-1,0 0 0,-1 0 0,1 0 1,-1 0-1,0 0 0,0 1 0,0-1 0,0 0 1,-2-3-1,1 5-2,1-1 0,0 1 0,-1 0 1,1 0-1,-1 0 0,0 0 0,1 0 0,-1 0 0,0 0 0,0 0 1,0 1-1,1-1 0,-1 1 0,0-1 0,0 1 0,0 0 1,0 0-1,0 0 0,0 0 0,-2 0 0,-14-1 157,-25 3 378,41-2-543,0 1-1,0-1 1,0 1-1,-1 0 0,1-1 1,0 1-1,0 0 1,0 0-1,0 1 1,0-1-1,1 0 1,-1 1-1,0-1 1,1 1-1,-3 2 1,1 0-18,0 0 1,1 0 0,-1 0-1,1 0 1,0 0-1,0 0 1,1 1 0,-1-1-1,1 0 1,0 1 0,0 0-1,1-1 1,-1 1-1,1 7 1,1-11-24,-1 0 1,1-1-1,0 1 0,0 0 1,0-1-1,0 1 1,0-1-1,0 1 0,0-1 1,0 0-1,0 1 0,0-1 1,0 0-1,0 0 1,0 0-1,0 0 0,0 0 1,2 0-1,27 2-659,-26-2 557,0 0 0,0-1 1,1 1-1,-1-1 0,0 1 0,0-1 1,0 0-1,0-1 0,0 1 0,-1-1 0,7-3 1,0-2-663,0-1 1,-1-1-1,15-15 0,-24 24 815,0 0 0,0 0-1,0-1 1,0 1-1,0 0 1,0 0 0,0 0-1,0 0 1,0 0 0,0-1-1,1 1 1,-1 0-1,0 0 1,0 0 0,0 0-1,0 0 1,0 0 0,1 0-1,-1 0 1,0-1-1,0 1 1,0 0 0,0 0-1,1 0 1,-1 0 0,0 0-1,0 0 1,0 0-1,1 0 1,-1 0 0,0 0-1,0 0 1,0 0 0,0 0-1,1 0 1,-1 0-1,0 1 1,0-1 0,0 0-1,0 0 1,1 0 0,-1 0-1,0 0 1,0 0-1,0 0 1,0 0 0,0 1-1,1-1 1,-1 0 0,0 0-1,0 0 1,0 0-1,0 0 1,0 1 0,0-1-1,0 0 1,0 0 0,0 0-1,0 0 1,1 1-1,-1-1 1,0 0 0,1 10 996,-1-10-1118,0 10 265,-1 2 171,2 0-1,2 23 1,-1-31-247,-1 1 0,0-1 0,1 0 0,0 1 1,0-1-1,0 0 0,0 0 0,1 0 0,-1-1 0,7 8 0,-6-10-122,-1 1-1,1 0 1,-1-1-1,1 0 1,0 1-1,0-1 0,-1 0 1,1 0-1,0-1 1,0 1-1,0 0 1,0-1-1,0 0 0,0 0 1,0 0-1,0 0 1,0 0-1,0-1 1,0 1-1,0-1 1,0 0-1,0 0 0,-1 0 1,1 0-1,0 0 1,0-1-1,-1 1 1,1-1-1,3-3 1,-3 2-353,-1 1 1,0-1 0,0 0-1,0 0 1,0 0 0,-1 0 0,1 0-1,-1 0 1,0-1 0,0 1 0,0 0-1,0-1 1,0-4 0,1-2-1488,5-8-2822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5"/>
    </inkml:context>
    <inkml:brush xml:id="br0">
      <inkml:brushProperty name="width" value="0.035" units="cm"/>
      <inkml:brushProperty name="height" value="0.035" units="cm"/>
    </inkml:brush>
  </inkml:definitions>
  <inkml:trace contextRef="#ctx0" brushRef="#br0">174 3 456,'0'0'9565,"-23"0"-4090,4-1-4394,15 1-938,-1-1 0,0 1-1,0 0 1,1 0-1,-1 0 1,0 0 0,0 1-1,1 0 1,-1 0-1,0 0 1,1 1-1,-8 3 1,-3 5 113,13-9-218,0 1-1,0-1 1,0 0-1,0 1 1,0 0 0,0-1-1,0 1 1,1 0-1,-1 0 1,1 0 0,-1 0-1,1 0 1,-2 3-1,-8 9 91,10-13-123,0 0 1,0 0 0,0 0-1,1 0 1,-1-1 0,0 1 0,0 1-1,1-1 1,-1 0 0,0 0-1,1 0 1,0 0 0,-1 0-1,1 0 1,-1 1 0,1-1-1,0 0 1,0 0 0,0 1-1,0 1 1,0 5-81,-1-4 73,1 0-1,0-1 1,1 1 0,-1 0-1,0-1 1,1 1 0,1 4-1,-1-7 9,0 1-1,0-1 1,0 0-1,0 1 0,0-1 1,0 0-1,0 0 1,0 0-1,1 0 0,-1 0 1,0 0-1,1 0 1,-1 0-1,1 0 1,-1-1-1,1 1 0,-1-1 1,1 1-1,2 0 1,11 2-68,0 0 0,0-1 0,0 0 0,0-1 1,0-1-1,0 0 0,0-1 0,23-5 1,-34 4-157,0 1 1,0-1 0,-1 0 0,1 0 0,6-5 0,3-6-2273,-7-1-3590,-6 7 1298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6"/>
    </inkml:context>
    <inkml:brush xml:id="br0">
      <inkml:brushProperty name="width" value="0.035" units="cm"/>
      <inkml:brushProperty name="height" value="0.035" units="cm"/>
    </inkml:brush>
  </inkml:definitions>
  <inkml:trace contextRef="#ctx0" brushRef="#br0">73 73 3672,'0'0'6651,"5"0"-5735,3 1-723,-4-1 66,0 0 0,0 1 1,0-1-1,0 0 0,-1-1 0,1 1 0,0-1 0,0 0 0,0 0 1,-1 0-1,1 0 0,-1-1 0,1 1 0,-1-1 0,1 0 1,3-3-1,-5 3-236,0 0 0,-1 0 0,0 0 1,1 1-1,-1-2 0,0 1 0,0 0 1,0 0-1,0 0 0,0 0 0,-1-1 1,1 1-1,-1 0 0,0 0 0,1-1 1,-1 1-1,0 0 0,0-1 0,0 1 1,-1-3-1,1 2-33,-1 3-1,0-1-1,0 0 0,0 1 0,0-1 1,0 1-1,0-1 0,0 1 1,0 0-1,-1-1 0,1 1 0,0 0 1,0 0-1,0 0 0,0 0 1,-1 0-1,1 0 0,0 0 0,0 0 1,0 0-1,-2 1 0,-5-1-7,2 0 61,0-1-1,1 1 1,-1 1-1,0-1 1,0 1-1,0 0 1,0 0-1,1 1 1,-1-1-1,1 1 1,-1 1 0,1-1-1,0 1 1,0 0-1,0 0 1,0 0-1,0 1 1,-5 5-1,7-6 65,1 0 0,-1 0 0,1 1-1,0-1 1,0 0 0,0 1 0,0 0-1,1-1 1,0 1 0,-1 0 0,1 0-1,1 0 1,-1 0 0,0 0 0,1 0-1,0 0 1,0 0 0,0 0-1,1 4 1,-1-3-24,1-3-50,-1 1 1,1-1-1,-1 0 0,1 0 0,0 0 0,0 0 0,0 0 0,0 0 0,0 0 0,1 0 1,-1 0-1,1 0 0,-1-1 0,1 1 0,0-1 0,-1 1 0,1-1 0,0 0 0,0 1 1,0-1-1,0 0 0,0 0 0,3 1 0,4 1 0,-1 1 0,1-1 0,0-1 0,15 3 0,-3-3-83,-1-1 1,1 0-1,35-5 0,-52 3 38,-1 0-1,0 0 1,1 0-1,-1 0 1,0-1-1,0 0 1,0 1-1,5-5 1,14-6-230,-19 11 102,-1-1-1,1 1 0,0-1 0,0 0 0,-1 0 1,1 0-1,-1 0 0,1 0 0,-1-1 1,2-2-1,-2 4-309,-2-1 0,1 1 0,0 0 0,0-1 0,0 0 1,-1 1-1,1-1 0,0 1 0,-1-1 0,0 0 0,1 0 1,-1-2-1,0-4-4521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7"/>
    </inkml:context>
    <inkml:brush xml:id="br0">
      <inkml:brushProperty name="width" value="0.035" units="cm"/>
      <inkml:brushProperty name="height" value="0.035" units="cm"/>
    </inkml:brush>
  </inkml:definitions>
  <inkml:trace contextRef="#ctx0" brushRef="#br0">288 5 456,'-1'-5'18023,"-2"5"-18010,1 0-1,-1 1 1,0-1 0,0 0 0,1 1-1,-1 0 1,0 0 0,1 0-1,-1 0 1,1 0 0,-1 0-1,1 0 1,0 1 0,-1-1 0,1 1-1,0 0 1,0 0 0,0 0-1,-2 2 1,1-1 34,-1 1-1,0-1 0,0 0 1,-9 6-1,3-2 70,0 0-1,1 1 0,0 0 1,1 1-1,-16 19 0,17-19-5,0 1-1,0 0 0,1 0 1,1 1-1,-1 0 0,-4 16 1,-6 11 122,0 8-28,-8 14-2,-5 78 376,27-125-539,1-1 0,0 1 0,1 0 0,2 21 0,-1 2 66,-1-16-3,-1-13-86,1 1 1,-1 0 0,2-1 0,-1 1 0,1 0 0,0-1 0,1 1 0,0-1 0,0 0 0,0 1 0,5 7 0,0 1 0,3 6 58,44 69 2,-39-70-61,-5-7-2,1 0 0,0-1 0,0 0 1,18 14-1,58 53 105,-57-47-54,-21-22 47,-9-10-110,0-1-1,0 0 1,0 0 0,0 1-1,0-1 1,1 0 0,-1 0-1,0 1 1,0-1 0,0 0-1,0 0 1,0 1 0,0-1-1,1 0 1,-1 0 0,0 0-1,0 0 1,0 1 0,1-1-1,-1 0 1,0 0 0,0 0-1,0 0 1,1 0 0,-1 0-1,0 1 1,0-1 0,1 0-1,-1 0 1,0 0 0,0 0-1,1 0 1,-1 0 0,0 0-1,0 0 1,1 0-1,-1 0 1,0 0 0,0 0-1,1 0 1,-1 0 0,1-1-1,-1 1-1,0 0 0,0 0 0,0 0 0,1 0 1,-1 0-1,0 0 0,0 0 0,0 0 0,1 0 0,-1 0 0,0 0 0,0 0 0,1 0 0,-1 0 0,0 0 0,0 0 0,0 0 0,1 0 0,-1 0 0,0 0 0,0 0 0,0 0 0,1 0 0,-1 1 0,0-1 0,0 0 0,0 0 0,0 0 0,1 0 0,-1 0 0,0 1 0,0-1 0,0 0 0,0 0 0,0 0 0,0 1 0,1-1 0,-1 0 0,0 0 0,0 0 0,0 1 0,0 0-71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8"/>
    </inkml:context>
    <inkml:brush xml:id="br0">
      <inkml:brushProperty name="width" value="0.035" units="cm"/>
      <inkml:brushProperty name="height" value="0.035" units="cm"/>
    </inkml:brush>
  </inkml:definitions>
  <inkml:trace contextRef="#ctx0" brushRef="#br0">166 6 1128,'0'-5'19795,"1"5"-18317,4 4-1418,-1-1 0,0 1-1,1-1 1,-1 0-1,11 4 1,17 12 130,78 85 451,-70-45-633,-37-55-3,1 1 0,-1 0 0,-1 0-1,1 0 1,0 0 0,-1 0 0,0 1-1,-1-1 1,1 1 0,0 5 0,0-3 10,0-1 0,0 0-1,6 13 1,-6-15-9,0 0-1,-1 0 0,1 0 0,-1 1 1,1 7-1,2 7 15,-2-10 4,-1 0 0,0 0 0,0 1 0,-1-1 0,-2 13 0,0 8 12,3-18-12,-1 0-1,0 1 0,-1-1 0,-1 0 0,0 0 1,-1 0-1,0 0 0,-1 0 0,-5 12 0,-15 37 35,12-39-56,0 0-1,-2-1 1,0 0 0,-2-2 0,0 0 0,-25 24 0,13-14-9,23-23 5,-1-1 1,1 0-1,-1 0 0,-7 5 0,-53 43-103,50-43 70,1 1 0,-25 24 1,1-2 28,10-13 221,27-18-159,2-2-21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89"/>
    </inkml:context>
    <inkml:brush xml:id="br0">
      <inkml:brushProperty name="width" value="0.035" units="cm"/>
      <inkml:brushProperty name="height" value="0.035" units="cm"/>
    </inkml:brush>
  </inkml:definitions>
  <inkml:trace contextRef="#ctx0" brushRef="#br0">1 0 1936,'0'0'14151,"0"18"-14012,0-7 26,0 0 1,1 0-1,0-1 1,0 1-1,5 13 1,4 4 257,0 0 0,2-1 0,1-1 1,20 29-1,-26-43-338,1 0 0,1 0 1,0-1-1,1 0 0,0-1 1,22 18-1,-15-15-58,-5-4 11,-1-1 1,1 1 0,0-2-1,1 0 1,0 0 0,0-2-1,18 7 1,-9-5-34,-18-5-12,-1-1 0,1 0 0,-1 0 0,1 0 0,0 0 1,0 0-1,-1-1 0,1 1 0,6-1 0,-8 0 6,-1-1 0,1 1 0,-1 0 0,1 0 0,0 1-1,-1-1 1,1 0 0,-1 0 0,1 1 0,0-1 0,-1 1 0,3 1 0,-2-1-2,0-1 0,-1 1-1,1 0 1,0-1 0,-1 1 0,1-1 0,0 0 0,-1 0 0,1 1 0,0-1 0,0 0-1,3-1 1,31 5-502,-34-4 281,-2-6-4849,-2-12-2288,-4 13 2559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490"/>
    </inkml:context>
    <inkml:brush xml:id="br0">
      <inkml:brushProperty name="width" value="0.035" units="cm"/>
      <inkml:brushProperty name="height" value="0.035" units="cm"/>
    </inkml:brush>
  </inkml:definitions>
  <inkml:trace contextRef="#ctx0" brushRef="#br0">1 0 336,'0'0'13992,"17"1"-12016,-6 2-1504,1 0-1,-1 1 1,14 7-1,18 6 346,82 25-412,-118-39-390,-6-3 865,-1 2-839,-1-1 0,1 1 1,-1-1-1,0 1 1,0-1-1,0 1 0,0-1 1,0 0-1,0 1 1,0-1-1,0 0 1,0 0-1,-1 0 0,1 0 1,0 0-1,-1 0 1,1 0-1,-1-1 0,1 1 1,-1 0-1,-1 0 1,-18 12 243,-66 77 67,77-73-456,9-16 59,1 1-1,-1-1 0,0 1 0,1-1 1,-1 0-1,0 1 0,0-1 1,0 0-1,0 0 0,0 0 0,-2 2 1,-2 1-1600,-2 0-3020,-6-3-1795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6"/>
    </inkml:context>
    <inkml:brush xml:id="br0">
      <inkml:brushProperty name="width" value="0.035" units="cm"/>
      <inkml:brushProperty name="height" value="0.035" units="cm"/>
    </inkml:brush>
  </inkml:definitions>
  <inkml:trace contextRef="#ctx0" brushRef="#br0">1 17 984,'0'0'4864,"0"-3"-3892,0-10 12507,0 22-13162,0 139 447,0-147-766,0 0 0,0-1 1,0 1-1,0 0 0,0-1 0,1 1 1,-1 0-1,0-1 0,0 1 0,1-1 0,-1 1 1,1-1-1,-1 1 0,0 0 0,1-1 1,-1 0-1,1 1 0,-1-1 0,1 1 1,-1-1-1,1 1 0,-1-1 0,1 0 0,0 0 1,-1 1-1,2-1 0,-1 1-5,2 0-31,1-1 217,17 0-6758,-19 0 6084,0-1 167,0 0 0,0 0 0,0 0 1,0 0-1,-1 0 0,1 0 0,0-1 0,-1 1 0,1-1 0,0 1 0,-1-1 0,0 0 0,1 0 0,-1 1 1,0-1-1,0 0 0,0 0 0,0 0 0,0 0 0,-1 0 0,1-1 0,0-2 0,-1-10-3218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1"/>
    </inkml:context>
    <inkml:brush xml:id="br0">
      <inkml:brushProperty name="width" value="0.035" units="cm"/>
      <inkml:brushProperty name="height" value="0.035" units="cm"/>
    </inkml:brush>
  </inkml:definitions>
  <inkml:trace contextRef="#ctx0" brushRef="#br0">0 53 1072,'0'0'18975,"16"0"-18891,32 0-20,67-9 0,-80 4 88,44 0 1,20 0 102,25-2-88,2 0-37,-16 2-35,96 0 138,-87 0-208,351 5-1,-344 5-16,117-5-2,-118 5-110,-39-5-151,-65 5 298,-21-5-58,0 0 0,0 0 0,-1 0 0,1 0 0,0 0 0,0 0 1,0 0-1,0 0 0,0 0 0,0 1 0,0-1 0,0 0 0,0 0 0,0 0 1,0 0-1,0 0 0,0 0 0,-1 0 0,1 1 0,0-1 0,0 0 0,0 0 1,0 0-1,0 0 0,0 0 0,0 0 0,0 0 0,0 1 0,0-1 0,0 0 0,1 0 1,-1 0-1,0 0 0,0 0 0,0 0 0,0 0 0,0 1 0,0-1 0,0 0 1,0 0-1,0 0 0,0 0 0,0 0 0,0 0 0,0 0 0,1 0 0,-1 0 1,0 0-1,0 0 0,0 1 0,0-1 0,0 0 0,0 0 0,0 0 0,0 0 1,1 0-1,-1 0 0,0 0 0,0 0 0,0 0 0,0 0 0,0 0 0,0 0 1,1 0-1,-1 0 0,0 0 0,0 0 0,0 0 0,0 0 0,-12 4-4080,1-4-2285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2"/>
    </inkml:context>
    <inkml:brush xml:id="br0">
      <inkml:brushProperty name="width" value="0.035" units="cm"/>
      <inkml:brushProperty name="height" value="0.035" units="cm"/>
    </inkml:brush>
  </inkml:definitions>
  <inkml:trace contextRef="#ctx0" brushRef="#br0">1 1 720,'0'0'12669,"0"10"-11212,0-6-1349,1-1 1,0 1-1,0-1 0,0 0 1,0 1-1,1-1 1,2 5-1,7 17 370,25 57 867,-32-65-1058,-1 0 0,0 1 0,-2 0 0,0 22 0,0-30-198,-1-1 1,2 1-1,3 14 1,-3-14-38,1 0 0,-2 1 0,1 16 0,4 58 240,-1-32-237,0-15-47,-4-33-8,0 0 0,-1 0 0,1 0 0,1-1 1,2 8-1,-3-8 5,1 1 0,-1 0 0,0 0 0,0 0 0,1 7 0,3 27 11,1 51 25,-6 101 34,5-124-65,0 5 24,1 78-17,5-30 94,-11 134-25,5-197-123,0-5 44,-4-42-4,0 0 0,1 0 1,3 13-1,-3-13 6,0 0 1,0 0-1,0 13 0,9 49 43,-6-39-44,0 30 27,1 14 69,5 41-32,-11 352-607,-11-383 119,5 22 239,6 396-319,-5-462 455,0-11-161,-6 27-769,0 12 843,5-43 104,1 12-52,5-16-362,0-23 419,0 0 0,1 0-1,-1 0 1,0 0-1,1 0 1,-1 0 0,1 0-1,-1 0 1,1 0-1,-1 0 1,1 0 0,0 0-1,-1 0 1,1 0-1,0-1 1,0 1 0,0 0-1,0-1 1,-1 1-1,1-1 1,0 1 0,0-1-1,0 1 1,0-1-1,0 1 1,0-1 0,0 0-1,2 1 1,40 5-99,-17-2 142,-17-2 9,0-1 0,0 0 0,1-1-1,-1 0 1,14-2 0,6 1 16,438 1 2361,-370 5-1799,319-5 674,-291 5-1136,-74-6-13,-3 0-63,57 7 0,10-2-7,-2 1-3,-42 0-102,-61-4 37,0 1 0,19-2 0,9 2-1,80 3 30,-15-1 35,-71-1-44,0-2-1,35-2 1,-7-1-9,-17 3-1,-2-1 21,53-5-1,61-1 7,-120 7-30,229-1-34,-227-5-101,-37 4 8,0 0-1,1 0 0,-1 0 1,0 0-1,0 0 0,0 0 1,0 0-1,0 0 0,0 1 1,-1-1-1,1 0 0,0 0 1,-1-2-1,-9-6-2633,-5-1-2990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3"/>
    </inkml:context>
    <inkml:brush xml:id="br0">
      <inkml:brushProperty name="width" value="0.035" units="cm"/>
      <inkml:brushProperty name="height" value="0.035" units="cm"/>
    </inkml:brush>
  </inkml:definitions>
  <inkml:trace contextRef="#ctx0" brushRef="#br0">0 34 1760,'0'0'17353,"17"4"-16907,-3 2-336,0-2 1,0 0-1,27 4 0,16 4 95,-32-6-13,1-2-1,32 2 0,-32-4-58,289 22 414,-89-13-355,-128-7-168,39 1 8,47 0-23,25 0 36,8-5-34,-195-1-9,-1-2 0,27-5 0,-3 0 0,-45 8-2,99-15 5,137-3-1,-62 9 43,-61 4-46,-79 3-18,36-6-1,-36 4-1,39-1 0,-4 0 7,-3 0-31,4-5-346,-59 2 2,5 2 215,0 0 0,0 1 0,1 1 0,-1 1 0,1 0 0,0 1 0,30 1 0,-46 1 180,0 0 4,3 0-8,34 0 27,5 0-470,-43 0 974,0 24-60,0-14-431,1 0 24,-1-1-1,-1 1 0,1 0 1,-2 0-1,1 0 0,-6 17 1,-4 27 264,8-45-299,2 0-1,-1-1 1,0 14 0,-2 10 76,-28 134 319,12-98-363,3-19-45,13-38-20,0 1-1,0-1 0,-2 13 0,-11 46-2,4-20 4,7-2 16,4-33 12,1 0-1,0 0 1,3 29 0,-1-5 67,-1 110 14,6-92-71,-5-46-27,0-1-1,0 1 1,4 11 0,-2-12-2,-1 0 0,-1-1 1,1 13-1,4 32 21,-1-2 1,0 30-8,-3-53-20,1 0 0,8 34 0,-1-2 8,-4-6-9,-4-32 7,8 42 1,-5-36-6,-1 0 1,-2 1 0,-1-1 0,-2 31 0,0-12 13,1-43-23,-1 1 0,0-1 0,0 1 0,0-1 1,-1 0-1,-3 7 0,-4 17-1,-6 87-35,8-50 42,2 40 13,2-74 36,3 50 0,1-51 6,-5 58 0,-1 8-26,2-53-25,3 69 0,2-42-17,-2 280-6,5-260 43,-5 282-11,1-369-16,-1 0 0,1 0 0,0-1 0,0 1 0,0 0 0,1-1 0,1 5 0,-1 11 8,0-17-8,1 15-5,2-3-1434,-4-11-651,-4-11-1174,-6-6-7662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4"/>
    </inkml:context>
    <inkml:brush xml:id="br0">
      <inkml:brushProperty name="width" value="0.035" units="cm"/>
      <inkml:brushProperty name="height" value="0.035" units="cm"/>
    </inkml:brush>
  </inkml:definitions>
  <inkml:trace contextRef="#ctx0" brushRef="#br0">1 1 384,'0'0'11675,"0"23"-7840,11 231 278,-11 44-2455,-6-189-1303,6 146 258,6-203-551,-6 122 46,5-127-99,-4-39-9,0 0 0,0 0 0,4 13 0,-3-13 0,0-1 0,0 1 0,0 15 0,-1-14 1,0 1-1,1-1 1,2 12-1,-1-11 1,-1-1 0,0 1 1,0 12-1,-1-8-1,0 0 0,1-1 1,4 15-1,-2-14 0,-1-1 0,-1 1 0,0 15 0,4 34 7,-1 42-71,1 29 34,4-33 13,-8-65 7,2 0-1,11 50 1,-9-57 0,-1 13 9,-2-1 1,-4 81-1,0-44-12,1 318-299,-11-323 256,10-62 53,0 0 1,-1-1-1,-5 20 1,4-20-8,1 1 1,0 0-1,-2 20 1,4-17-24,-2 0 0,-4 19 1,3-18 14,1-1 0,-1 19 0,2-22-31,0-1 1,0 0-1,-1 0 1,-4 11-1,3-12 9,1 1 0,0 0 0,0 0 0,0 10 0,-8 38-634,4 28-332,6-78 877,0 0-1,-1 0 0,0 0 0,0 0 0,-6 15 1,0 15-77,4-9 130,1 3 62,2-27 9,0-1 0,0 1-1,0 0 1,0-1 0,-1 1 0,-2 7 0,2-4-38,0 1-1,0-1 1,1 1 0,1 16 0,0 16-21,-1 7-263,1-48 309,3 0-30,-3 0 2,-2 5-521,1-3 508,0-1-1,0 0 1,0 1 0,0-1 0,0 1 0,0-1 0,0 0 0,0 1 0,1-1 0,-1 0 0,1 1-1,-1-1 1,1 0 0,-1 1 0,2 1 0,-1 0 60,-1-2 19,4 1 31,-1 0 0,1-1 0,0 0 0,0 0 0,0 0-1,5 1 1,285-2 1681,-279-1-1630,-1-1 1,25-5 0,-24 4-66,1 0 0,24 0 0,-17 1 61,-1 0-1,1-2 1,33-9 0,31-6 55,-44 14-147,22-4 417,71 0 1,-2 2 14,2 0-253,1412 7 1188,-1547 0-1508,-1-14-15612,0 9 9273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5"/>
    </inkml:context>
    <inkml:brush xml:id="br0">
      <inkml:brushProperty name="width" value="0.035" units="cm"/>
      <inkml:brushProperty name="height" value="0.035" units="cm"/>
    </inkml:brush>
  </inkml:definitions>
  <inkml:trace contextRef="#ctx0" brushRef="#br0">0 7 968,'7'0'20037,"-4"0"-18893,-1 0-3776,334 0 5090,-99-5-2268,-183 5-184,-13-2 31,77 9 0,39 5-14,-36-6 100,-18-1-25,-62-2-84,67-3-1,-39-2-5,705 2 744,-702 7-722,-50-3 0,30-1-1,61 2-22,-31 0 1,53-5-131,-131 0 108,1-1 0,-1 0 0,1 0 0,-1 0 0,7-2 0,-7 1 6,0 1 0,1 0 1,-1 0-1,0 0 0,7 0 1,-4 0-28,1-1 1,-1 1-1,0-1 1,1-1-1,-1 1 1,11-7 0,-10 5 0,2 3-68,-9 12 237,-1-2-16,0 211 225,1-201-334,1 0-1,6 26 1,-5-26 1,1 1 0,0 27 0,1 100 16,-5 1713 317,-11-1722-334,10-112-4,-2 0 0,-6 33 0,4-33-13,1 0 0,-1 33 0,4-43-6,0-1-1,-5 18 1,3-16-14,1-1 0,-1 20 0,-3 50 11,1-27 26,0-11-2,-6 36-7,5-21-96,1-11 88,5 241-322,0-293 303,0 4-874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6"/>
    </inkml:context>
    <inkml:brush xml:id="br0">
      <inkml:brushProperty name="width" value="0.035" units="cm"/>
      <inkml:brushProperty name="height" value="0.035" units="cm"/>
    </inkml:brush>
  </inkml:definitions>
  <inkml:trace contextRef="#ctx0" brushRef="#br0">28 63 1248,'0'0'2071,"-1"-2"-1338,-2-5-421,2 4-12,0 1 0,0-1 0,0 0 0,0 0 0,1 1 1,-1-1-1,1 0 0,-1-3 0,-10-20 1324,11 64 6372,-2 11-5466,-1 90-2329,3 72 895,5-120-905,-3-68-170,0-1 0,2 0 0,8 31 0,-4-19-12,-4-19-25,1 0-1,0 0 1,13 24 0,-13-29 1,-5-9 7,1 1 1,0-1-1,0 1 1,-1-1 0,1 1-1,0-1 1,0 1 0,0-1-1,1 0 1,0 2 0,8 2-184,-9-4 146,0 0 0,1 0 0,-1 0 0,1-1 0,-1 1 0,1 0 0,-1-1 0,1 1 0,-1-1 0,1 1 0,0-1 0,2 0 0,-2 0 32,1-1 1,0 1-1,0-1 1,-1 0-1,1 0 0,-1 0 1,1 0-1,-1 0 1,1 0-1,-1-1 1,0 1-1,0-1 1,1 0-1,-1 0 1,0 0-1,-1 0 1,1 0-1,0 0 1,1-3-1,5-7-127,0-1 1,7-18-1,-10 22 36,1-5 66,1-1 1,-2 0-1,0-1 0,4-25 0,11-59-198,-14 44 174,-3 1 0,-4-71-1,-1 37-10,2-27-317,11 77 267,-5 12-368,-2 26 471,-3 1 423,-1 30 209,1 16 181,8 60-1,9 56 205,-9-119-924,-6-26-20,1 0-1,1 32 1,-4-26-37,2 1 0,8 37 0,-4-26-8,-3-20-1,0-1-1,1 0 1,0 0 0,1 0-1,13 21 1,-13-23 0,-5-9-7,0-1 0,0 0 0,0 0 0,1 1 0,-1-1 0,0 0 0,1 0 0,2 2 0,0 5-62,-4-9 57,0 1 1,0-1-1,0 0 0,0 1 1,0-1-1,0 0 1,0 1-1,0-1 0,0 1 1,0-1-1,0 0 0,0 1 1,1-1-1,-1 0 0,0 1 1,0-1-1,0 0 1,1 1-1,-1-1 0,0 0 1,0 0-1,1 1 0,-1-1 1,0 0-1,1 0 0,-1 0 1,0 1-1,1-1 1,-1 0-1,0 0 0,1 0 1,-1 0-1,0 0 0,1 1 1,0-1-10,9 13-107,-9-12 101,25 4-495,-25-5 506,-1 0-6,1 0 0,-1 0-1,1 0 1,-1 0 0,1 0 0,-1 0 0,1 0-1,-1 0 1,1 0 0,-1 0 0,1 0 0,-1 0 0,1 0-1,-1 0 1,1 0 0,-1 0 0,1-1 0,-1 1-1,1 0 1,-1 0 0,1-1 0,0 0 0,5-15-165,-1-1 0,-1-1 0,5-34 0,-7 4-3981,-2 48 3870,0-1 1,0 1 0,0-1 0,0 1 0,-1-1 0,1 1 0,0 0 0,0-1 0,0 1 0,0-1 0,-1 1-1,1-1 1,0 1 0,-1-1 0,1 1 0,0 0 0,-1-1 0,1 1 0,0 0 0,-2-1 0,-3-4-5256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7"/>
    </inkml:context>
    <inkml:brush xml:id="br0">
      <inkml:brushProperty name="width" value="0.035" units="cm"/>
      <inkml:brushProperty name="height" value="0.035" units="cm"/>
    </inkml:brush>
  </inkml:definitions>
  <inkml:trace contextRef="#ctx0" brushRef="#br0">1 1 88,'0'0'18465,"0"14"-17547,0 10-329,0 7 189,5 44-1,0 6-373,1-6-282,4 27-59,-5-71-7,2 48 0,-2-35 8,1 8-215,-6-52-42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8"/>
    </inkml:context>
    <inkml:brush xml:id="br0">
      <inkml:brushProperty name="width" value="0.035" units="cm"/>
      <inkml:brushProperty name="height" value="0.035" units="cm"/>
    </inkml:brush>
  </inkml:definitions>
  <inkml:trace contextRef="#ctx0" brushRef="#br0">0 25 1440,'0'0'18653,"13"0"-17530,72-8-668,0 1-441,-47 4 74,-17 0-791,30 0 0,-44 5 1029,-2 0-2244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59"/>
    </inkml:context>
    <inkml:brush xml:id="br0">
      <inkml:brushProperty name="width" value="0.035" units="cm"/>
      <inkml:brushProperty name="height" value="0.035" units="cm"/>
    </inkml:brush>
  </inkml:definitions>
  <inkml:trace contextRef="#ctx0" brushRef="#br0">1 116 1408,'7'-4'16452,"-5"3"-17040,-1 1 976,1 0-308,-1 0 0,0 0 0,1-1 1,-1 1-1,0 0 0,1-1 0,-1 1 0,0-1 0,1 1 0,-1-1 0,0 0 0,0 1 0,0-1 0,0 0 0,0 0 0,0 0 0,0 0 0,0 0 0,0 0 0,1-2 0,23-30 193,-16 20-108,-5 7-128,-2 5-22,-1-1-1,0 1 1,0-1-1,1 0 1,-1 1-1,0-1 1,-1 0-1,1 0 1,1-3-1,2-1 3,-3 6-15,-1 0-1,1-1 1,-1 1-1,1 0 1,-1-1-1,0 1 0,1 0 1,-1-1-1,0 1 1,1 0-1,-1-1 1,0 1-1,0-1 1,1 1-1,-1-1 0,0 1 1,0-1-1,0 1 1,1 0-1,-1-1 1,0 1-1,0-1 1,0 1-1,0-1 0,0 1 1,0-2-1,0 2 18,11-4 237,-11 3-247,0 1 2,0 0-1,0 0 1,0 0-1,0-1 0,1 1 1,-1 0-1,0 0 1,0 0-1,0 0 1,0 0-1,0 0 0,1 0 1,-1 0-1,0 0 1,0 0-1,0 0 1,0 0-1,0 0 0,1 0 1,-1 0-1,0 0 1,0 0-1,0 0 1,0 0-1,0 0 1,1 0-1,-1 0 0,0 1 1,0-1-1,0 0 1,0 0-1,0 0 1,0 0-1,1 0 0,-1 0 1,0 0-1,0 0 1,0 1-1,0-1 1,0 0-1,0 0 0,0 0 1,0 0-1,0 0 1,0 0-1,0 1 1,0-1-1,0 0 0,0 0 1,0 0-1,6 7 233,23 28-79,-10-13-160,-6-8-14,-11-13-6,0 1 1,-1-1-1,1 1 1,-1-1-1,0 1 1,1 0-1,-1 0 1,0 0-1,1 3 1,2 3 32,1 2-1903,-4 1-2492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0"/>
    </inkml:context>
    <inkml:brush xml:id="br0">
      <inkml:brushProperty name="width" value="0.035" units="cm"/>
      <inkml:brushProperty name="height" value="0.035" units="cm"/>
    </inkml:brush>
  </inkml:definitions>
  <inkml:trace contextRef="#ctx0" brushRef="#br0">38 0 352,'0'0'18642,"-11"11"-16341,5 5-2163,1 2 1,1-1 0,1 1-1,-2 23 1,1 76 133,4-105-245,1-8-22,-1-1 0,1 0 1,-1 1-1,1-1 1,0 0-1,0 0 0,1 1 1,-1-1-1,1 0 0,-1 0 1,1 0-1,0 0 1,0-1-1,4 5 0,-1-2 4,-1-1-1,1 0 1,0 0 0,0 0-1,0 0 1,1-1-1,7 4 1,-2-4-26,0 1 1,0-1-1,1-1 0,-1 0 0,1 0 1,-1-1-1,1-1 0,-1 0 0,1-1 1,14-2-1,-18 1 19,0-1 0,-1 0 0,1 0-1,-1-1 1,1 0 0,-1 0 0,7-6 0,18-10-1,-27 18-7,0-1 0,-1-1 0,1 1 0,-1-1 0,0 0 0,0 0 0,0 0 0,0 0 1,-1-1-1,1 1 0,-1-1 0,0 0 0,3-9 0,-2 5-53,-1 0-1,-1 0 1,1 0 0,-2-1-1,1 1 1,-1-1 0,0-12 0,-1 18 45,0 0 1,0 0-1,0 0 0,-1 0 1,1 0-1,-1 0 1,0 0-1,0 0 1,0 0-1,-1 1 1,-2-7-1,1 5 14,2 2 4,-1 0-1,0 0 1,0 0-1,0 0 0,0 0 1,-5-3-1,3-1 6,-3-1 7,-21 4-28,23 4 6,0 1-1,0-1 1,0 1-1,0 0 1,0 0-1,1 0 1,-1 1-1,-9 4 1,11-5 25,1 0 0,-1 1 1,1 0-1,0-1 0,0 1 1,-1 0-1,1 0 0,0 0 0,1 0 1,-1 1-1,0-1 0,1 0 1,-1 1-1,1-1 0,0 1 0,-2 5 1,-13 26 214,2 10-72,10-35-138,1 1-1,0 0 0,1 0 0,0 1 0,-2 19 1,4 133 157,11-63-108,-6 6-42,1-59-296,-2-46 66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7"/>
    </inkml:context>
    <inkml:brush xml:id="br0">
      <inkml:brushProperty name="width" value="0.035" units="cm"/>
      <inkml:brushProperty name="height" value="0.035" units="cm"/>
    </inkml:brush>
  </inkml:definitions>
  <inkml:trace contextRef="#ctx0" brushRef="#br0">1 1 7777,'0'0'12171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1"/>
    </inkml:context>
    <inkml:brush xml:id="br0">
      <inkml:brushProperty name="width" value="0.035" units="cm"/>
      <inkml:brushProperty name="height" value="0.035" units="cm"/>
    </inkml:brush>
  </inkml:definitions>
  <inkml:trace contextRef="#ctx0" brushRef="#br0">132 5 824,'0'0'10078,"-23"-4"-3277,20 4-6696,0 0 1,0 0-1,0 0 0,0 1 0,0 0 1,0-1-1,0 1 0,0 0 1,0 1-1,0-1 0,0 0 1,0 1-1,1 0 0,-1-1 0,1 1 1,-1 0-1,1 0 0,0 1 1,-4 3-1,1 2 35,0 0 0,0 0-1,0 1 1,1 0 0,-4 12 0,3-4 18,1 1 0,1 1 0,0-1-1,2 0 1,0 1 0,2 25 0,-1-15-64,1-20-71,1 1-1,0-1 1,1 1 0,0-1 0,0 0 0,1 0 0,0 0 0,7 9 0,0 4 21,-2-7-22,0-1 0,0 0 0,24 25 0,-2-1 4,-18-26-15,-12-11-19,1 0 1,-1 0 0,0-1-1,0 2 1,0-1-1,0 0 1,0 0-1,0 0 1,0 0 0,0 1-1,0-1 1,0 3-1,1-3-252,1 0-449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2"/>
    </inkml:context>
    <inkml:brush xml:id="br0">
      <inkml:brushProperty name="width" value="0.035" units="cm"/>
      <inkml:brushProperty name="height" value="0.035" units="cm"/>
    </inkml:brush>
  </inkml:definitions>
  <inkml:trace contextRef="#ctx0" brushRef="#br0">0 1 4096,'0'0'13530,"1"19"-10565,2-11-2722,1-1 0,0 1 0,0-1 0,1 1 0,8 9 0,7 14 17,51 75-28,-18-30-724,-49-71 228,-2-2-1525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3"/>
    </inkml:context>
    <inkml:brush xml:id="br0">
      <inkml:brushProperty name="width" value="0.035" units="cm"/>
      <inkml:brushProperty name="height" value="0.035" units="cm"/>
    </inkml:brush>
  </inkml:definitions>
  <inkml:trace contextRef="#ctx0" brushRef="#br0">0 1 144,'0'0'10553,"1"24"-4355,19-2-5384,3 4-585,4 7 238,-23-28-384,0-1 1,0 1-1,0 0 0,0 0 1,-1 0-1,0 0 1,4 9-1,-4-7 10,-1-1 0,1 0 0,1 0 1,6 10-1,10 19 277,-17-27-313,1 0 1,1 0-1,10 14 1,3 5 32,-4-9-42,-12-15-1356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4"/>
    </inkml:context>
    <inkml:brush xml:id="br0">
      <inkml:brushProperty name="width" value="0.035" units="cm"/>
      <inkml:brushProperty name="height" value="0.035" units="cm"/>
    </inkml:brush>
  </inkml:definitions>
  <inkml:trace contextRef="#ctx0" brushRef="#br0">1 345 1704,'0'0'18595,"6"-1"-18199,3-4-293,1 0 0,-1-1 0,0 0 0,-1-1 1,0 0-1,0 0 0,9-12 0,60-81 741,-17 24-627,-45 57-187,-6 8-14,0 0 1,13-11-1,16-20 180,-35 41-129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5"/>
    </inkml:context>
    <inkml:brush xml:id="br0">
      <inkml:brushProperty name="width" value="0.035" units="cm"/>
      <inkml:brushProperty name="height" value="0.035" units="cm"/>
    </inkml:brush>
  </inkml:definitions>
  <inkml:trace contextRef="#ctx0" brushRef="#br0">22 4 1552,'0'0'7405,"-11"-4"-2816,6 28-970,4-21-3348,0 1-1,0 0 1,0-1-1,0 1 1,1 0-1,-1 4 0,1 172 2545,5-142-3185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6"/>
    </inkml:context>
    <inkml:brush xml:id="br0">
      <inkml:brushProperty name="width" value="0.035" units="cm"/>
      <inkml:brushProperty name="height" value="0.035" units="cm"/>
    </inkml:brush>
  </inkml:definitions>
  <inkml:trace contextRef="#ctx0" brushRef="#br0">6 0 352,'-4'6'19307,"4"-2"-19409,3 0 345,0 1 0,0-1 0,1 0 0,0 0 0,5 4 0,13 15 327,21 26-296,-35-38-257,0 2 0,-1-1 0,-1 1 0,1 0 0,-2 0 0,0 1 0,-1-1 0,4 19 0,-3 0 45,-1 0 0,-1 51-1,2 33 275,-4-102-305,-1-7-6,0 0 0,0-1 1,0 1-1,-1 0 0,1-1 1,-2 1-1,1-1 1,-1 1-1,-3 9 0,-7 4 76,5-5-70,-1-1-1,-1 0 1,0-1 0,-1 0 0,0 0 0,-13 12-1,-19 22-12,38-44-27,1 1 1,1 0 0,-1 0 0,0 0 0,1 0 0,-3 6-1,2-3 900,1-2-2500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7"/>
    </inkml:context>
    <inkml:brush xml:id="br0">
      <inkml:brushProperty name="width" value="0.035" units="cm"/>
      <inkml:brushProperty name="height" value="0.035" units="cm"/>
    </inkml:brush>
  </inkml:definitions>
  <inkml:trace contextRef="#ctx0" brushRef="#br0">1 0 120,'0'0'18511,"16"4"-18307,0-2 17,-1-1 0,1 0 1,27-3-1,-3 1-10,-1 0-90,-14 0-81,1 1 0,37 6 0,67 8 128,-34-9-96,-41-3-46,-41-2-22,0 0 1,16 3-1,52 2 22,-52-3-20,1-1 1,32-2-1,-10-1 61,744 2 409,-667-9-338,75 4 2,-178 4-82,28-5 0,-29 2-5,30 1 0,79-2 27,-104 0-70,-30 5 94,3 0 15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8"/>
    </inkml:context>
    <inkml:brush xml:id="br0">
      <inkml:brushProperty name="width" value="0.035" units="cm"/>
      <inkml:brushProperty name="height" value="0.035" units="cm"/>
    </inkml:brush>
  </inkml:definitions>
  <inkml:trace contextRef="#ctx0" brushRef="#br0">1 62 720,'0'0'6249,"22"0"783,61 2-2421,94-4-3374,-100-8-1138,-26 3 58,53 0 1,-6 3 220,37-1-166,-42 0-60,77 0 94,10-4-53,-98 4-90,65 0 49,57 5 101,-88 7-125,0 0-63,-17-2-30,-29 5-27,-16-5 40,33-1 8,-74-2-56,18 1 8,-11 1-8,-15-2 0,-1-1 0,1 0 0,0 0 0,-1-1 0,7 1 0,-7 0 7,-4-1-4,1 1 1,-1-1-1,1 1 1,-1-1 0,1 0-1,0 1 1,-1-1-1,1 0 1,0 1-1,-1-1 1,1 0 0,0 0-1,-1 0 1,1 0-1,0 1 1,0-1-1,-1 0 1,1 0 0,0 0-1,0 0 1,-1-1-1,2 1 1,3 0 4,-4 0 7,0 0-8,35 0-203,-53 0-4859,-3 0-3320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69"/>
    </inkml:context>
    <inkml:brush xml:id="br0">
      <inkml:brushProperty name="width" value="0.035" units="cm"/>
      <inkml:brushProperty name="height" value="0.035" units="cm"/>
    </inkml:brush>
  </inkml:definitions>
  <inkml:trace contextRef="#ctx0" brushRef="#br0">0 37 2760,'0'0'15899,"23"0"-14387,160 5-398,-157-5-1020,10 0 26,38-4 0,83-11 13,48 1 62,-43 9-186,-113 2 49,64 4 0,-37 0-11,548-1 1126,-528 5-1033,-20 0-95,70 0 52,-43-5-58,-99 0-39,-3 4 1,0-4 5,50 3-14,-32-1-6,40 3-92,-54-4 99,-4 2 0,-1-2-30,-12 0-3001,-6 3-1670,-12 0-5362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0"/>
    </inkml:context>
    <inkml:brush xml:id="br0">
      <inkml:brushProperty name="width" value="0.035" units="cm"/>
      <inkml:brushProperty name="height" value="0.035" units="cm"/>
    </inkml:brush>
  </inkml:definitions>
  <inkml:trace contextRef="#ctx0" brushRef="#br0">6 1 1864,'0'0'16275,"0"14"-21068,0-4 120,-5 4-1800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8"/>
    </inkml:context>
    <inkml:brush xml:id="br0">
      <inkml:brushProperty name="width" value="0.035" units="cm"/>
      <inkml:brushProperty name="height" value="0.035" units="cm"/>
    </inkml:brush>
  </inkml:definitions>
  <inkml:trace contextRef="#ctx0" brushRef="#br0">60 8 1352,'3'-7'21604,"-2"7"-21588,0 0 0,0 0 0,0 1 1,1-1-1,-1 0 0,0 1 0,0-1 0,0 1 0,0 0 1,0-1-1,0 1 0,0 0 0,1 1 0,0 0-1,0-1-1,0 1 1,1-1-1,-1 0 1,0 1-1,0-1 1,1 0-1,-1 0 1,1 0-1,2 0 1,5 0 13,-8-1-20,1 0-1,-1 0 1,0 0 0,0 1-1,0-1 1,1 1 0,-1-1-1,0 1 1,0 0-1,0 0 1,0 0 0,0 0-1,2 1 1,4 4 23,0-1 0,0 0 0,0-1-1,17 7 1,-15-8 11,-1 1-1,0 0 1,0 1-1,16 11 0,37 23 69,-50-33-102,-9-5-7,-1 0-1,1 0 1,-1 1 0,1-1 0,-1 1 0,0-1-1,1 1 1,-1 0 0,3 3 0,-1 4 12,-4-9-12,0 1-1,1 0 1,-1-1 0,0 1 0,1 0 0,-1-1-1,0 1 1,1 0 0,-1-1 0,1 1 0,-1-1 0,1 1-1,-1-1 1,1 1 0,-1-1 0,1 1 0,0-1-1,-1 1 1,1-1 0,0 0 0,-1 1 0,1-1-1,0 0 1,1 1 0,14 7 7,0 2-1,-16-10-7,1 0 0,-1 0 0,1 0 0,-1 0 0,1 1 0,-1-1 0,1 0 0,-1 0 0,1 1 0,-1-1 0,1 0 0,-1 1 0,1-1 0,-1 0 1,1 1-1,-1-1 0,0 1 0,1-1 0,-1 1 0,0-1 0,1 0 0,-1 1 0,0-1 0,0 1 0,1 0 0,-1-1 0,0 1 0,0-1 0,0 1 0,0 0 0,2 1-1,9-2-5,-8 0 58,-3 9-164,0-8 102,0-1 0,0 1 0,0 0 0,1-1 0,-1 1 0,0 0 0,0 0 0,0-1 0,0 1 0,0 0 0,0-1 0,0 1 0,-1 0 0,1-1 0,0 1 0,0 0 0,0-1 0,-1 1 0,1 0 0,0-1 0,-1 1 0,0 0 0,-11 13 8,-3 4 38,-12 5 2,17-14-20,-1 0 0,0 0 1,-19 10-1,15-9 1,-27 20 0,33-22-9,-1 0 0,0-1 0,-1-1 0,1 1 1,-14 4-1,21-9-9,0-1 0,0 1 0,-1 0 0,1-1 1,1 1-1,-1 1 0,0-1 0,0 0 0,1 1 0,0 0 1,-3 3-1,2-3 0,1 0 0,-1 0-1,0 0 1,0 0 0,0-1 0,0 1 0,-5 2 0,-4 0 0,9-3 0,0-1-1,-1 1 1,1 0 0,0 0-1,0 0 1,0 0 0,-5 5 0,-49 40-7,54-43 5,0-1-1,0 0 1,-1 0-1,1 0 1,-1 0-1,-6 3 1,8 1-5,2-2 234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1"/>
    </inkml:context>
    <inkml:brush xml:id="br0">
      <inkml:brushProperty name="width" value="0.035" units="cm"/>
      <inkml:brushProperty name="height" value="0.035" units="cm"/>
    </inkml:brush>
  </inkml:definitions>
  <inkml:trace contextRef="#ctx0" brushRef="#br0">5 0 3256,'-2'3'9964,"0"0"-12563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2"/>
    </inkml:context>
    <inkml:brush xml:id="br0">
      <inkml:brushProperty name="width" value="0.035" units="cm"/>
      <inkml:brushProperty name="height" value="0.035" units="cm"/>
    </inkml:brush>
  </inkml:definitions>
  <inkml:trace contextRef="#ctx0" brushRef="#br0">0 1 1408,'0'0'14275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3"/>
    </inkml:context>
    <inkml:brush xml:id="br0">
      <inkml:brushProperty name="width" value="0.035" units="cm"/>
      <inkml:brushProperty name="height" value="0.035" units="cm"/>
    </inkml:brush>
  </inkml:definitions>
  <inkml:trace contextRef="#ctx0" brushRef="#br0">17 1 1760,'0'-1'22341,"-8"124"-24412,0 0 2321,8 164-7,0-273-229,2 0 1,4 22-1,-3-23-15,-1 0 0,1 21 0,-3-32-15,0 0 1,0 1 0,0-1 0,0 0-1,0 0 1,1 0 0,-1 0 0,1 0-1,-1 0 1,1 0 0,0 0 0,0 0-1,0 0 1,0 0 0,0 0-1,0 0 1,1-1 0,-1 1 0,0-1-1,1 1 1,-1-1 0,1 1 0,0-1-1,3 2 1,-2-1-57,1-1 0,0 0-1,-1 0 1,1 0 0,0-1-1,0 1 1,0-1 0,0 0-1,0 0 1,0 0 0,-1 0 0,7-2-1,-3 0 62,-1-1-1,1 1 1,-1-1-1,0 0 0,10-7 1,1-1-50,-8 7 53,0-2 0,-1 1 1,1-1-1,-1 0 0,-1-1 1,1 0-1,-1 0 0,-1-1 1,1 0-1,-1 0 0,8-15 1,0 0 7,-7 13-1,-1-2-1,0 1 1,0-1-1,4-16 1,-1-6-33,-3-1 1,0 0-1,-2 0 1,-2-60-1,-2-87-641,0 182 1083,0 34-108,0 6-77,-1 1-104,7 50 1,-1-40 28,6 37 149,-6-56-202,-1 1 0,-1 45 0,2-15-65,-5-47-37,0 0 1,1-1-1,1 1 1,0-1-1,5 16 1,2-14 11,7 14-1,-14-24-11,-2-6 3,0-1-1,0 0 1,0 1 0,0-1-1,0 0 1,0 1-1,0-1 1,0 0 0,0 0-1,0 1 1,1-1-1,-1 0 1,0 1 0,0-1-1,0 0 1,0 0-1,0 1 1,1-1 0,-1 0-1,0 0 1,0 1 0,1-1-1,-1 0 1,0 0-1,0 0 1,1 0 0,-1 1-1,0-1 1,0 0-1,1 0 1,-1 0 0,0 0-1,1 0 1,-1 0-1,0 0 1,1 0 0,-1 0-1,0 0 1,1 0-1,-1 0 1,0 0 0,1 0-1,0 0-15,1 0 18,-1 1 0,1-1 0,0 0-1,0 0 1,-1 0 0,1 0 0,0-1 0,0 1-1,-1 0 1,1-1 0,0 1 0,-1-1-1,1 0 1,2-1 0,5-4-7,-1-1 1,1 0-1,11-13 1,1-2-101,-18 19 95,0 0-1,0 0 1,-1 0-1,1 0 0,-1-1 1,0 1-1,0-1 1,0 0-1,-1 1 1,1-1-1,-1 0 0,0 0 1,0 0-1,0-4 1,5-11-140,-6 18 93,-5-13-255,4 13 229,1 0 0,-1 1 1,0-1-1,0 0 0,0 1 0,0-1 0,0 1 0,0-1 1,0 1-1,0-1 0,0 1 0,-1 0 0,0-1 1,-12-1-4799,4 2-2974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4"/>
    </inkml:context>
    <inkml:brush xml:id="br0">
      <inkml:brushProperty name="width" value="0.035" units="cm"/>
      <inkml:brushProperty name="height" value="0.035" units="cm"/>
    </inkml:brush>
  </inkml:definitions>
  <inkml:trace contextRef="#ctx0" brushRef="#br0">0 184 440,'0'0'18953,"11"-11"-18546,-2 0-288,8-11-49,0 0 0,-2-2 0,0 0 0,14-34 0,-28 57-68,3-9-15,1 13-21,2 4 41,-1 0 40,0 0 0,-1 0 0,0 1 0,0 0 0,3 8 0,0-2 4,-2 0-28,0 1 1,-1-1-1,0 1 1,3 16-1,0 0 35,-7-26-58,2 3-9,-1 1-1,0-1 0,-1 1 0,1 14 1,2-22-322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5"/>
    </inkml:context>
    <inkml:brush xml:id="br0">
      <inkml:brushProperty name="width" value="0.035" units="cm"/>
      <inkml:brushProperty name="height" value="0.035" units="cm"/>
    </inkml:brush>
  </inkml:definitions>
  <inkml:trace contextRef="#ctx0" brushRef="#br0">1 48 1968,'0'0'6436,"5"-13"4807,-5 52-10953,-1-13-96,5 47 1,-3-65-185,0 0 0,1 1 0,0-1 0,1 0 0,0 0 0,0-1 0,1 1 0,0-1 1,8 13-1,-4-10-12,1 0 1,0 0 0,1 0-1,-1-2 1,2 1 0,-1-1-1,1 0 1,1-1 0,18 9-1,-20-14-31,0 0 0,0 0-1,0-1 1,1-1 0,-1 0-1,0 0 1,0 0 0,11-3-1,-17 1 22,0 1 1,1 0-1,-1-1 0,-1 0 0,1 0 0,0 0 0,0 0 0,-1-1 0,1 0 0,-1 1 1,0-1-1,0 0 0,0-1 0,0 1 0,4-7 0,-1 1-36,-1 0 0,0 0 0,-1-1 0,0 0 0,4-13 0,-2-2-55,-2 0 1,-1 0-1,0-1 1,-3-41-1,0 59 108,0 5-4,0 0 0,0 1 0,-1-1 0,0 0 0,1 1 0,-1-1 0,0 0 0,0 1 0,0-1 0,-1 1 0,1-1 0,-1 1 0,1 0 0,-1 0 0,0-1 0,1 1 0,-1 0 0,-1 1 0,1-1 0,0 0 0,0 1 0,0-1 0,-4-1 0,0 0-20,1 1 0,-1-1 0,0 1-1,1 1 1,-1-1 0,0 1 0,0 0 0,-1 0 0,-6 0 0,-4 27 191,13-17-80,0 0-1,0 1 0,0-1 1,1 1-1,1 0 1,0 0-1,-1 17 1,1 75 268,3-55-253,0-31-54,1 1 0,1-1 1,5 19-1,1 9 59,-2-17-10,-5-23-78,-1 1 0,1-1 0,-1 0 0,0 1 0,-1-1-1,1 7 1,5 55 143,-5-41-129,2 0-1,11 43 1,-12-57-8,5 27 35,-5-28-49,2 3-1019,-4-12 822,0-1 0,0 0 0,0 0 0,0 1 0,0-1 0,0 0 0,0 0 0,0 1 0,0-1 0,-1 0 0,1 0 0,0 1 0,0-1 0,0 0 0,0 0 1,0 0-1,0 1 0,-1-1 0,1 0 0,0 0 0,0 0 0,0 1 0,-1-1 0,1 0 0,0 0 0,0 0 0,0 0 0,-1 0 0,1 1 0,0-1 0,0 0 0,-1 0 0,1 0 0,0 0 0,0 0 0,-1 0 0,1 0 0,0 0 0,0 0 0,-1 0 0,1 0 1,-10 0-9229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6"/>
    </inkml:context>
    <inkml:brush xml:id="br0">
      <inkml:brushProperty name="width" value="0.035" units="cm"/>
      <inkml:brushProperty name="height" value="0.035" units="cm"/>
    </inkml:brush>
  </inkml:definitions>
  <inkml:trace contextRef="#ctx0" brushRef="#br0">122 1 2968,'0'0'15315,"-2"0"-15081,-1 0 0,1 0 0,0 1 0,0-1 0,-1 1 0,1-1 0,0 1 0,-3 1 0,-3 7-129,0-1 0,0 1-1,1 1 1,0-1 0,0 1-1,1 1 1,-8 19 0,7-14 18,2 1 1,-1 0-1,2 0 1,-4 31-1,6-26-34,0 0 0,2 0-1,3 26 1,-2-38-78,1 1-1,0-1 1,1 0 0,0 0-1,1 0 1,0-1-1,0 1 1,11 16 0,-3-7 22,2 1 0,1-2 1,28 30-1,-32-38-27,-3-3 7,-1-1-1,2 1 1,-1-1 0,10 5-1,-4-4-1,15 10-408,-28-16 213,2-1 985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7"/>
    </inkml:context>
    <inkml:brush xml:id="br0">
      <inkml:brushProperty name="width" value="0.035" units="cm"/>
      <inkml:brushProperty name="height" value="0.035" units="cm"/>
    </inkml:brush>
  </inkml:definitions>
  <inkml:trace contextRef="#ctx0" brushRef="#br0">1 0 4512,'0'0'13993,"0"14"-12127,0-6-1773,1-1 0,0 0 0,0 0 0,1 0 0,0 0 0,0 0 0,1 0 0,6 12 0,4 4 7,18 24 0,-10-16 37,19 20-90,-15-21-84,-17-22 1,-7-8 21,-1 1 1,1-1-1,-1 0 1,1 1-1,-1-1 0,1 1 1,-1-1-1,1 1 1,-1-1-1,1 1 0,-1 0 1,1-1-1,-1 1 0,0 0 1,0-1-1,1 1 1,-1 0-1,0 1 0,0-2-98,-2-11-6252,-27-20 897,17 16 862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8"/>
    </inkml:context>
    <inkml:brush xml:id="br0">
      <inkml:brushProperty name="width" value="0.035" units="cm"/>
      <inkml:brushProperty name="height" value="0.035" units="cm"/>
    </inkml:brush>
  </inkml:definitions>
  <inkml:trace contextRef="#ctx0" brushRef="#br0">1 1 1880,'0'0'10819,"0"2"-10160,0 1 0,0-1 0,0 1 0,0 0-1,0-1 1,1 1 0,0 3 0,26 40 1458,-6-12-1602,30 71-1,-38-70-491,-8-18-7,1 0 0,9 16 0,-14-21 41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79"/>
    </inkml:context>
    <inkml:brush xml:id="br0">
      <inkml:brushProperty name="width" value="0.035" units="cm"/>
      <inkml:brushProperty name="height" value="0.035" units="cm"/>
    </inkml:brush>
  </inkml:definitions>
  <inkml:trace contextRef="#ctx0" brushRef="#br0">0 320 4392,'0'0'8925,"7"-5"-6583,8-10-402,22-29 0,-23 27-1371,27-26-1,-9 12-77,-1-1-1,36-48 1,-45 55-427,-8 15-194,-4 1-1873,-7 0-2997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0"/>
    </inkml:context>
    <inkml:brush xml:id="br0">
      <inkml:brushProperty name="width" value="0.035" units="cm"/>
      <inkml:brushProperty name="height" value="0.035" units="cm"/>
    </inkml:brush>
  </inkml:definitions>
  <inkml:trace contextRef="#ctx0" brushRef="#br0">1 1 2968,'0'0'15827,"0"1"-15625,0 0 1,0 0 0,1 0 0,-1 1 0,0-1 0,1 0 0,-1 0 0,1 0 0,-1 0 0,1 0 0,-1 0 0,2 1 0,21 16 320,-15-12-423,0 0 0,0 0 0,8 11 0,25 30 99,-23-28-179,0 2 0,15 24 0,-6-8 3,-21-30-12,-1 0 0,1 1 0,-1 0 0,0 0 0,-1 1 1,0-1-1,4 11 0,-3 2 3,0-1-1,-1 1 1,0 0 0,-1 34 0,-2-18 72,0-25-52,0 1 0,-1 0 0,-1 0 0,0-1 0,-1 1 0,0 0-1,-5 12 1,2-7 6,4-14-37,-1 1 1,1 0-1,-1-1 1,0 1-1,0-1 1,-5 7-1,-7 12 56,12-19-59,0 0 1,0 0-1,-1 0 1,0 0 0,1 0-1,-1-1 1,0 0 0,-6 6-1,-30 24-744,33-30-2697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1"/>
    </inkml:context>
    <inkml:brush xml:id="br0">
      <inkml:brushProperty name="width" value="0.035" units="cm"/>
      <inkml:brushProperty name="height" value="0.035" units="cm"/>
    </inkml:brush>
  </inkml:definitions>
  <inkml:trace contextRef="#ctx0" brushRef="#br0">1 0 3464,'0'0'10340,"4"5"-5625,17 20-3446,35 32-716,-7-2-505,-44-51-248,-3-2-1284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39"/>
    </inkml:context>
    <inkml:brush xml:id="br0">
      <inkml:brushProperty name="width" value="0.035" units="cm"/>
      <inkml:brushProperty name="height" value="0.035" units="cm"/>
    </inkml:brush>
  </inkml:definitions>
  <inkml:trace contextRef="#ctx0" brushRef="#br0">15 24 3776,'0'0'18221,"-2"0"-17300,-8 0-251,8 0 212,4 0-604,218-14 50,-182 11-386,-29 3-8,1 0-1,0-1 0,12-3 1,4 2-151,-16 3-2204,-1-2-4173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1"/>
    </inkml:context>
    <inkml:brush xml:id="br0">
      <inkml:brushProperty name="width" value="0.035" units="cm"/>
      <inkml:brushProperty name="height" value="0.035" units="cm"/>
    </inkml:brush>
  </inkml:definitions>
  <inkml:trace contextRef="#ctx0" brushRef="#br0">1 54 1656,'0'0'18555,"21"0"-17899,6 0-307,0 0 0,1-2 1,-2-1-1,50-12 0,-68 14-328,0-1 0,0 1 1,0 0-1,10 1 0,24-3 93,19-2 217,-30 1-235,36 0 0,23-3 126,-45 2 464,-27 4-1744,-14 2-1399,-17 8-10227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2"/>
    </inkml:context>
    <inkml:brush xml:id="br0">
      <inkml:brushProperty name="width" value="0.035" units="cm"/>
      <inkml:brushProperty name="height" value="0.035" units="cm"/>
    </inkml:brush>
  </inkml:definitions>
  <inkml:trace contextRef="#ctx0" brushRef="#br0">1 58 440,'0'0'18504,"22"0"-16812,12 0-1025,1-1-1,37-7 1,-34 4-573,-26 4-47,0-1 0,18-4 0,1-1 129,42-3 0,-37 5-120,-3 3-40,15-3 46,0 0 110,-10 2-24,14-3-107,89 1 1,-91 4-4,-49 0-15,-3 2-1621,1-1 1194,0 0-1,0-1 1,0 1-1,0 0 1,0-1 0,0 1-1,0 0 1,0-1-1,-3 1 1,3 0-945,-10 4-7656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3"/>
    </inkml:context>
    <inkml:brush xml:id="br0">
      <inkml:brushProperty name="width" value="0.035" units="cm"/>
      <inkml:brushProperty name="height" value="0.035" units="cm"/>
    </inkml:brush>
  </inkml:definitions>
  <inkml:trace contextRef="#ctx0" brushRef="#br0">0 75 88,'0'0'20968,"0"-1"-20948,0 1-1,0-1 1,0 1 0,1-1-1,-1 1 1,0 0 0,0-1 0,0 1-1,1-1 1,-1 1 0,0-1-1,0 1 1,1 0 0,-1-1-1,0 1 1,1 0 0,-1-1 0,1 1-1,-1 0 1,0 0 0,1-1-1,108-24 1244,-18 10-862,-33 7-294,20 3 46,25 0-41,-73 5-99,-26 0-10,1 1 0,-1-1 0,1 0-1,-1-1 1,1 1 0,-1-1 0,0 0 0,6-1 0,-3 0 14,1 1 0,-1 1 1,1 0-1,-1 0 0,11 1 0,3 0 9,103-1 13,-54 0 90,-60 0-122,-9 0-14,4 0 47,-16 0-7942,-5 0-2416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4"/>
    </inkml:context>
    <inkml:brush xml:id="br0">
      <inkml:brushProperty name="width" value="0.035" units="cm"/>
      <inkml:brushProperty name="height" value="0.035" units="cm"/>
    </inkml:brush>
  </inkml:definitions>
  <inkml:trace contextRef="#ctx0" brushRef="#br0">1 12 1232,'0'0'5217,"0"2"-4789,2 8 8230,3-8-3714,11 0-2329,14-4-3266,-18-1 759,0 1 0,0 1 1,15-1-1,20-3 143,-24 2-131,30 1 1,10-2 27,-23 1 9,69 3 1,-41 2 33,240-2 297,-307 0-489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5"/>
    </inkml:context>
    <inkml:brush xml:id="br0">
      <inkml:brushProperty name="width" value="0.035" units="cm"/>
      <inkml:brushProperty name="height" value="0.035" units="cm"/>
    </inkml:brush>
  </inkml:definitions>
  <inkml:trace contextRef="#ctx0" brushRef="#br0">13 1 5665,'0'7'15007,"0"2"-14618,-10 123 189,7-83-333,4 62 0,0-35-189,2-33-35,12 68-1,-12-90-10,6 60 9,-7-50-16,9 41-1,-6-30 6,1 7 15,-4-32-21,-2-13-6,1 1 1,0-1-1,-1 0 1,1 0-1,1 0 1,1 6-1,-2-9 3,-1-1 1,1 1-1,-1-1 0,0 1 1,1-1-1,-1 1 0,0-1 1,0 1-1,0-1 0,1 1 1,-1 0-1,0-1 0,0 1 0,0-1 1,0 1-1,0 0 0,0-1 1,0 1-1,0-1 0,0 1 1,0 0-1,-1 0 0,4 5-7,-2 9-1878,-1-9 68,0-9-104,0-6-2702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6"/>
    </inkml:context>
    <inkml:brush xml:id="br0">
      <inkml:brushProperty name="width" value="0.035" units="cm"/>
      <inkml:brushProperty name="height" value="0.035" units="cm"/>
    </inkml:brush>
  </inkml:definitions>
  <inkml:trace contextRef="#ctx0" brushRef="#br0">3 171 1072,'0'0'10927,"0"19"-5751,-1 13-4307,0-19-693,0-1 0,1 1-1,1 0 1,0-1 0,5 22 0,4-2 12,-9-23-154,1-1 0,1 0-1,-1 0 1,1 0 0,1 0 0,-1-1 0,2 0 0,-1 1-1,8 8 1,-8-10 24,1 0 0,0 0 0,1-1 0,-1 1-1,1-2 1,0 1 0,0 0 0,0-1 0,1 0-1,-1-1 1,1 0 0,0 0 0,14 4 0,-2-4 110,-1 0 1,1-2 0,29-2 0,-17 1-66,-24 0-95,1-1 0,-1 0 0,1-1 0,-1 1 0,0-1 0,0-1 0,0 1-1,0-1 1,0 0 0,0-1 0,-1 0 0,0 0 0,1 0 0,-2-1 0,1 0-1,0 0 1,-1 0 0,0-1 0,0 0 0,-1 0 0,1 0 0,3-8 0,-5 5 13,1 0 0,-2 0 0,1-1 0,-1 0 0,-1 1 0,1-12 1,-2-60 93,-1 35-50,0 36-42,0 0 0,0 0 0,-5-16 0,0-1 29,4 21-18,0-1 0,0 1 0,-1 0 0,0-1 0,0 1 0,0 0 1,-1 1-1,0-1 0,0 1 0,0-1 0,0 1 0,-1 0 0,0 1 1,-7-6-1,3 5-24,-1-1 1,1 1 0,-1 1 0,0 0-1,-1 0 1,1 1 0,-21-3 0,27 5-7,-8-1 58,-1 1-1,1 0 1,-26 3-1,5-1-13,31 0-45,0-1 0,0 1 1,0 0-1,0 0 0,0 0 1,0 0-1,0 0 0,0 0 1,0 1-1,1-1 1,-1 1-1,0-1 0,1 1 1,0-1-1,-1 1 0,1 0 1,0 0-1,0 0 0,0 0 1,-2 3-1,-4 7-15,0-1 28,1 0 0,0 1 0,0 0 0,2 0 0,-1 0-1,2 0 1,-4 19 0,-3-2-23,8-24-1,0-1 0,0 1 1,1 0-1,0 0 0,0 0 0,-1 10 1,-9 47-376,11-5-2512,5-56-2680,6-1 1662,0 0-3152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7"/>
    </inkml:context>
    <inkml:brush xml:id="br0">
      <inkml:brushProperty name="width" value="0.035" units="cm"/>
      <inkml:brushProperty name="height" value="0.035" units="cm"/>
    </inkml:brush>
  </inkml:definitions>
  <inkml:trace contextRef="#ctx0" brushRef="#br0">341 0 2672,'0'0'5601,"-9"6"4554,6-2-10485,-23 39 2232,18-29-1455,-11 29-1,9-15 16,-12 54-1,16-52-245,-10 31 0,-87 242 396,65-209-628,32-77 17,-1-1-1,-10 16 1,10-18 0,0 0 0,-9 28 0,11-30-16,0 9 1,-1 18 63,3-32 378,2-3-1241,1-20-12402,4 2 5390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8"/>
    </inkml:context>
    <inkml:brush xml:id="br0">
      <inkml:brushProperty name="width" value="0.035" units="cm"/>
      <inkml:brushProperty name="height" value="0.035" units="cm"/>
    </inkml:brush>
  </inkml:definitions>
  <inkml:trace contextRef="#ctx0" brushRef="#br0">27 28 2408,'0'0'4164,"-10"-14"-1719,9 14-1480,-2-5 314,-10-4 9459,16 12-10690,1 0 1,0 0-1,-1-1 0,1 0 1,0 1-1,0-1 1,7 2-1,2 2 3,37 16-1,-32-14-19,-1 0 0,21 13 0,21 7 1,-10 0 16,-22-14-55,-26-13 11,0-1 0,-1 1 0,1-1 0,0 1 0,-1 0-1,1-1 1,-1 1 0,1 0 0,-1 0 0,1 0 0,-1-1 0,0 1-1,1 0 1,-1 0 0,0 0 0,0 0 0,0 0 0,0-1-1,0 1 1,0 0 0,0 0 0,0 0 0,0 0 0,0 0 0,0 0-1,-1 1 1,-7 32 99,3-18-44,3-10-45,0 1-1,0-1 1,-1 1 0,0-1 0,-5 7 0,-9 22-3,8-9 95,-20 36 0,17-38-1,-14 37-1,-1-3-68,-5 9 102,-7 19 147,34-77-275,0 6 100,5-15 326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89"/>
    </inkml:context>
    <inkml:brush xml:id="br0">
      <inkml:brushProperty name="width" value="0.035" units="cm"/>
      <inkml:brushProperty name="height" value="0.035" units="cm"/>
    </inkml:brush>
  </inkml:definitions>
  <inkml:trace contextRef="#ctx0" brushRef="#br0">0 14 2568,'7'-4'19162,"-5"3"-17989,1 0-3716,12-2 2616,1 1 1,-1 0-1,0 1 0,1 1 1,22 2-1,8 0 196,154-2 471,-199 0-657,20 0 13,78 0 97,-63 0-27,-35 0-68,19 0-7,51 0 209,-68 2-243,-3-2-82,0 0 0,0 1-1,0-1 1,0 0 0,0 0 0,1 1 0,-1-1 0,0 0-1,0 0 1,0 0 0,0 0 0,1 1 0,-1-1 0,0 0 0,0 0-1,0 0 1,1 0 0,-1 0 0,0 1 0,0-1 0,1 0-1,-1 0 1,0 0 0,0 0 0,1 0 0,-1 0 0,0 0 0,0 0-1,1 0 1,-1 0 0,0 0 0,0 0 0,1 0 0,-1 0-1,0 0 1,0 0 0,1-1 0,-1 1 0,0 0 0,0 4-3086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0"/>
    </inkml:context>
    <inkml:brush xml:id="br0">
      <inkml:brushProperty name="width" value="0.035" units="cm"/>
      <inkml:brushProperty name="height" value="0.035" units="cm"/>
    </inkml:brush>
  </inkml:definitions>
  <inkml:trace contextRef="#ctx0" brushRef="#br0">23 51 1176,'0'0'2577,"-5"-8"7420,4 7-9301,-8 1-2399,2 0 4847,17 0 2100,7 0-4733,-9 0-285,0 1-1,-1-2 0,1 1 1,0-1-1,8-2 1,3 1-102,5-1-55,-19 2-66,0 0 1,0 0-1,1 1 0,-1-1 0,0 1 1,1 0-1,7 2 0,6-1 3,57-6 59,-26-4 22,47-1-71,-85 6-16,-10 3 1,0 1 0,0-1-1,1 1 1,-1-1 0,0 1 0,0 0 0,1-1-1,-1 1 1,0 1 0,1-1 0,3 1 0,11 0 5,139-1-62,-134 5-5138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40"/>
    </inkml:context>
    <inkml:brush xml:id="br0">
      <inkml:brushProperty name="width" value="0.035" units="cm"/>
      <inkml:brushProperty name="height" value="0.035" units="cm"/>
    </inkml:brush>
  </inkml:definitions>
  <inkml:trace contextRef="#ctx0" brushRef="#br0">0 0 1552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1"/>
    </inkml:context>
    <inkml:brush xml:id="br0">
      <inkml:brushProperty name="width" value="0.035" units="cm"/>
      <inkml:brushProperty name="height" value="0.035" units="cm"/>
    </inkml:brush>
  </inkml:definitions>
  <inkml:trace contextRef="#ctx0" brushRef="#br0">1 0 296,'0'0'19673,"12"0"-18701,198 0 1917,-86 10-2594,-15-5 56,135-5-371,-208 0-282,-35 0 172,-2 1-908,1 0 668,-1 0 0,1 0-1,-1 0 1,0 0-1,0 0 1,1 0-1,-1 0 1,0 0 0,0 0-1,0 0 1,0 0-1,0-1 1,0 1-1,0 0 1,-3 0 0,-1 3-2734,-11 9-10604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2"/>
    </inkml:context>
    <inkml:brush xml:id="br0">
      <inkml:brushProperty name="width" value="0.035" units="cm"/>
      <inkml:brushProperty name="height" value="0.035" units="cm"/>
    </inkml:brush>
  </inkml:definitions>
  <inkml:trace contextRef="#ctx0" brushRef="#br0">11 30 2408,'0'0'11286,"-10"9"-3036,280-31-6866,-266 21-1372,9-1 15,88-6 286,-4 3 123,267 5 1596,-356 2-2030,-7-2-5,1 1 1,0 0-1,0-1 0,-1 0 0,1 1 0,0-1 0,0 0 0,0 0 0,0 0 0,0 0 1,2 0-1,-5 13-4415,-3-11 368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3"/>
    </inkml:context>
    <inkml:brush xml:id="br0">
      <inkml:brushProperty name="width" value="0.035" units="cm"/>
      <inkml:brushProperty name="height" value="0.035" units="cm"/>
    </inkml:brush>
  </inkml:definitions>
  <inkml:trace contextRef="#ctx0" brushRef="#br0">1 303 32,'0'0'17508,"0"-35"-14927,0-11-1993,10 21-269,8-7-167,-15 26-133,0 0 0,0 0-1,1 1 1,0-1 0,0 1 0,1 0-1,-1 0 1,1 1 0,6-5 0,23-25 57,-2 9-92,-28 22 15,-1 0 0,1 0 0,0 0 0,0 0 0,0 1 0,0 0 0,7-3 0,-4 1-4,-6 2 4,1 1 0,0 0 0,-1 0 0,1 0 0,0 0 0,0 0-1,0 0 1,-1 1 0,4-2 0,22-2-6,18-1 195,61 5 175,-102 0-361,-1 1 0,1 0 1,0-1-1,-1 1 0,1 1 0,-1-1 0,1 0 0,6 5 1,-8-5 1,1 1 1,0-1 0,0 1-1,0-1 1,0 0-1,0 0 1,0-1 0,5 2-1,-6-2 3,1 1 0,-1 0 0,0-1 0,-1 1 0,1 0 0,0 0-1,0 0 1,0 0 0,0 1 0,-1-1 0,1 0 0,-1 1 0,1-1 0,-1 1-1,2 1 1,13 11 54,-11-10-49,0 0 0,0 0-1,0 0 1,-1 1 0,1-1 0,-1 1 0,0 0-1,0 1 1,-1-1 0,1 1 0,-1-1 0,3 10-1,-1-1 10,-2 1 0,0-1 0,0 1 0,0 28-1,-3-29-13,0-9-7,0 0 0,0 1 0,0-1 1,1 1-1,-1-1 0,4 10 0,-3-11-1,0 0 1,-2 8-1,2-8-3304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4"/>
    </inkml:context>
    <inkml:brush xml:id="br0">
      <inkml:brushProperty name="width" value="0.035" units="cm"/>
      <inkml:brushProperty name="height" value="0.035" units="cm"/>
    </inkml:brush>
  </inkml:definitions>
  <inkml:trace contextRef="#ctx0" brushRef="#br0">1 295 1600,'0'0'17420,"6"-10"-16508,29-32 201,-9 10-378,53-52 0,-60 68-579,-8 7-47,0-1 1,14-16 0,-18 18-70,0 1 0,1 0 0,13-9 1,4-4 26,-14 14 777,-8 4-2544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5"/>
    </inkml:context>
    <inkml:brush xml:id="br0">
      <inkml:brushProperty name="width" value="0.035" units="cm"/>
      <inkml:brushProperty name="height" value="0.035" units="cm"/>
    </inkml:brush>
  </inkml:definitions>
  <inkml:trace contextRef="#ctx0" brushRef="#br0">1 256 672,'0'0'5384,"0"-3"-4307,0-10 12748,0 9-15219,0 1 1452,0 1 0,0-1 0,0 1 0,0 0 0,1-1 0,-1 1 0,1 0 0,0-1 0,-1 1 0,1 0 0,0 0-1,0 0 1,1 0 0,1-3 0,11-19 264,-12 20-246,0-1 0,1 1 0,0-1 0,0 1 0,0 0 0,4-4 0,17-16 533,-19 18-525,0 0-1,1 0 1,0 1-1,0 0 1,8-6-1,23-13-19,-24 15 5,-12 8-60,-1 0 0,1 0-1,0 0 1,0 1 0,0-1 0,1 0 0,-1 1 0,0-1-1,0 1 1,0-1 0,0 1 0,1-1 0,-1 1 0,0 0-1,0-1 1,2 1 0,17-7 77,-17 5-70,0 0 0,0 1 0,0-1 0,0 1 0,0 0 0,0 0 0,1 1 0,-1-1-1,4 0 1,63-9 319,-17 6 194,-48 3-518,0 1 0,-1 0-1,1 0 1,0 0 0,0 1 0,-1-1 0,1 1 0,-1 0-1,1 1 1,-1-1 0,1 1 0,-1 0 0,0 0 0,0 0-1,0 1 1,6 4 0,22 18 54,-27-21-55,0 1-1,0 0 1,-1 1 0,0-1-1,5 8 1,28 53 58,-23-36-44,-6-16 2,3 5 13,-5 24-16,-6-43-35,0 1-413,0-1 291,-1 1 0,1-1 0,0 0 0,-1 1 1,1-1-1,-1 0 0,1 1 0,-1-1 0,1 0 0,-1 0 0,1 1 0,-1-1 0,1 0 0,-1 0 0,1 0 0,-1 0 1,1 0-1,-1 1 0,1-1 0,-1 0 0,1 0 0,-1-1 0,0 1 0,-41 0-9428,21 0 1155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6"/>
    </inkml:context>
    <inkml:brush xml:id="br0">
      <inkml:brushProperty name="width" value="0.035" units="cm"/>
      <inkml:brushProperty name="height" value="0.035" units="cm"/>
    </inkml:brush>
  </inkml:definitions>
  <inkml:trace contextRef="#ctx0" brushRef="#br0">1 211 864,'0'0'18701,"17"-6"-16861,-10 3-1688,0 0 0,-1-1-1,1 0 1,0-1 0,-1 0-1,7-6 1,8-6-8,-1 2 33,24-24 0,-15 12-47,19-16 39,-16 15 67,-31 27-187,0 1-36,2 0 14,-2 0-27,-12 10-12203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7"/>
    </inkml:context>
    <inkml:brush xml:id="br0">
      <inkml:brushProperty name="width" value="0.035" units="cm"/>
      <inkml:brushProperty name="height" value="0.035" units="cm"/>
    </inkml:brush>
  </inkml:definitions>
  <inkml:trace contextRef="#ctx0" brushRef="#br0">0 312 648,'0'0'6054,"0"-18"5948,0 11-9919,0 2-2007,0 1 0,0-1 0,1 0 0,-1 1 0,1-1 0,0 1 0,1 0 0,-1-1 0,1 1 0,-1 0 0,6-8 0,48-84 437,-49 87-475,1 0 0,1 1 0,0-1 1,12-9-1,-13 12-38,-2 2 12,0-1 0,0 1-1,0-1 1,6-9-1,-11 14-11,1-1 0,-1 1 0,0-1 0,0 0 0,1 1 0,-1 0 0,1-1 0,-1 1 0,0-1 0,1 1 0,-1-1-1,1 1 1,-1 0 0,1-1 0,-1 1 0,1 0 0,-1-1 0,1 1 0,0 0 0,0 0 0,0-1 0,2-2 11,1 1 1,-1-1-1,1 1 0,0 0 1,0-1-1,0 2 0,0-1 1,0 0-1,0 1 0,0 0 1,7-1-1,22-3 84,80 5 562,-110 0-654,1 1 1,-1 0-1,0 0 0,0 0 1,0 0-1,0 0 1,0 1-1,0-1 0,0 1 1,-1 0-1,1 0 0,0 0 1,-1 0-1,0 0 0,1 0 1,1 4-1,6 3 13,-3-4-2,3 5 44,11 13 4,-17-20-41,-1 0 0,0 0 0,0 0 0,0 1 0,3 4 0,27 32 103,5 16 61,-13-17-22,-22-35-124,0 5 14,-3-8-45,1 0-1,3 2-5,-3-2 92,-1 0-86,0 31-656,0-32 566,-41 4-13331,37-4 11728,-11 1-4811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8"/>
    </inkml:context>
    <inkml:brush xml:id="br0">
      <inkml:brushProperty name="width" value="0.035" units="cm"/>
      <inkml:brushProperty name="height" value="0.035" units="cm"/>
    </inkml:brush>
  </inkml:definitions>
  <inkml:trace contextRef="#ctx0" brushRef="#br0">13 192 1496,'0'0'19281,"-6"10"-19391,1-1-189,4-6 780,3-7 2622,1 0-3062,-1 1-1,1 0 1,0 0 0,0 0 0,1 0 0,-1 0 0,1 0 0,3-1 0,21-18 13,56-59 196,-40 29-117,-41 46-125,-2 5-5,-1 1 0,0-1 0,0 1-1,0-1 1,1 1 0,-1-1 0,0 1 0,1-1-1,-1 1 1,0-1 0,1 1 0,-1 0 0,1-1-1,-1 1 1,1 0 0,-1-1 0,1 1 0,-1 0-1,1 0 1,-1-1 0,1 1 0,-1 0 0,1 0-1,-1 0 1,1 0 0,-1-1 0,2 1 0,-1 0-10,11-9 96,-12 9-624,7 0 1215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499"/>
    </inkml:context>
    <inkml:brush xml:id="br0">
      <inkml:brushProperty name="width" value="0.035" units="cm"/>
      <inkml:brushProperty name="height" value="0.035" units="cm"/>
    </inkml:brush>
  </inkml:definitions>
  <inkml:trace contextRef="#ctx0" brushRef="#br0">34 270 3144,'0'0'18625,"0"-6"-18326,0 3-292,0 2-23,-17 15-6483,13-8 6505,-9 7 3918,13-13-3842,5-9 2509,-2 5-3658,9-8 1111,0-1 0,-2 0 1,1 0-1,12-24 0,-10 16 11,20-24 1,-14 21-21,-14 17-9,0 1 0,0-1 0,1 1 0,-1 0 1,1 1-1,1-1 0,9-5 0,22-12 323,-29 17-296,11-3 6,-10 6 23,1 1 0,0 0 0,-1 1 0,1 0-1,0 1 1,13 0 0,-16 0-56,1 0-14,17 1 11,-25-1-22,0 0 0,0 0 1,0 0-1,0 0 0,0 1 0,0-1 0,0 0 0,0 1 1,0-1-1,0 1 0,0-1 0,0 1 0,-1-1 0,1 1 1,0-1-1,0 1 0,0 0 0,0 1 0,20 14 59,-3-3-8,25 39 43,-40-48-88,0-1 1,-1 1-1,1-1 0,-1 1 1,0 0-1,2 7 1,4 4 4,4 11 3,-10-21-9,0 0-1,0 0 0,1 0 0,0-1 1,0 1-1,0-1 0,5 5 0,4 28 102,-11-36-102,0 0 0,0-1 0,0 1 0,-1 0 0,1 0 0,0 0 0,-1 0 0,1 0-1,-1 0 1,1 0 0,-1 1 0,1-1 0,-1 0 0,0 0 0,1 0 0,-1 2 0,2 0 3,0-2-8,-1 9 9,-1-9-2,-21-1-7058,5 0-157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0"/>
    </inkml:context>
    <inkml:brush xml:id="br0">
      <inkml:brushProperty name="width" value="0.035" units="cm"/>
      <inkml:brushProperty name="height" value="0.035" units="cm"/>
    </inkml:brush>
  </inkml:definitions>
  <inkml:trace contextRef="#ctx0" brushRef="#br0">1 230 912,'0'0'17027,"11"-14"-14725,-6 8-2090,-1 1 0,1 0 0,-1 0 0,1 0 0,8-5 0,10-11 252,42-46 462,-49 49-672,18-26 1,-31 40-204,0 0 0,0 0 1,1 0-1,0 1 1,0-1-1,5-3 1,-8 7 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41"/>
    </inkml:context>
    <inkml:brush xml:id="br0">
      <inkml:brushProperty name="width" value="0.035" units="cm"/>
      <inkml:brushProperty name="height" value="0.035" units="cm"/>
    </inkml:brush>
  </inkml:definitions>
  <inkml:trace contextRef="#ctx0" brushRef="#br0">0 0 1552,'13'99'4057,"-11"-80"13301,13-19-16744,28 1-316,-8 0-175,0-2 0,47-6 0,-25-1-38,-15 6-7450,-54 2 991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59"/>
    </inkml:context>
    <inkml:brush xml:id="br0">
      <inkml:brushProperty name="width" value="0.035" units="cm"/>
      <inkml:brushProperty name="height" value="0.035" units="cm"/>
    </inkml:brush>
  </inkml:definitions>
  <inkml:trace contextRef="#ctx0" brushRef="#br0">0 22 18989,'2036'-22'0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0"/>
    </inkml:context>
    <inkml:brush xml:id="br0">
      <inkml:brushProperty name="width" value="0.035" units="cm"/>
      <inkml:brushProperty name="height" value="0.035" units="cm"/>
    </inkml:brush>
  </inkml:definitions>
  <inkml:trace contextRef="#ctx0" brushRef="#br0">1 70 1072,'0'0'18292,"9"0"-17799,110-13 782,-60 4-1043,14 1-96,-10 3-89,11-3 45,-12 3-30,11 1-6,90 0-41,-74-1 8,9 1 2,46 0 72,817 4 334,-928 4-430,-25-4 6,3-1-2,-5 2-2,9 3-3,8-4-4876,-38 0-914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1"/>
    </inkml:context>
    <inkml:brush xml:id="br0">
      <inkml:brushProperty name="width" value="0.035" units="cm"/>
      <inkml:brushProperty name="height" value="0.035" units="cm"/>
    </inkml:brush>
  </inkml:definitions>
  <inkml:trace contextRef="#ctx0" brushRef="#br0">1 90 176,'0'0'10941,"0"54"-10933,-1-44-87,4 2-167,18-4 75,4-2 181,-22-6-27,-1 1 0,1-1 0,0 2-1,0-2 1,0 0 0,0 1 0,0-1 0,0 0-1,0-1 1,3 1 0,18-2 66,-23 1-28,2-1-1,-1-1 0,-1 2 1,2-1-1,-1 1 1,-1-2-1,1 1 0,-1 1 1,1-2-1,-1 1 0,1-1 1,-1 2-1,2-7 0,8-11 65,-10 19-79,-1-2-1,0 1 1,2 1 0,-2-2 0,0 2 0,0-1 0,1-1 0,-1 2 0,0-1 0,0-1 0,0 2 0,0-1 0,0-1-1,0 1 1,0 1 0,0-2 0,0 1 0,0 1 0,0-2 0,0 1 0,-1-2 0,1 1 1,-2 1 1,2-1-1,0 1 1,0-1-1,0 1 1,0-1-1,0-1 1,0 2-1,0-1 0,0 1 1,0-1-1,0 1 1,2-1-1,-2 1 1,0-2-1,1 1 1,-1 1-1,2-1 1,-2 1-1,1-1 1,1 1-1,-2-1 1,3-1-1,-2-4-37,1-2 0,-2 1-1,0-1 1,0 2 0,-3-16 0,-68 22-364,41 8 78,30-5 320,-1-2-1,-1 0 0,1 0 0,1 1 1,-2-1-1,1 2 0,1-2 0,-2 1 1,2-1-1,-1 2 0,-1-2 0,2 1 1,-1-1-1,1 2 0,-2-2 0,2 1 1,0 1-1,-1-2 0,1 1 0,0 1 1,-2-1-1,2 1 0,-12 43 453,12 49-331,0-92-128,0-2-1,0 0 1,0 1 0,2-1-1,-2 0 1,0 0-1,0 2 1,1-2-1,-1 0 1,0 0 0,0 1-1,2-1 1,-2 0-1,0 0 1,1 0-1,-1 2 1,0-2-1,2 0 1,-2 0 0,0 0-1,1 0 1,-1 0-1,0 0 1,2 0-1,-2 0 1,0 0 0,1 0-1,-1 0 1,2 0-1,29 0-130,-16 0 147,-6 1 75,24-2 313,-31 1-394,-2 0 1,1 0-1,-1 0 0,2 0 0,-2 0 0,1 0 0,-1 0 1,2 0-1,-2 0 0,0 0 0,1-2 0,-1 2 0,2 0 1,-2 0-1,1-1 0,-1 1 0,0 0 0,2 0 0,-2-2 1,1 2-1,-1-1 0,0 1 0,2 0 0,-2-2 0,0 2 1,0-1-1,1 1 0,-1-2 0,0 2 0,0 0 0,0-1 1,0-1-1,14-35 401,-2 4-10,-12 22-235,0 10-118,0-1-1,0 1 1,1-1-1,-1 1 1,0-1-1,0 1 1,0-1-1,0 1 1,0-1-1,-1 1 1,1-1-1,0 2 1,0-1-1,-2-1 1,2 1-1,0-1 1,-1 1-1,1-1 1,-2 2-1,2-1 1,-1-1-1,1 1 1,-2 1-1,1-2 1,-1 1-1,-1-1-65,0 1 0,0-1 0,0 1 0,0 1 0,0-2 0,-1 2 0,1-1 0,0 1-1,0 0 1,0 0 0,-2 0 0,2 0 0,0 0 0,0 1 0,0-1 0,0 2 0,-1-2 0,1 1 0,0 1-1,0-2 1,0 1 0,0 1 0,0 1 0,1-2 0,-1 1 0,0-1 0,0 2 0,2-1 0,-2 1-1,1 0 1,-1-2 0,2 2 0,-1 0 0,1 0 0,-1 0 0,1 0 0,-1 0 0,1 0 0,-1 0-1,2 0 1,-1 0 0,1 0 0,-2 0 0,2 6 0,2 6-83,-2-10 62,0 1 1,1-2-1,-1 1 1,0-1-1,-1 1 1,1-1-1,-2 7 1,38-11-348,-33 0 404,0-2 0,2 2 1,-2-1-1,0-1 0,0 1 1,0-1-1,0 1 1,0-1-1,0 1 0,0-1 1,0-1-1,-2 2 0,2-2 1,-1 1-1,1-1 1,-2 0-1,2 2 0,-1-2 1,-1 0-1,4-5 0,-4 2 90,1 0 0,-1 0-1,-1 2 1,2-2 0,-2 0-1,0 0 1,0 0-1,0 0 1,-3-8 0,1-5 502,2 19-583,0 0 1,0 1 0,0-1-1,0 0 1,0 0 0,0 0-1,0 0 1,0 2 0,0-2-1,-1 0 1,1 0 0,0 0-1,0 0 1,0 0 0,0 0-1,0 1 1,-2-1 0,2 0-1,0 0 1,0 0 0,0 0-1,0 0 1,-1 0-1,1 0 1,0 0 0,0 0-1,0 0 1,-2 0 0,2 0-1,0 0 1,0 0 0,0 0-1,0 0 1,-1 0 0,1 0-1,0 0 1,0 0 0,0 0-1,0 0 1,-2 0 0,2-1-1,0 1 1,0 0 0,0 0-1,0 0 1,-1 0 0,1 0-1,0 0 1,0-2-1,0 2 1,0 0 0,0 0-1,0 0 1,0 0 0,0-1-1,-2 1 1,2 0 0,0 0-1,0 0 1,0 0 0,0-2-1,0 2 1,0 0 0,0 0-1,0 0 1,0-1 0,0 1-1,0 0 1,0 0 0,-13 16-369,10-10 356,1 0 0,1 0 0,-1 0 1,1 0-1,1 0 0,-2 0 0,2 2 0,0 5 0,0-11-28,3-2-975,-1 0 972,-1-2-1,2 2 1,-1 0 0,1 0 0,-2-1-1,1 1 1,1-2 0,-2 2-1,1-1 1,2-1 0,-2-7 174,1 0 0,-2 0 1,1-1-1,-1-16 0,-1 22 172,0 14 51,0-10-368,-12 45 190,12-33-186,0-12-25,0 0-532,0 0 538,0-1 1,0 1-1,0 0 0,0-2 1,0 2-1,0 0 0,0 0 0,0-1 1,0 1-1,0 0 0,0 0 0,0-2 1,0 2-1,0 0 0,0-1 0,0 1 1,0 0-1,0 0 0,0-2 0,0 2 1,2 0-1,-2 0 0,0-1 1,0 1-1,0 0 0,0 0 0,1 0 1,-1-2-1,0 2 0,0 0 0,2 0 1,-2 0-1,0 0 0,1-1 0,5-11-273,-6 12 279,0 0 0,0 0-1,0 0 1,0 0-1,0-2 1,0 2 0,0 0-1,0 0 1,0 0-1,0 0 1,0 0 0,0 0-1,0-1 1,0 1-1,0 0 1,0 0 0,0 0-1,0 0 1,0 0 0,0 0-1,0-2 1,0 2-1,0 0 1,2 0 0,-2 0-1,0 0 1,0 0-1,0 0 1,0 0 0,0 0-1,0-1 1,0 1-1,0 0 1,0 0 0,1 0-1,-1 0 1,0 0-1,0 0 1,0 0 0,0 0-1,0 0 1,0 0 0,2 0-1,-2 0 1,0 0-1,0 0 1,0 0 0,0 0-1,0 0 1,0 0-1,1 0 1,-1 0 0,0 0-1,0 0 1,0 0-1,0 0 1,0 0 0,2 0-1,4 12 114,-6 52 422,0-64-580,0-18-14190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2"/>
    </inkml:context>
    <inkml:brush xml:id="br0">
      <inkml:brushProperty name="width" value="0.035" units="cm"/>
      <inkml:brushProperty name="height" value="0.035" units="cm"/>
    </inkml:brush>
  </inkml:definitions>
  <inkml:trace contextRef="#ctx0" brushRef="#br0">16 0 296,'0'0'14483,"-2"19"-13575,1-16-835,-1 0 0,-1 2 0,2-2-1,-1 0 1,2 1 0,-1-1 0,-1 2 0,2-2 0,-1 1 0,1-1-1,0 2 1,0 4 0,1 63 260,1-36-1,-2 1081 1122,4-1108-1458,2-3-4,-4 24 6,-2 79 38,13-62-39,-13 87 66,12-90-38,-13-44-25,1 1 0,0 1 0,0-1 0,0-1 0,0 2 0,0-1 0,0 1 0,1-2 0,-1 1 0,0 1 0,0-1 0,0-1 0,2 2 1,-2-1-1,0-1 0,1 2 0,-1-1 0,2-1 0,-2 2 0,1-1 0,-1-1 0,2 2 0,-1-1 0,1 1 1,-2-1-1,1-1 0,-1 2 1,0-1-1,0-1 0,2 2 1,-2-1-1,0-1 0,0 2 1,0-1-1,0 1 0,0-2 0,1 1 1,-1 1-1,-1-2 0,1 1 1,0 1-1,0-1 0,0 2 1,-2 10 6,2-11-14,0-21-8367,0 7 4337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3"/>
    </inkml:context>
    <inkml:brush xml:id="br0">
      <inkml:brushProperty name="width" value="0.035" units="cm"/>
      <inkml:brushProperty name="height" value="0.035" units="cm"/>
    </inkml:brush>
  </inkml:definitions>
  <inkml:trace contextRef="#ctx0" brushRef="#br0">278 10 672,'0'0'5276,"-9"-6"1767,5 6-6852,-2-2-94,4 2-29,-1-1 1,2 1 0,-2 0 0,0 0-1,1 0 1,-1 0 0,2 0 0,-2 0-1,1 1 1,-1-1 0,2 0 0,-2 2 0,1-2-1,-1 1 1,2 1 0,-1-2 0,-4 4-1,-61 26 791,18 2-219,43-31-613,6-1-26,0 0 1,-2-1-1,2 1 1,0 0 0,0 0-1,0 0 1,0 0-1,-1 0 1,1 0-1,0 0 1,0 0-1,0 0 1,0 0 0,-2 0-1,2 0 1,0 1-1,0-1 1,0 0-1,0 0 1,0 0 0,-1 0-1,1 0 1,0 0-1,0 0 1,0 0-1,0 0 1,0 0 0,0 2-1,0-2 1,-2 0-1,2 0 1,0 0-1,0 0 1,0 0-1,0 1 1,0-1 0,0 0-1,0 0 1,0 0-1,0 0 1,0 0-1,0 2 1,0-2 0,0 0-1,0 0 1,0 1 22,-1-1-16,-1 2-1,2-2 1,-1 0 0,1 0 0,-2 1 0,1-1 0,1 2 0,-2-2-1,2 0 1,-1 1 0,1-1 0,-2 2 0,2-2 0,-1 1 0,1 1 0,0-2-1,-2 1 1,2 1 0,-12 11 123,12-13-131,-1 2 0,1-2 0,-2 0 0,2 1 1,-1-1-1,1 2 0,0-2 0,-2 1 0,2-1 0,-1 2 1,1-2-1,0 1 0,0 1 0,-2-2 0,2 1 0,0-1 1,0 2-1,0-1 0,0-1 0,0 2 0,0-1 0,0 1 1,-12 17 26,11-19-22,-1 2 0,2-1 0,-1 1 0,-1-1 0,2 1 0,-1-1 0,-1 1 0,2-1-1,-1 1 1,1-1 0,-2 1 0,2-1 0,0 1 0,-1 1 0,-11 18 230,7-10-87,-2 10-8,7 140 1058,1-159-1170,2 1 0,-1 0 0,1 0 0,-2 0 0,2-1 0,0 1 0,0 0 0,5 3 0,4 4 22,-8-5-2,1-1 1,-1 2-1,2-1 1,0-1-1,-1-1 1,1 2-1,0-2 1,0 1-1,0-1 1,1-1-1,13 5 1,-17-5 56,-2-2-103,-1 1 0,2-1 1,-2 2-1,1-2 0,-1 0 1,2 1-1,-2-1 0,1 0 1,-1 0-1,2 0 0,-1 2 1,-1-2-1,2 0 0,-2 0 0,1 0 1,1 0-1,-2 0 0,1 0 1,-1 0-1,2 0 0,-1 0 1,-1 0-1,2 0 0,-1-2 1,8 5 0,-3-1 1,27-1 19,-26-1-26,2 2 22,0-2 0,-1 1 0,1-1-1,-2-1 1,2 1 0,0-2 0,-1 1 0,-1-2 0,2 1 0,-1-1 0,-1 0 0,11-4 0,0 2 37,-18 5-55,2 0 1,-1 0-1,1 0 0,-1 0 1,1 0-1,-1-1 0,1 1 1,-1 0-1,-1 0 0,2-2 1,-1 2-1,1 0 0,-1-1 1,-1 1-1,2-2 0,-1 2 1,1-1-1,-2-1 0,1 2 1,1-1-1,-2 1 0,3-3 1,34-30 127,-27 18-121,-10 15-8,0-2 1,0 1-1,2-1 1,-2 2-1,0-1 1,1-1-1,-1 1 1,2 1-1,-2-2 1,1 2-1,-1-1 1,2-1-1,-2 2 1,1-1-1,-1 1 1,3-1-1,0-2 7,0 1 0,-1-1 0,1 2 0,0-2 1,-2 0-1,2 1 0,-1-1 0,1 0 0,-2 0 0,1 0 0,-1 0 0,1-1 0,-1 1 0,1 0 1,-2 0-1,1-2 0,-1 2 0,2 0 0,-2-4 0,1-16 66,1 1-1,-2-23 1,-2 16-1,2 26-66,2 0-1,-2 2 1,0-2-1,0 0 1,-2 0-1,2 2 1,0-2 0,0 0-1,-1 0 1,1 1-1,-2-1 1,1 0-1,1 2 1,-2-2-1,1 1 1,-1-1 0,1 2-1,-1-2 1,1 1-1,-1 1 1,-1-2-1,-1 0 1,-1-6 9,-4-2 1,-37-32 58,39 43-62,-10-15-1,16 15-10,-2-2-1,1 1 1,1-1 0,-2 1-1,1 1 1,1-2 0,-2 1-1,1 1 1,-1 0 0,2-2-1,-2 2 1,1 0-1,-1 0 1,-3-1 0,-6-1 4,9-2-3,-34-4 148,29 8-148,-25 0-12,33 0 5,-1 0 1,1 0-1,-2 0 1,2 0-1,-1 0 1,-1 0 0,2 0-1,-1 0 1,1 0-1,-2 2 1,2-2 0,-1 0-1,1 0 1,-2 0-1,2 1 1,-1-1-1,1 0 1,-2 0 0,2 2-1,0-2 1,-1 1-1,1-1 1,-2 0-1,2 2 1,-4 1 2,-1 0 1,1-2-1,0 2 0,-1-1 1,1-1-1,-1 1 1,-1-1-1,-3 1 0,-18 17 16,27-19-14,0 2 1,0-2 0,0 0-1,0 0 1,0 0 0,0 0-1,0 0 1,0 0-1,0 0 1,0 0 0,0 1-1,0-1 1,0 0 0,0 0-1,0 0 1,0 0 0,0 0-1,0 0 1,0 0 0,0 0-1,0 2 1,0-2 0,0 0-1,0 0 1,0 0-1,0 0 1,0 0 0,0 0-1,0 0 1,-1 0 0,1 0-1,0 0 1,0 0 0,0 1-1,0-1 1,0 0 0,0 0-1,0 0 1,0 0 0,-2 0-1,2 0 1,0 0-1,0 0 1,0 0 0,0 0-1,0 0 1,0 0 0,0 0-1,0 0 1,-1 0 0,1 0-1,0 0 1,0 0-15,0 0 1,-2 0-1,2 0 1,0 0-1,-1 0 1,1 0-1,0 0 1,0 0-1,-2 0 1,2 0-1,0 0 1,0 0-1,0 2 1,-1-2-1,1 0 1,0 0-1,0 0 1,0 0-1,-2 1 1,2-1-1,0 0 1,0 0-1,0 0 1,0 2-1,-1-2 1,1 0-1,0 0 1,0 1-1,0-1 1,0 0-1,0 0 1,0 2-1,0-2 1,0 0-1,0 0 1,0 1-1,0-1 1,0 0-1,0 0 1,0 2-1,0-2 1,0 0-1,0 0 1,0 1-1,0-1 1,0 0-1,0 0 1,1 2-1,-1-2 0,0 0 1,-33 13-4507,30-7-570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4"/>
    </inkml:context>
    <inkml:brush xml:id="br0">
      <inkml:brushProperty name="width" value="0.035" units="cm"/>
      <inkml:brushProperty name="height" value="0.035" units="cm"/>
    </inkml:brush>
  </inkml:definitions>
  <inkml:trace contextRef="#ctx0" brushRef="#br0">0 136 912,'0'0'15192,"24"-8"-14481,-11 5-563,1 0-1,1 0 1,25 0 0,10-9 144,-49 11-224,14 1 101,105-12 404,-95 13-502,-17-1-51,1 2 1,-2-2-1,1 0 1,-1 0 0,1-2-1,1 1 1,-2-1-1,9-2 1,-8 2-13,-2 2 0,0-1-1,0 1 1,0 0 0,1 0 0,10 1-1,-10 1 14,131-10 433,-21 2-234,74-7 126,-80 7-257,-17 0 36,-19 0 6,69-2 158,-118 2-186,120 0 72,406 6 491,-439-7-644,149 7 11,-138-6 142,-67 0 50,-55 6-209,8 0 64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5"/>
    </inkml:context>
    <inkml:brush xml:id="br0">
      <inkml:brushProperty name="width" value="0.035" units="cm"/>
      <inkml:brushProperty name="height" value="0.035" units="cm"/>
    </inkml:brush>
  </inkml:definitions>
  <inkml:trace contextRef="#ctx0" brushRef="#br0">1 25 496,'0'0'18540,"37"0"-17913,263-12-187,-33 12-96,-112-6-131,234 6 382,-134-7-455,927 7 342,-1180 0-203,-17 0-4967,-6 0 566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1"/>
    </inkml:context>
    <inkml:brush xml:id="br0">
      <inkml:brushProperty name="width" value="0.035" units="cm"/>
      <inkml:brushProperty name="height" value="0.035" units="cm"/>
    </inkml:brush>
  </inkml:definitions>
  <inkml:trace contextRef="#ctx0" brushRef="#br0">0 126 936,'0'0'2531,"47"0"2131,102-9 1295,-91 11-5497,11-2 190,78-7 1,43-2-159,15 1-104,-40 1-103,142-17 421,130-14-270,275 20 310,-544 18-467,81-7 27,56 7 157,-302 0 624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2"/>
    </inkml:context>
    <inkml:brush xml:id="br0">
      <inkml:brushProperty name="width" value="0.035" units="cm"/>
      <inkml:brushProperty name="height" value="0.035" units="cm"/>
    </inkml:brush>
  </inkml:definitions>
  <inkml:trace contextRef="#ctx0" brushRef="#br0">1 492 72,'2'0'2102,"22"5"14386,-24-17-16355,0 11-129,-2-1 0,2-1 0,0 1 0,0 1-1,0-1 1,0 0 0,0-1 0,0 2 0,2-1 0,-2 0 0,0 1-1,1-2 1,-1 1 0,2 0 0,-2 1 0,2-1 0,-2 1 0,1-1 0,1 0-1,-2 1 1,1-1 0,3-1 0,-1 0 1,2-2 1,-2 2-1,0-2 1,0 0-1,-1 2 0,1-2 1,0 0-1,-1 0 1,3-6-1,-4 5-1,1 1 1,1 0-1,-1 0 0,1 0 1,0 1-1,0-1 0,1 0 1,-1 2-1,5-7 0,45-51-4,37-43-34,-74 83 22,8-7-32,-3 6-29,-18 19 62,2-1 0,-2 0 1,0 0-1,2 1 0,-2 0 1,2 0-1,-2 1 0,10-6 1,-8 6-28,2 1 1,-3-2 0,1 1-1,0-1 1,0 0-1,0-1 1,4-2-1,-5 3 14,-3 1 0,2-1 0,1 1-1,-1 1 1,0-1 0,-1 1 0,1-1-1,0 0 1,0 1 0,0 1 0,2-2-1,5 0 1,33-7-106,-35 7 92,2-1 0,0 1 0,-1 1 0,14-2 0,-17 3 46,2-2-1,-1 2 1,-1 0-1,0 0 1,3 2-1,-3-2 1,0 1 0,1 1-1,-1-1 1,1 1-1,-1 1 1,1 0 0,-1-1-1,0 1 1,1 0-1,-2 2 1,1-1-1,7 7 1,-8-8 8,0 2 0,-2-2 0,2 2 1,-2 0-1,2-2 0,-2 2 0,6 9 0,-5-9-12,34 32 118,-28-21-66,41 56 64,-35-43-82,8 3-14,-22-30-19,0 0-1,-2-1 1,1-1-1,1 2 1,-2-1-1,2 1 1,-2 0-1,1-1 0,-1 1 1,2-1-1,-2 1 1,0 0-1,1-1 1,-1 1-1,0-1 1,0 3-1,0-1-2,2-1-1,-2-1 1,2 2-1,-2-1 1,1 0-1,1-1 1,-2 2-1,1-1 1,1 0-1,0-1 1,-1 1-1,-1-1 1,2 1-1,3 1 0,-4-1 2,1-1-1,-1 1 0,1 0 0,0-1 0,-1 2 0,1-1 1,-1 0-1,1-1 0,-2 3 0,2-3 0,-1 2 1,-1-1-1,2 0 0,-2 4 0,2-3 0,-2-1 1,0-1-1,0 1 0,0 0 1,1-1-1,-1 2 0,2-1 0,-2 0 1,1-1-1,-1 1 0,2-1 1,0 1-1,-2 0 0,3 1 0,-2-1 2,1-1 0,0 1 0,-2-1-1,1 1 1,1 0 0,-2-1 0,1 2-1,1-1 1,-2 0 0,0-1 0,2 2-1,-2-1 1,0 0 0,1 4 0,1-4 6,6 4-7,-5-1-2,-3-2 5,2 0-5,6-1-2,-5 0-5,-3 2 2,24 17-17,-24-19 13,0-2 0,2 1-1,-2-1 1,0 0 0,0 2 0,1-2 0,-1 2 0,0-2-1,0 1 1,0-1 0,2 2 0,-2-2 0,0 2 0,0-2-1,0 1 1,0-1 0,0 2 0,0-2 0,0 1 0,0 3-1,-2-4-355,2 1 0,0-1 1,0 2-1,0-2 0,0 1 0,-1-1 0,1 2 0,0-2 0,0 2 0,-2-2 0,2 0 0,0 1 0,-2-1 0,2 2 0,0-2 0,-1 0 0,1 1 0,-2-1 1,2 0-1,-1 0 0,1 2 0,-2-2 0,2 0 0,-2 0 0,2 2 0,-1-2 0,-12 0-5529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3"/>
    </inkml:context>
    <inkml:brush xml:id="br0">
      <inkml:brushProperty name="width" value="0.035" units="cm"/>
      <inkml:brushProperty name="height" value="0.035" units="cm"/>
    </inkml:brush>
  </inkml:definitions>
  <inkml:trace contextRef="#ctx0" brushRef="#br0">0 448 176,'0'0'14924,"26"-11"-13906,128-114 1304,-58 43-1705,-62 51-409,19-19 23,-35 31-163,1 1 0,0 1 0,1 1 0,34-21 0,-1 3 37,-53 34-131,0-2-1,0 2 1,0 0 0,0 0-1,0 0 1,0-1-1,0 1 1,0 0-1,0 0 1,0 0-1,0-2 1,0 2-1,2 0 1,-2 0 0,0 0-1,0 0 1,0 0-1,0-1 1,0 1-1,2 0 1,-2 0-1,0 0 1,0 0-1,0 0 1,0 0 0,1 0-1,-1 0 1,0 0-1,0-2 1,0 2-1,2 0 1,-2 0-1,0 0 1,0 0 0,-10 8-6325,-14-2-1473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442"/>
    </inkml:context>
    <inkml:brush xml:id="br0">
      <inkml:brushProperty name="width" value="0.035" units="cm"/>
      <inkml:brushProperty name="height" value="0.035" units="cm"/>
    </inkml:brush>
  </inkml:definitions>
  <inkml:trace contextRef="#ctx0" brushRef="#br0">89 32 1568,'0'-1'15458,"-14"19"-15516,3 7 280,-27 52 804,38-76-1016,-1 0 0,1 0 0,0 0-1,0 0 1,-1 0 0,1-1 0,0 1-1,0 0 1,0 0 0,0 0 0,0 0-1,0 0 1,0 0 0,0 0 0,1 1-1,-1-1 1,0 0-1,0 0 0,1 0 0,-1 0 0,0 0 0,0-1 0,0 1 0,0 0 0,0 0 0,-1 0 0,1 0 0,0 0 0,0 0 1,0 0-1,-2 1 0,1 1 13,-1 0 1,0 0 0,0 0 0,1 0-1,0 0 1,0 0 0,0 1 0,0-1-1,0 0 1,0 1 0,1-1 0,0 5-1,-8 32 134,8 71 250,0-109-410,1 0 0,-1 0 0,1 0 0,0 0 0,0 0 0,0 0 0,0 0 0,1 0 0,-1 0 0,0-1 1,1 1-1,-1 0 0,1-1 0,0 0 0,-1 1 0,1-1 0,0 0 0,0 1 0,0-1 0,0 0 0,3 0 0,4 4-100,1-1 0,18 6 0,-15-8 36,0 0 0,0 0 0,0-1-1,1-1 1,-1 0 0,20-3 0,-22-1 21,0 0 0,0-1 0,-1 0 1,1 0-1,-1-1 0,-1-1 0,16-13 0,-18 15 30,-1-1-1,0 0 0,-1 0 1,1-1-1,-1 0 0,-1 0 1,7-12-1,-4 8-47,-6 9 64,0 1-1,0 0 1,-1-1-1,1 1 0,0-1 1,-1 1-1,1-1 1,0 1-1,-1-1 1,0 1-1,1-1 0,-1 0 1,0-2-1,0 0-2,1-1 0,0 1 0,-1-1-1,2 1 1,-1-1 0,2-3 0,-1 3-2,-1 1 0,1-1 0,-1 0 0,0 1 0,-1-1 1,1-5-1,7-46-186,-8-47-504,0 102 682,0-1 1,-1 0-1,1 1 1,-1-1 0,1 0-1,-1 1 1,0-1-1,0 1 1,0-1-1,0 1 1,0-1 0,0 1-1,0 0 1,0-1-1,0 1 1,-1 0-1,1 0 1,-2-1 0,-30-18-169,29 18 123,2 1 51,0 0-1,-1 1 1,1 0 0,-1-1 0,1 1 0,0 0 0,-1 0-1,1 1 1,-4-1 0,1 1 67,3-1 37,-20 12-256,17-9 154,1-1 1,0 1-1,0 0 1,0 1-1,1-1 1,-1 1-1,1 0 1,0-1-1,-4 7 1,-10 12 289,1 9 18,13-28-252,2 0 1,-1 1-1,0-1 1,1 1-1,-1-1 1,1 1-1,0 0 1,0 0-1,0 6 1,-1 40 635,2-39-540,0 198 1007,8-161-889,1 3 28,-10-44-235,2 0-1,-1 0 1,1 0 0,0 0-1,3 10 1,-2-8 2,-1 0 1,0 0-1,0 0 1,-1 0-1,-2 16 1,1 3 11,1 152-26,0-179-130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4"/>
    </inkml:context>
    <inkml:brush xml:id="br0">
      <inkml:brushProperty name="width" value="0.035" units="cm"/>
      <inkml:brushProperty name="height" value="0.035" units="cm"/>
    </inkml:brush>
  </inkml:definitions>
  <inkml:trace contextRef="#ctx0" brushRef="#br0">81 351 4176,'7'5'15133,"0"-4"-15868,18-1 985,-5 2 4,0-4-1,1 2 1,39-8-1,-53 6-244,-1 1 0,1-3 0,-2 3 0,2-3 0,-1 1 0,-1 0-1,2-1 1,-2 1 0,0-2 0,0 2 0,1-2 0,-2 0 0,1 0 0,0 0 0,-2 0-1,5-9 1,-3 8-24,4-4-25,-3 0 0,1 0 0,-2-2 0,2 2 0,-2-1 0,-2-1 0,2 0 0,-2 1 0,0-1 0,-1 1 0,1-1-1,-1 0 1,-2-19 0,2 27 19,-2 1-1,-2 0 1,2-1-1,0 1 0,0 0 1,-2-1-1,2 3 1,-1-3-1,-1 1 0,2 0 1,-2-1-1,1 3 1,-1-2-1,0-1 0,1 3 1,-1-3-1,-1 3 1,1-3-1,1 3 0,-3-1 1,3-1-1,-3 1 1,3 0-1,-3 1 1,1-1-1,1 0 0,-1 1 1,0 1-1,-1-2 1,1 0-1,0 2 0,-1-1 1,-2 1-1,-46-17-754,50 17 759,-1 0 9,0 0 13,-2 0 1,2 0 0,-1 2-1,1-2 1,0 0-1,-1 1 1,1-1 0,0 2-1,-6 1 1,8-1-2,-1 0 0,0-1 0,1 1 0,-1 0 0,0-1 1,1 1-1,-3 0 0,3-1 0,-1 1 0,-1-2 0,-2 3 1,-9 6 95,-39 47 525,43-46-530,7-8-73,1-1 0,-1 3-1,1-3 1,1 1 0,-1 0 0,0 1-1,1-1 1,-1 1 0,0-1-1,1 1 1,-1-1 0,0 1 0,2-1-1,-1 1 1,1 0 0,-2 6-1,2-8-17,0-1-1,-2 2 1,2 0 0,0-2-1,0 1 1,0 1-1,0-2 1,-1 2 0,1-1-1,0-1 1,-2 2-1,2 0 1,-2-2-1,2 1 1,0-1 0,-1 2-1,1-2 1,-2 1-1,0-1 1,2 2-1,-3-2 1,3 2-2,-2-2 0,2 1-1,-1-1 1,1 0 0,-2 2 0,2-2-1,-2 2 1,2-2 0,-1 1 0,1 1-1,0-2 1,-2 2 0,2-2 0,0 1-1,0 1 1,-2-2 0,2 2 0,0-1-1,0-1 1,0 2 0,0 0 0,-1 3 17,1 0-1,0-2 1,-2 2 0,0-2 0,2 2 0,-1-1 0,-1-1 0,-3 9-1,2-9-4,1 2 0,0-2 0,1 2 0,-1-1 0,0 1 0,2 0 0,-1 0-1,-1 6 1,-11 27 14,0 27 94,13-50-88,0 0 1,-2-2 0,0 2-1,-6 25 1,6-25 21,1-2 0,-1 1 1,0 1-1,2-2 0,4 29 0,-3 4 90,-1 67 4,-13-63-120,13 143-148,0-193 33,7 0-1001,-1 0 1029,-1-2 0,2 0 0,0 1 0,-2-1 0,1 0 0,-1-1 0,2 1 0,-2-1 0,0 0 0,1-1 0,8-6 0,22-13-695,-34 21 658,0 2 1,1-1-1,-1-1 1,-1 1-1,1-1 1,1 0-1,-1 1 1,0-1-1,-1 0 1,1-1-1,0 0 1,1-11-7500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5"/>
    </inkml:context>
    <inkml:brush xml:id="br0">
      <inkml:brushProperty name="width" value="0.035" units="cm"/>
      <inkml:brushProperty name="height" value="0.035" units="cm"/>
    </inkml:brush>
  </inkml:definitions>
  <inkml:trace contextRef="#ctx0" brushRef="#br0">473 189 3128,'0'0'7133,"1"35"-3796,4-29-3090,-1 3-1,-1-1 1,-1-1 0,1 1-1,-1 0 1,1 1-1,-3-1 1,2 1 0,-1 12-1,13 43 1265,-14-56-1389,0-5-71,0 1-1,0-1 0,0 0 1,0 1-1,0-1 0,0 0 1,-2 1-1,2-1 1,-3 5-1,1-6-55,0 0 1,1-1-1,-1 1 0,0 0 1,1-1-1,-1 1 1,0 0-1,-1-2 0,1 1 1,1 1-1,-3-2 0,3 0 1,-1 2-1,-1-2 1,-2 1-1,-14 5-41,1-1 0,-1-2 0,1 0 0,0-1 0,-2 0-1,-19-2 1,24 0-14,0 0-1,2 0 1,-2-2-1,0 0 1,1 1-1,-1-3 1,2 1-1,0-2 1,-19-7-1,-63-46-55,91 56 121,1-1 1,-2-1-1,2-1 0,-1 2 0,1 0 1,0-2-1,1 1 0,-5-7 0,-11-13 21,3-19-24,15-99-48,2 139 37,-1-1-1,1 1 0,-2 0 1,3-1-1,-1 1 0,0 0 1,-1 1-1,3-1 0,-3-1 1,3 3-1,-3-3 0,3 3 1,-1-3-1,-1 2 0,1 1 1,7-4-1,10-10-32,-10 8 27,0 2 1,0 0-1,2 2 0,-2-1 1,2 1-1,-2 0 1,1 1-1,18-1 1,-16-1 5,35-6 6,-21 5-10,0 0 1,0 2-1,-1 1 1,31 1-1,-35 1-6,-14-2 13,0 2 1,1 2 0,-2-2 0,1 0 0,0 1 0,-1 1-1,1 0 1,-1 1 0,1-1 0,-1 1 0,1 0 0,-1 1-1,6 4 1,-3-5 2,-1 2 0,1-1 0,-2-3 0,2 3 0,0-3-1,-2 1 1,19 0 0,47 4 322,-68-6-289,-4 2-36,0-2 0,-1 0 0,-1 0 1,2 0-1,0 0 0,-1 0 0,1 0 0,0 0 0,-2 0 0,1 0 0,1 0 0,0 0 0,-1 0 0,-1-2 0,2 2 0,0 0 0,-1-1 0,-1 1 0,2-2 1,0 2-1,-1-2 0,-1 1-210,0-4-444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6"/>
    </inkml:context>
    <inkml:brush xml:id="br0">
      <inkml:brushProperty name="width" value="0.035" units="cm"/>
      <inkml:brushProperty name="height" value="0.035" units="cm"/>
    </inkml:brush>
  </inkml:definitions>
  <inkml:trace contextRef="#ctx0" brushRef="#br0">279 1 16,'0'0'17391,"-25"20"-17198,8-5-159,0 1 0,2 1 0,0-1-1,-17 26 1,30-38-31,-30 32 43,26-30-40,0 0 1,-1 0 0,3 0 0,-1 0 0,1 1-1,-1 0 1,0-1 0,2 2 0,-6 11 0,-6 33 70,10-42-56,1 3 0,-1 1 0,2-2 0,1 0 0,-1 0 0,2 21 0,-1 5 69,1 28 80,1-61-159,0-2 1,0 1 0,1 1 0,-1-1-1,2 1 1,-1-2 0,1 2 0,-1-1-1,1-1 1,4 10 0,19 34 33,-19-36-37,0-2-1,-2 2 1,1-2 0,6 22-1,4 9 18,-9-19-6,3 4-3,-7-21-13,1 1 0,-1 0 0,-1-1 1,2 1-1,-1-1 0,-2 3 1,1-3-1,1 8 0,4 16 24,-3-16-3,-1-1 0,-1 0 0,-1 1 0,2-1 1,-2 0-1,-3 18 0,1 6-14,0-32-8,2 2 0,-1-2 0,1 0 0,-2 2 0,1-2-1,-1 0 1,1 0 0,-1 0 0,-1 0 0,2 0 0,-1 0-1,-1 0 1,-2 3 0,-10 13 3,-46 59-65,52-72 46,7-4 11,0-1-1,-1-1 0,2 2 0,-1-1 1,1 1-1,-1-2 0,1 1 1,-1 1-1,1-1 0,1 1 0,-2-1 1,1 1-1,-1-1 0,2 1 0,-3 4 1,-11 6 40,8-5-55,24-4-4,-13-3 29,1 0 1,-1 1-1,-1 1 1,3-1-1,-3 1 0,1-1 1,1 1-1,-2 1 1,1-2-1,0 3 1,-1-1-1,7 6 0,49 48 109,-54-51-85,-1 3-24,1 0 0,-2 2 0,-1-2 0,2 2 1,-2 0-1,0-1 0,0 0 0,-1 0 0,1 24 1,-3 12 73,1-26-70,-1 2 1,0-1-1,-1 1 0,-1-3 0,-7 28 0,-15 60 3,20-95-13,3 2 0,-1 0 0,2 0-1,-1 0 1,4 24 0,0 5-3,-3 460-22,0-500 23,0 2 0,2 0 0,-1-1 0,-1-1 0,2 2 0,-1-2 1,5 8-1,-4-7 1,-1-1 0,1 2 0,-1 0 0,1-2 0,0 1 0,-1 1 0,1 6 0,-1-7 4,1 1 0,-1-1-1,1 1 1,1 0 0,-2-1-1,2 1 1,0-1 0,-1-1-1,1 2 1,2-2 0,-2 2-1,0-2 1,1 0 0,6 5-1,3 5 5,-11-11-37,0-1 0,-1 1 0,1 0 0,-1-1 0,2 1 0,-1-1 0,-1 1 0,1-2 0,1 1 0,-2 1-1,2-2 1,-1 1 0,1-1 0,-1 2 0,1-2 0,-2 0 0,4 1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7"/>
    </inkml:context>
    <inkml:brush xml:id="br0">
      <inkml:brushProperty name="width" value="0.035" units="cm"/>
      <inkml:brushProperty name="height" value="0.035" units="cm"/>
    </inkml:brush>
  </inkml:definitions>
  <inkml:trace contextRef="#ctx0" brushRef="#br0">65 1 4777,'0'0'4949,"-4"4"-4745,4-4-201,-1 3 87,-2-1-1,2 1 0,-1 0 1,1-1-1,-2 1 1,2 1-1,1-1 0,-1-1 1,-1 1-1,1 1 1,1-1-1,0-1 0,-1 8 1,-10 30 2072,0 24-282,1-12-1029,-1 26-265,11 96-192,0-173-398,0-1 0,0 1 0,0 1 0,1-1 1,-1-1-1,0 1 0,2 1 0,-2-2 0,0 1 1,1 0-1,-1-1 0,1 2 0,-1-1 0,2-1 1,-1 1-1,-1-1 0,3 3 0,-3-3 3,1 0-1,0 1 1,-1-1-1,2 2 1,-2-2-1,1 1 0,-1 0 1,1-1-1,-1 2 1,2-1-1,-2-1 1,0 1-1,1 1 1,-1-2-1,0 1 1,0 0-1,1 2 1,-1-3-19,2 1 1,-2 1-1,1-2 1,-1 1-1,1-1 1,-1 1-1,2-1 1,-2 0 0,1 2-1,-1-2 1,1 0-1,1 1 1,-2-1-1,1 0 1,0 1-1,-1-1 1,2 0-1,-1 0 1,0 0-1,-1 0 1,2 0 0,-1 0-1,2 0 1,31 2-3657,-19-2 1744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8"/>
    </inkml:context>
    <inkml:brush xml:id="br0">
      <inkml:brushProperty name="width" value="0.035" units="cm"/>
      <inkml:brushProperty name="height" value="0.035" units="cm"/>
    </inkml:brush>
  </inkml:definitions>
  <inkml:trace contextRef="#ctx0" brushRef="#br0">1 1 2408,'0'0'9806,"21"16"-7940,15 21-559,2 1-842,-28-30-370,68 41 17,-73-45-116,-4-3 2,-1-1 0,2 2 0,-2-2 0,1 1 0,-1-1 0,1 1-1,-1-1 1,2 2 0,-1-2 0,-1 0 0,1 1 0,1-1 0,-1 0 0,-1 0 0,1 1 0,1-1 0,-1 0 0,-1 0 0,1 0 0,1 0 0,-1 0 0,-1 0 0,1 0 0,1 0 0,-1 0 0,-1 0 0,3-1 0,-3 2-13,0 2-5,0-2 259,-2 23 186,0-20-425,-2 2 1,0-2-1,0 0 0,0 0 1,0-2-1,-8 8 1,-16 12 4,22-16-232,0-1 0,0-1-1,0 0 1,-1 0 0,0 0 0,-10 4-1,-4 1-3845,10-6-481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9"/>
    </inkml:context>
    <inkml:brush xml:id="br0">
      <inkml:brushProperty name="width" value="0.035" units="cm"/>
      <inkml:brushProperty name="height" value="0.035" units="cm"/>
    </inkml:brush>
  </inkml:definitions>
  <inkml:trace contextRef="#ctx0" brushRef="#br0">87 0 7265,'0'0'6264,"-22"11"-5250,-40 39 973,59-46-1886,7 28-493,-4-30 389,0-2 0,0 1 1,1-1-1,-1 0 1,0 1-1,2-1 0,-2 0 1,0 0-1,1 2 0,-1-2 1,1 0-1,-1 0 1,0 1-1,2-1 0,-2 0 1,1 0-1,-1 0 1,1 0-1,-1 0 0,2 0 1,-2 0-1,1 1 0,0-2 1,17 6 2,88 17-381,-88-17 301,-12-4 48,1 1 0,-2-1 1,2 0-1,-2 2 1,13 5-1,-17-7 42,0 1-1,2-1 1,-2 0 0,1 1-1,-1-1 1,0 0-1,1 2 1,-1-2-1,-1 1 1,1 0 0,1 0-1,-2-1 1,1 2-1,0-2 1,-1 2 0,0-2-1,2 2 1,-2-2-1,0 2 1,0-2-1,0 2 1,0 1 0,1 20 215,-1-15-115,0 0 0,0 1-1,0-1 1,-3 11 0,3-17-73,-1-1 1,0 1 0,1 0-1,-2-1 1,1 1-1,0-2 1,-1 2-1,1 0 1,0-1 0,-1 0-1,1 0 1,-2 0-1,2 0 1,-2 0-1,2 0 1,-2 0 0,1-1-1,-4 3 1,1-1-55,-2-1 1,2 1-1,0 0 1,-1-2-1,0 0 1,0 1-1,0-1 1,0 0-1,-8 1 1,10-2-333,1 0-1,-1-2 1,0 2 0,0-1-1,0 0 1,1 1-1,-1-2 1,2 1 0,-2 0-1,0-2 1,1 2 0,0-2-1,-1 2 1,2-2 0,-1 0-1,0 1 1,-2-4-1,-15-11-4341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0"/>
    </inkml:context>
    <inkml:brush xml:id="br0">
      <inkml:brushProperty name="width" value="0.035" units="cm"/>
      <inkml:brushProperty name="height" value="0.035" units="cm"/>
    </inkml:brush>
  </inkml:definitions>
  <inkml:trace contextRef="#ctx0" brushRef="#br0">0 0 5457,'0'0'8193,"11"19"-7367,75 145 2237,-76-139-2704,-1 0 1,10 47-1,6 23-809,-24-71 79,-1-24 296,0 1-1,0-1 1,0 2-1,-1-2 1,1 1-1,0-1 1,0 1-1,0-1 1,0 2-1,0-2 1,0 1-1,0-1 1,0 1-1,0-1 1,0 2-1,0-2 1,0 1-1,0-1 1,1 1-1,-1-1 1,0 2-1,0-2 1,0 1-1,2-1 1,-2 0-1,0 1 1,1-1-1,-1 2 1,0-2-1,1 0 1,-1 1-1,0-1 1,2 0-1,-2 1 1,1-1-1,-1 0 1,0 0-1,1 0 1,1 2-1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1"/>
    </inkml:context>
    <inkml:brush xml:id="br0">
      <inkml:brushProperty name="width" value="0.035" units="cm"/>
      <inkml:brushProperty name="height" value="0.035" units="cm"/>
    </inkml:brush>
  </inkml:definitions>
  <inkml:trace contextRef="#ctx0" brushRef="#br0">0 35 7945,'0'0'8874,"97"-18"-8490,-75 13-8,10 5-160,-22-5-80,12 5-136,0 0 0,-11 0-176,0 0-384,-1-7-536,1 7-1041,0 0-1951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2"/>
    </inkml:context>
    <inkml:brush xml:id="br0">
      <inkml:brushProperty name="width" value="0.035" units="cm"/>
      <inkml:brushProperty name="height" value="0.035" units="cm"/>
    </inkml:brush>
  </inkml:definitions>
  <inkml:trace contextRef="#ctx0" brushRef="#br0">0 0 3496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3"/>
    </inkml:context>
    <inkml:brush xml:id="br0">
      <inkml:brushProperty name="width" value="0.035" units="cm"/>
      <inkml:brushProperty name="height" value="0.035" units="cm"/>
    </inkml:brush>
  </inkml:definitions>
  <inkml:trace contextRef="#ctx0" brushRef="#br0">97 59 808,'0'0'14676,"-10"5"-13980,11-4-684,-1 1 0,0-1 0,0 2-1,0-2 1,0 0 0,-1 1-1,1-1 1,0 0 0,0 1 0,0-1-1,-2 0 1,2 1 0,-1-1 0,1 0-1,-1 1 1,1-1 0,-2 0 0,2-1-1,-2 4 1,0 2-2,1-1-1,0 0 1,1 1 0,-2-1-1,2 2 1,0-2 0,3 11-1,-3-3-31,0-10 4,1-2 1,-1 2-1,0-2 1,0 1-1,2 0 0,-2 0 1,1 0-1,0 0 1,-1-1-1,2 0 1,-1 2-1,0-2 1,-1 1-1,2-1 1,-1 0-1,0 1 0,1-1 1,0 0-1,0 1 1,-1-1-1,0 0 1,1 1-1,0-2 1,0 1-1,-1-1 1,2 1-1,-2-1 0,0 2 1,2-2-1,-2 0 1,6 1-1,16 7-214,-19-7 141,0 1-1,0-2 1,0 1 0,0-1-1,0 0 1,0 0-1,0 0 1,0 0-1,8-1 1,-10 1 68,0 0 0,-1 0 1,0 0-1,1 0 0,-1-2 1,2 2-1,-2 0 0,0-1 0,1 1 1,-1-1-1,0 1 0,1-2 1,-1 2-1,0-1 0,1 0 0,-1 1 1,0-2-1,1 1 0,-2 0 0,1-1 1,0 2-1,1-1 0,-2 0 1,1-1-1,-1 1 0,1 0 0,-1-2 1,2 0-1,-1 2 24,-1 0 1,0 1-1,0-2 1,0 1-1,1 1 1,-1-1-1,0-1 1,2 1-1,-2 1 0,1-1 1,-1 1-1,1-2 1,-1 1-1,2 1 1,-2-1-1,1 1 1,-1-2-1,1 2 0,1 0 1,-2-1-1,2 0 1,0 1 3,-1 0 0,0-2 0,1 1 0,-2 1 0,1-1 0,0-1 0,1 2 0,-2-1 0,1 0 0,0-1 0,-1 2 0,2-1 0,-2 0 1,1-1-1,-1 1 0,1 0 0,-1-1 0,2 1 0,-2 0 0,0-1 0,0 1 0,1-3 0,-2 3-7,1-1 0,0 1 0,0 0-1,0-1 1,0 1 0,0 0 0,1-1 0,-1 1 0,0 0-1,0-1 1,1 1 0,-1 0 0,0-1 0,2 1 0,-2 0-1,1-1 1,-1 1 0,1 0 0,1 1 0,-1-3 0,0-1 20,1 1 0,-2 1 0,1-2 1,-1 1-1,0-1 0,0 0 0,0 1 0,0-1 1,0 2-1,-1-6 0,1-3-21,0 11 6,0-1 0,0 1 0,0-2 0,-2 2 0,2-1 0,0 1 0,0-1 0,0 1 0,0-2 0,-1 2 0,1-1 0,0 1 0,0-1 0,-1 1 0,1-2 0,0 2 0,-2 0 0,2-1 0,0 1 0,-1 0 1,1-1-1,-1 1 0,1 0 0,-2-2 0,2 2 0,-1 0 0,1 0 0,-1 0 0,1 0 0,-2-1 0,-6-6 30,-58-21 13,50 24-101,0 2 0,0-1 0,0 0 0,0 3 0,0-1 0,-18 2 0,24-1 52,7 0 1,2 2-1,-1-2 1,1 1-1,-2-1 0,2 1 1,0-1-1,-1 2 0,1-2 1,0 1-1,-1 0 1,1 1-1,0-1 0,-1 0 1,1 1-1,0-1 1,-1 0-1,2 1 0,-1-1 1,0 0-1,1 1 1,-2-1-1,1 4 0,-10 13 115,10 0 38,1 26 144,0-42-286,0-1 0,1 0 0,-1 1 1,0 0-1,0 0 0,0-1 0,2 0 1,-2 1-1,1-1 0,-1 0 0,0 1 0,1-1 1,1 0-1,-2 1 0,1-1 0,0 0 1,-1 1-1,2-1 0,0 0 0,6 5 1,-2-4-5,-2 1 1,1 0-1,-1-1 1,1 0-1,1 0 1,8 2-1,-10-4-394,2 2 0,-2-2 0,0 0 0,0 0 0,0 0-1,1 0 1,6-2 0,2 2-3000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3"/>
    </inkml:context>
    <inkml:brush xml:id="br0">
      <inkml:brushProperty name="width" value="0.035" units="cm"/>
      <inkml:brushProperty name="height" value="0.035" units="cm"/>
    </inkml:brush>
  </inkml:definitions>
  <inkml:trace contextRef="#ctx0" brushRef="#br0">0 1 5817,'0'0'4905,"0"4"-4777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4"/>
    </inkml:context>
    <inkml:brush xml:id="br0">
      <inkml:brushProperty name="width" value="0.035" units="cm"/>
      <inkml:brushProperty name="height" value="0.035" units="cm"/>
    </inkml:brush>
  </inkml:definitions>
  <inkml:trace contextRef="#ctx0" brushRef="#br0">1 1 16,'0'0'12911,"0"35"-9324,-1-31-3433,2 0 0,-1 0 0,0 1 1,2-1-1,-2 0 0,1 0 0,0 0 0,3 8 1,7 33 430,-3-27-454,-7-14-114,1 0 0,0 0 1,0 0-1,0 0 0,0 0 1,0 0-1,1 0 0,0 0 0,-1-2 1,2 2-1,-1-1 0,5 4 1,-5-2-11,-3-4-41,0-1 0,0 0-1,0 0 1,0 0 0,0 2 0,0-2 0,1 0 0,-1 0-1,0 1 1,0-1 0,0 0 0,0 0 0,0 0 0,0 0-1,1 1 1,-1-1 0,0 0 0,0 0 0,0 0 0,2 0 0,-2 0-1,0 2 1,0-2 0,0 0 0,1 0 0,-1 0 0,0 0-1,0 0 1,0 0 0,1 0 0,-1 0 0,0 0 0,0 0-1,2 0 1,-2 0 0,0 0 0,0 0 0,1 0 0,-1 0-1,0 0 1,0 0 0,0 0 0,1 0 0,-1-2 0,0 2-1,0 0 1,3 0-65,-2-1-1,1 1 1,-1 0-1,0-1 0,1 1 1,-1-2-1,0 1 1,1 1-1,-1-1 0,0-1 1,1 1-1,-1 1 1,-1-1-1,1-1 0,1 1 1,-2 0-1,1-1 1,0 1-1,-1 0 0,2-1 1,-2 1-1,1 0 1,-1-2-1,0 2 0,1-1 1,-1 1-1,0 0 1,0-1-1,0 1 0,0-3 1,3-57-7320,-3 51 5088,0-2-2075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5"/>
    </inkml:context>
    <inkml:brush xml:id="br0">
      <inkml:brushProperty name="width" value="0.035" units="cm"/>
      <inkml:brushProperty name="height" value="0.035" units="cm"/>
    </inkml:brush>
  </inkml:definitions>
  <inkml:trace contextRef="#ctx0" brushRef="#br0">0 1 616,'0'0'7229,"3"4"-6281,-1 3-409,0 1 0,-1-2 0,2 2 0,-3 0 0,1 10 0,7 32 1646,-5-42-1892,-2 2 0,0-2-1,-1 1 1,2-1 0,-2 1 0,-2 10-1,1-11-128,1-1 0,0 1 0,0 0 0,0 0 0,1 0 0,1 0-1,2 10 1,6 60 363,-4-46-400,-6-30-118,0 1-1,0 0 1,0-1-1,0 1 1,0-2 0,1 2-1,-1 0 1,1-1-1,-1 1 1,4 2-1,-1 2 18,-2-4-50,2 1-1,0 0 0,-2-2 0,2 2 0,-1-1 1,1 0-1,0-1 0,-1 2 0,2-1 1,-1-2-1,1 2 0,4 2 0,-4-2-492,0-2-1,0 1 0,0-1 1,0 0-1,0-1 0,0 2 1,7-1-1,-10-1 255,0 0 0,1 0 0,-2 0 0,1 0-1,0 0 1,1 0 0,-2 0 0,1 0 0,0 0 0,-1-1 0,2 1 0,-1 0 0,0 0-1,-1-2 1,2 2 0,-1 0 0,-1-1 0,1 1 0,-1-1 0,2 1 0,-2-2 0,1 2 0,-1-1-1,1 1 1,-1-1 0,2-1 0,-2 2 0,1-1 0,-1 1 0,0-1 0,1-1 0,-1 1 0,0 1-1,0-1 1,0-1 0,0 2 0,2-1 0,-2 0 0,0-2 0,0-8-2848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6"/>
    </inkml:context>
    <inkml:brush xml:id="br0">
      <inkml:brushProperty name="width" value="0.035" units="cm"/>
      <inkml:brushProperty name="height" value="0.035" units="cm"/>
    </inkml:brush>
  </inkml:definitions>
  <inkml:trace contextRef="#ctx0" brushRef="#br0">1 40 880,'0'0'9346,"3"0"-8606,142-27 4126,-68 20-4503,-33 7-332,-44-2-115,0-1-1224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7"/>
    </inkml:context>
    <inkml:brush xml:id="br0">
      <inkml:brushProperty name="width" value="0.035" units="cm"/>
      <inkml:brushProperty name="height" value="0.035" units="cm"/>
    </inkml:brush>
  </inkml:definitions>
  <inkml:trace contextRef="#ctx0" brushRef="#br0">45 141 144,'0'0'8729,"32"0"-6007,-25 0-2482,-1 0 1,2 0-1,-1-1 0,0 1 0,-1-2 0,1 0 0,12-4 0,-18 5-240,2 1 0,-2-1 0,2-1 0,-2 1 0,0 0 0,2-1 0,-2 0 0,1 0-1,-1 1 1,0 0 0,1-2 0,-1 2 0,0-2 0,1 2 0,-1-2 0,0 2 0,-1-2 0,2 0 0,-2 2 0,1-2-1,-1 1 1,0 0 0,1 0 0,-1-1 0,0 2 0,0-5 0,11-34-1209,-12 38 1191,1 0 0,0 1 0,-2-2 0,2 2 1,-1 0-1,1-1 0,-1 0 0,-1 0 0,1 1 1,1 0-1,-1-1 0,-1 1 0,1 0 0,0-1 1,-1 1-1,1 0 0,0-1 0,-2 2 0,2-1 1,-1 0-1,1 1 0,0-2 0,-2 2 1,2-1-1,-1 1 0,0-1 0,0 1 0,1 0 1,-2 0-1,-1 0 0,-4-2-11,2 1-1,-2 1 1,1 0-1,-1 0 1,1 0 0,-14 4-1,17-3 0,0 2 0,0 0-1,0-1 1,0 1-1,0 0 1,0 1 0,1-2-1,-1 2 1,2-1-1,-1 1 1,0 0 0,1 0-1,-1 0 1,-2 7-1,-7 18 530,1 11 258,11-24-340,0-11-240,0 1 0,0-1 0,0-1 0,0 1 0,1 1 1,2 4-1,-3-8-140,1 0 0,1 0 0,-1 0 1,0 0-1,1 0 0,-1 0 0,0 0 0,2 0 1,-2-1-1,1 0 0,0 2 0,0-2 0,0 1 1,0-1-1,4 2 0,17 9 45,-18-8 14,2 0-1,-2-2 0,2 2 1,0-1-1,-2-2 1,2 2-1,-1-2 1,1 1-1,0-1 0,-1 0 1,2 1-1,10-2 1,-10 0-6,28-2 269,-35 1-362,0 1 0,-1 0 1,2 0-1,-1 0 1,0 0-1,-1-1 1,2 1-1,-1 0 0,-1-2 1,1 2-1,1 0 1,-2-1-1,1 1 1,-1-1-1,1 1 0,-1-2 1,2 2-1,-2-1 1,1 0-1,-1 1 1,1-2-1,-1 2 0,0-1 1,2 0-1,-2 1 1,0-2-1,0 1 1,1 0-1,-1 1 0,0-2 1,0 0-1,4-8-357,1 1-1487,-3 0-3597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8"/>
    </inkml:context>
    <inkml:brush xml:id="br0">
      <inkml:brushProperty name="width" value="0.035" units="cm"/>
      <inkml:brushProperty name="height" value="0.035" units="cm"/>
    </inkml:brush>
  </inkml:definitions>
  <inkml:trace contextRef="#ctx0" brushRef="#br0">0 1 1880,'0'0'12456,"0"35"-7947,0 119-2687,11-75-1685,-11-56-107,-2-17-79,2 0 0,0 0 0,0 0-1,0 0 1,0 0 0,2 0 0,-1 0 0,0 0 0,1 0 0,3 8-1,-4 1-423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89"/>
    </inkml:context>
    <inkml:brush xml:id="br0">
      <inkml:brushProperty name="width" value="0.035" units="cm"/>
      <inkml:brushProperty name="height" value="0.035" units="cm"/>
    </inkml:brush>
  </inkml:definitions>
  <inkml:trace contextRef="#ctx0" brushRef="#br0">0 36 408,'0'0'6860,"3"-14"-1335,5 10-5431,1 2 1,-1-2 0,1 1 0,1 2-1,-1-2 1,0 2 0,11-1 0,74 1-314,-57 1-2,-33 0 183,-1 1-1,1-1 0,0 2 0,-2-2 1,2 1-1,0 0 0,-1 1 0,1 0 0,4 2 1,-5-2-5,-2-1 1,0 0 0,1-1-1,-1 2 1,0-1 0,1 0 0,-1 1-1,0-1 1,1 0 0,-1 1-1,0 0 1,1 0 0,-1-1-1,-1 0 1,1 2 0,-1-2 0,2 1-1,-2 0 1,1 0 0,-1 2-1,5 10-205,1 6 482,-5-17-188,-1 0 0,0 1 0,0-2 0,0 1 0,-1 1 0,1-1 1,-2-1-1,2 2 0,-1-1 0,0 0 0,1-1 0,-2 2 0,1-1 0,-2 0 0,-1 3 1,0-2-13,-1-1 1,1 1-1,-1-1 1,-1-1 0,1 1-1,0 0 1,-1-2-1,-6 3 1,-46 20-50,46-17-126,0-1 0,-2 0 0,2-2 0,-1 0 0,0 0 0,-1-2 0,1 1 0,-19 0 0,32-3-85,-1 1-1,-1-1 1,1 0-1,1-1 1,-1 1 0,-1 0-1,2 0 1,-1 0 0,0 0-1,-1 0 1,2-2-1,-1 2 1,0 0 0,1-1-1,-2 1 1,1 0-1,1-1 1,-1 1 0,-1-3-1,0-8-3015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0"/>
    </inkml:context>
    <inkml:brush xml:id="br0">
      <inkml:brushProperty name="width" value="0.035" units="cm"/>
      <inkml:brushProperty name="height" value="0.035" units="cm"/>
    </inkml:brush>
  </inkml:definitions>
  <inkml:trace contextRef="#ctx0" brushRef="#br0">0 6 5817,'0'0'10355,"0"40"-8468,0 63-1165,11-56-740,-5-22-458,-3-21-464,0-16 449,-15-17 306,1-10-52,11 19 138,4-39-203,-4 55 310,1 2 0,1-2 0,-1 1 0,0-1 0,1 1 0,-1 1 0,0-2 0,2 1 0,-2 0 0,2 1 0,0-1 0,-2 0-1,2 1 1,3-2 0,-2 0 7,-2 2-5,-1 1-1,0 0 1,2-1-1,-2 1 1,2 0-1,-2-1 1,2 1-1,-2 0 1,2 1 0,-2-2-1,6 1 1,-6 1-157,21 0-2819,-12 0-5183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1"/>
    </inkml:context>
    <inkml:brush xml:id="br0">
      <inkml:brushProperty name="width" value="0.035" units="cm"/>
      <inkml:brushProperty name="height" value="0.035" units="cm"/>
    </inkml:brush>
  </inkml:definitions>
  <inkml:trace contextRef="#ctx0" brushRef="#br0">1 128 720,'0'0'6136,"7"1"-5467,1-1-557,40 4 2624,-46-3-2635,1-1 0,-2-1-1,2 1 1,0 0 0,-2 0 0,2-1 0,-2 1 0,2 0 0,-2-2-1,2 1 1,-2 1 0,2-1 0,-2-1 0,2 1 0,-2 0 0,0-1-1,2 1 1,-2 0 0,3-3 0,-1-3-73,0 0-1,-1 2 1,0-2-1,-1 1 1,0-1-1,1 2 1,-2-2-1,1 0 1,-1 1-1,0-1 1,-1-8-1,1-9-28,-6 23 63,2 0 0,0-1 0,-1 2 0,1-1 0,0 1 0,-1 0 0,1 0 0,-2 0 0,2 0 0,0 0 0,-1 1 0,1 1 0,0-1 0,-8 2 0,9 6-44,-6 6-19,6-14 35,2 2-1,-2-1 1,2 0-1,0 0 1,-2 1-1,2 0 1,-1-1-1,1 1 1,0 0 0,-1 1-1,2-2 1,-1 1-1,1 0 1,-1 1-1,1 2 1,-2 57 813,4-35-666,-2-27-158,0 1-1,1-1 1,-1-1-1,0 1 1,1 1 0,-1-1-1,2 0 1,-2 1-1,1-1 1,-1 0 0,1-1-1,1 2 1,-1-1 0,-1 0-1,1-1 1,1 2-1,-1-2 1,0 1 0,-1-1-1,2 1 1,2 1-1,36 15 318,-15-6-110,-18-10-129,1 2 0,-2-1 1,1 0-1,0-1 0,1 0 0,-2-1 1,2 2-1,-1-2 0,10-2 1,1 2 77,-17 0-184,0 0 0,-1 0 0,2 0 1,-1 0-1,-1 0 0,1-1 0,-1 1 0,2 0 1,-2 0-1,1-1 0,0 1 0,-1 0 0,2 0 1,-2-2-1,1 2 0,-1-1 0,0 1 1,1-1-1,-1 1 0,2 0 0,-2-2 0,0 1 1,1 1-1,-1-1 0,0 1 0,1-2 1,-1 2-1,0-1 0,0 1 0,0-1 0,0-1 1,2 1-1,-1-32-3281,-2 22-503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2"/>
    </inkml:context>
    <inkml:brush xml:id="br0">
      <inkml:brushProperty name="width" value="0.035" units="cm"/>
      <inkml:brushProperty name="height" value="0.035" units="cm"/>
    </inkml:brush>
  </inkml:definitions>
  <inkml:trace contextRef="#ctx0" brushRef="#br0">79 177 2776,'0'0'10737,"0"19"-9859,0-9-760,-2 4 131,2-1 1,0 0-1,2 1 0,-1 0 1,2 0-1,-1-1 1,2 0-1,7 21 1,5 4 495,-13-31-691,-2-2 1,2 1-1,-2 0 0,2 0 1,-1-1-1,2 0 1,-1-1-1,1 2 1,0-1-1,7 7 1,10 15-123,-21-27 55,0 0 1,0 0 0,1 0 0,-1 0-1,0 0 1,0 0 0,0 0 0,2 0-1,-2 0 1,0 0 0,0 0 0,1 0-1,-1 0 1,0 0 0,0 0 0,1 0-1,-1 0 1,0 0 0,0 0 0,0 0-1,2 0 1,-2 0 0,0 0 0,0 0-1,0-2 1,1 2 0,-1 0 0,0 0-1,0 0 1,0 0 0,1 0 0,-1-1-1,0 1 1,0 0 0,0 0 0,0 0 0,0-1-1,0 1 1,2 0 0,-2 0 0,0 0-1,0-2 1,-2-12-71,1 0 0,0 0 0,-2-1-1,0 2 1,-1-2 0,0 2 0,-1-1 0,0 1 0,-2 0-1,-13-21 1,20 32 64,-25-45-475,-46-65-1,40 52 33,30 56 432,0 0 0,-1 0 0,2 0 0,0 0 0,-1 0 0,1 0 0,0 0 0,0 1 0,0-1 0,3-5 0,-3-8 61,33 7 34,-18 8-151,-2 0 0,2 1 0,-1 1 0,28 3-1,-1-2-321,-40-1 400,1 0 0,0 0 1,0 0-1,-1 0 0,2 0 0,-2 1 1,0-1-1,1 0 0,0 2 0,0-2 1,-1 1-1,0-1 0,2 1 0,-2-1 1,1 2-1,-1-1 0,0 0 0,1 1 1,-1-2-1,0 1 0,1 0 0,-1 1 1,-1-1-1,1 2 0,1-2 0,-2 0 1,1 1-1,0-1 0,-1 0 0,2 3 1,2 8-7,-3-10 36,-1-1-1,1 0 1,-1 1-1,2-1 1,-2-1-1,1 1 1,-1 1-1,0-1 1,1 0-1,-1 1 0,0-1 1,0 0-1,0 1 1,0-1-1,0 2 1,0 2 20,-2 27 509,-1-29-528,2-2-1,-1 0 0,1 1 0,-2 0 0,2 0 1,0-1-1,-2 0 0,2-1 0,-2 2 0,-2 0 1,-1 1-36,-90 44 861,95-43-837,1-3-94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3"/>
    </inkml:context>
    <inkml:brush xml:id="br0">
      <inkml:brushProperty name="width" value="0.035" units="cm"/>
      <inkml:brushProperty name="height" value="0.035" units="cm"/>
    </inkml:brush>
  </inkml:definitions>
  <inkml:trace contextRef="#ctx0" brushRef="#br0">54 114 1128,'0'0'5424,"-1"6"-4399,-2 10-89,1 0 0,-1 0 1,2 0-1,1 18 0,1-34-927,0 2 1,-1-1-1,2 0 1,-1 1-1,0-2 1,1 1-1,-1 0 1,0-1-1,1 2 1,-1-1-1,0-1 1,1 0-1,-1 1 1,0-1-1,1 0 1,-1 2-1,0-2 1,1 0-1,-1 0 1,0 0-1,3 0 1,31 2-119,9-6-84,-43 4 191,1 0 1,-2-1 0,1 1-1,0 0 1,1-1-1,-1 1 1,-1-2-1,1 2 1,1-1 0,-1 0-1,-1 1 1,1-2-1,-1 1 1,2 1-1,-1-1 1,-1-1 0,1 1-1,-1 1 1,0-1-1,2-1 1,-2 1-1,0 0 1,1-1 0,-1 2-1,0-1 1,0 0-1,0-1 1,0 1-1,0-3 1,0 1-7,1 1 0,-1-1 0,2 0 0,-2 1 0,1-1-1,0 0 1,-1 1 0,2-1 0,2-2 0,-3 2 0,0 0 0,1 1 0,-1-1 0,0 0 1,1-1-1,-1 2 0,-1-1 0,1 0 0,-1-6 0,0-66 261,0 74-238,0 0 1,-1-1-1,1 1 0,-1 0 0,1-1 0,-2 1 0,2 0 0,-1 1 1,0-2-1,1 1 0,-2 0 0,1 1 0,0-2 0,-1 1 0,2 1 1,-1-1-1,0 1 0,-2-2 0,-32-16 195,23 11-158,7 4 25,1 2 1,-1-2 0,1 1-1,-2 0 1,1 1 0,0 0 0,-9-2-1,13 3-60,-2 0-1,2 0 1,0 0 0,-2 0-1,2 0 1,-2 1-1,2-1 1,-1 2-1,0-2 1,0 1 0,1-1-1,0 1 1,-2 1-1,2-2 1,-1 1-1,1 0 1,0 1 0,-1-1-1,1 0 1,0 1-1,-1-1 1,1 0 0,1 1-1,-3 2 1,-14 20-26,14-20 32,1-2-1,-1 1 1,2 1-1,-2-1 1,2 1 0,-2-2-1,2 2 1,-1 0-1,1-1 1,0 1 0,1 0-1,-2 0 1,1 0-1,1 0 1,0-1 0,0 7-1,0 53 490,0-62-507,1-1 0,-1 2 0,2-1 0,-2 0 0,1-1 0,-1 2 0,1-1-1,-1-1 1,2 1 0,-1 1 0,-1-2 0,1 1 0,1-1 0,-2 1 0,1-1 0,0 0 0,1 2-1,0-1 1,30 11-52,-18-5-27,-8-6-200,2-1 0,-1 1 0,1-1 0,-1 0 0,1 0 0,9-1 0,-2 0-2018,-14 1 1181,4 0-1375,-3 0 2433,-2 0 0,0 0 0,0 0 0,0 0 0,0 0 1,0 0-1,0 0 0,0 0 0,1 0 0,-1 0 0,0 0 0,0 0 0,0 0 1,0 0-1,0 0 0,0 0 0,0 0 0,1 0 0,-1 0 0,0 0 0,0 0 0,0 0 1,0 0-1,0-2 0,0 2 0,0 0 0,0 0 0,2 0 0,-2 0 0,0 0 0,0 0 1,0 0-1,0 0 0,0 0 0,0 0 0,0-1 0,0 1 0,0 0 0,0 0 0,0 0 1,0 0-1,0 0 0,0 0 0,0 0 0,0-1 0,0 1 0,0 0 0,0 0 0,0 0 1,0 0-1,0 0 0,0 0 0,0 0 0,0-2 0,0 2 0,0 0 0,0 0 1,0-5-3118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4"/>
    </inkml:context>
    <inkml:brush xml:id="br0">
      <inkml:brushProperty name="width" value="0.035" units="cm"/>
      <inkml:brushProperty name="height" value="0.035" units="cm"/>
    </inkml:brush>
  </inkml:definitions>
  <inkml:trace contextRef="#ctx0" brushRef="#br0">509 1 3024,'0'0'13383,"0"10"-12843,0 35 22,4 154 13,-1 39-78,-5-127-147,-8 28 144,4-4-180,-6 51-122,8-118-185,-7 47 59,-1-4-51,2-11-14,-6 58-17,-5 58 19,-7 90 10,7-72-13,6-95 0,4-32 0,4-31 0,-14 143-17,4-51 1,4-7-43,-1-1-73,-7 79-20,-1-32 56,-10 135-207,15-162 206,-4 46-68,-12 152-287,18-207 411,-2 22 49,1-11 1,1 21 13,3-17 3,0 212-180,13-284-1064,-1-113 1033,0 0 0,0 0 0,-1 0 0,1 0 0,0 0 0,0 0 0,0 0 0,-1 0 0,1 0 0,-1 0 0,1 0 0,-1 0 0,1 0 0,-1 0 0,0 0 0,1 0 0,-1-1 0,0 1 0,1 0 0,-1 0 0,0-1 0,0 1 0,0-1 0,0 1 0,0 0 0,0-1 0,0 0 0,-1 1 0,-13 4-4487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4"/>
    </inkml:context>
    <inkml:brush xml:id="br0">
      <inkml:brushProperty name="width" value="0.035" units="cm"/>
      <inkml:brushProperty name="height" value="0.035" units="cm"/>
    </inkml:brush>
  </inkml:definitions>
  <inkml:trace contextRef="#ctx0" brushRef="#br0">1 0 1760,'0'0'9802,"0"29"-6256,0-21-3285,0 2-1,0-2 1,0 0 0,1 0-1,1 1 1,-1-1-1,0 0 1,2 0-1,0 0 1,-1 0-1,8 9 1,-2-1-26,-6-10-155,1-2 1,1 1-1,-1-1 0,1 1 0,-2-1 1,2 0-1,8 7 0,-2 0-12,-9-11-69,-1 1 0,1 0 0,-1-1 0,2 2 0,-2-2 0,1 1 0,-1-1 0,1 1 0,-1-1 0,2 2 0,-1-2 0,0 1 0,-1-1 0,2 0 0,-1 1 0,-1-1 0,1 0 0,1 0 0,-1 0 0,-1 0 0,1 2 0,2-2 0,-2 0-51,3 0-214,0 0 0,0 0 0,0 0 0,0 0 0,-1 0 0,9-3 0,-11 0-170,1-1 1,-1 2-1,0-1 0,1-1 0,-1 1 1,-1-1-1,1 0 0,-1 2 0,0-2 1,2 1-1,-2-1 0,-2 0 0,2-5 1,-1-3-3195,1 5-1083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5"/>
    </inkml:context>
    <inkml:brush xml:id="br0">
      <inkml:brushProperty name="width" value="0.035" units="cm"/>
      <inkml:brushProperty name="height" value="0.035" units="cm"/>
    </inkml:brush>
  </inkml:definitions>
  <inkml:trace contextRef="#ctx0" brushRef="#br0">1 29 1232,'0'0'9351,"0"30"-4464,0-24-4702,0 1 1,0 0 0,0-2 0,1 2 0,-1-1-1,2 0 1,0 0 0,2 6 0,0 8 81,-4-18-249,0-1-1,0 0 1,0 2 0,0-2-1,0 1 1,0-1-1,2 0 1,-2 1 0,0-1-1,1 0 1,-1 1-1,1 0 1,-1 0 0,2-1-1,-1-1 1,0 3-1,23 37 174,-18-32-29,-4-6-1156,-2-12 499,-10-65 531,10 51-189,-2 13 104,2 2-1,0 0 1,0-1 0,2 1-1,2-15 1,-3 21 62,-1 2 0,1-2 0,1 2 0,-2-2 1,1 2-1,0 0 0,1-2 0,-1 2 0,0-1 0,1 1 1,-1 0-1,0-1 0,1 1 0,0 0 0,0-1 0,-1 1 1,2 0-1,-2-1 0,0 2 0,2-1 0,-2 1 0,2-1 1,-2 1-1,2-2 0,-2 2 0,2 0 0,0 0 1,-2 0-1,2 0 0,1 0 0,2 0 0,22-1-834,-26 1 556,-2 0 1,1 0 0,-1 0 0,1 0 0,-1 0 0,2 0 0,-1 0-1,-1 0 1,1 0 0,-1 1 0,2-1 0,-2 0 0,1 0 0,-1 0 0,1 2-1,-1-2 1,2 0 0,-2 0 0,1 1 0,-1-1 0,1 0 0,-1 1-1,0-1 1,2 2 0,-2 3-3922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6"/>
    </inkml:context>
    <inkml:brush xml:id="br0">
      <inkml:brushProperty name="width" value="0.035" units="cm"/>
      <inkml:brushProperty name="height" value="0.035" units="cm"/>
    </inkml:brush>
  </inkml:definitions>
  <inkml:trace contextRef="#ctx0" brushRef="#br0">1 80 2880,'0'0'5118,"0"29"-766,0-11-3476,3 28 696,-3-43-1530,1-2 0,-1 2 0,1-2-1,-1 2 1,2-2 0,-1 2 0,0-2 0,1 1-1,-1 0 1,0 0 0,1-1 0,-1 0 0,0 1-1,1-1 1,0 0 0,0 1 0,-1-1 0,3 2-1,7 2 26,-3 0-49,1-1-1,-1 0 1,1 0 0,-1 0 0,2-1 0,-1 0 0,0-1 0,1 0 0,-1-1 0,2 0 0,11 1 0,-20-2-21,-1 0 0,0 0 0,1-2-1,-1 2 1,0 0 0,1 0 0,-1-1 0,0 1 0,1-1 0,-1 1 0,0 0 0,1-2 0,-1 1 0,0 1 0,1-1 0,-1-1 0,-1 2 0,1-1 0,1 0 0,-2-1 0,1 1 0,0 0 0,-1 1 0,2-2 0,-2 1-1,1 0 1,-1-1 0,0 1 0,1-3 0,1 0 13,3-13 10,0 1-1,-1-2 1,-1 1-1,0 0 1,-2-1-1,0 1 1,-3-30-1,2 15 199,0 31-205,0 1 1,0-1 0,0 1 0,-2-2 0,2 2-1,0-1 1,-1 0 0,1 1 0,0-2-1,-1 2 1,1-1 0,-2 1 0,2 0 0,-1-1-1,1 1 1,-1-2 0,1 2 0,-2 0-1,2-1 1,-1 1 0,1 0 0,-1 0 0,-1-1-1,2 1 1,-1 0 0,1 0 0,-1 0-1,-1 0 1,0 0 0,-29-3 236,28 3-253,-1 0-5,-1 0 0,1 0 0,0 0 0,0 1 0,0-1 0,0 2 0,0-1 1,-1 0-1,1 1 0,0-1 0,1 2 0,-1-2 0,-4 4 0,4-2 0,0 1 0,0 1 0,0-1 0,0 0 0,1 2 0,-1-2 0,2 1 0,-1 0 0,-2 7 0,-5 4 57,9-14-49,0-1-1,-1 2 0,1-1 1,1 0-1,-1 0 1,-1 0-1,2 0 0,-1 1 1,1-2-1,-1 2 0,1 0 1,0-1-1,0 0 1,0 3-1,1 8 2,-1-9-14,1 2 0,-1-2 1,0 0-1,0 0 1,0 0-1,-1 0 1,0 5-1,33-9-534,-28 0 492,0-1 0,0 1-1,-2-2 1,2 2-1,0-1 1,-1 0-1,1-1 1,0 1 0,-1 0-1,1-2 1,-2 2-1,1-2 1,1 2 0,-1-2-1,3-4 1,1 1-136,0-2 0,-1 0 0,12-16 0,-13 12 855,-4 10 436,5 4-507,-5 20 382,7 1-841,4 6-46,-7-21 11,1 2-1,-1-1 1,-1 0-1,1 1 1,2 11-1,5 8-1103,-12-29 510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7"/>
    </inkml:context>
    <inkml:brush xml:id="br0">
      <inkml:brushProperty name="width" value="0.035" units="cm"/>
      <inkml:brushProperty name="height" value="0.035" units="cm"/>
    </inkml:brush>
  </inkml:definitions>
  <inkml:trace contextRef="#ctx0" brushRef="#br0">0 24 408,'0'0'968,"0"-23"-1128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8"/>
    </inkml:context>
    <inkml:brush xml:id="br0">
      <inkml:brushProperty name="width" value="0.035" units="cm"/>
      <inkml:brushProperty name="height" value="0.035" units="cm"/>
    </inkml:brush>
  </inkml:definitions>
  <inkml:trace contextRef="#ctx0" brushRef="#br0">0 35 352,'11'-35'13414,"-11"71"-9852,10 8-2073,-8-32-1277,-1-1-1,2-1 1,-1 1-1,1 1 1,1-1-1,5 11 0,9 28 296,-17-46-458,7 26 297,19 48 0,-26-76-353,0 1-1,2 0 0,-2-1 0,2 1 1,-2 0-1,2-2 0,0 2 0,-2-1 1,2 0-1,-1 0 0,1 0 0,0 0 1,-1 0-1,1-1 0,4 2 0,-6-3-54,31 5-1581,-31-5 1446,1 0 1,-2 0-1,1 0 0,0 0 0,-1 0 1,2 0-1,-2 0 0,1 0 0,0 0 1,-1 0-1,2 0 0,-1 0 0,-1-1 1,1 1-1,-1 0 0,2-2 0,-1 2 1,-1 0-1,1-1 0,-1 1 1,2 0-1,-2-1 0,0 1 0,1-2 1,-1 2-1,1-1 0,-1 1 0,0-1 1,2-1-1,-2 2 0,0-1 0,0 1 1,1-1-1,-1-1 0,0 2 0,0-1 1,0 1-1,0-1 0,0-1 1,0 2-1,0-1 0,0 0 0,0 1 1,0-2-1,0 1 0,0 1 0,0-1 1,-1 1-1,1-3 0,0-8-1993,0-2-3443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99"/>
    </inkml:context>
    <inkml:brush xml:id="br0">
      <inkml:brushProperty name="width" value="0.035" units="cm"/>
      <inkml:brushProperty name="height" value="0.035" units="cm"/>
    </inkml:brush>
  </inkml:definitions>
  <inkml:trace contextRef="#ctx0" brushRef="#br0">1 23 1144,'0'0'10754,"21"-6"-7746,69-2 1531,2-1-5395,-91 9-301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600"/>
    </inkml:context>
    <inkml:brush xml:id="br0">
      <inkml:brushProperty name="width" value="0.035" units="cm"/>
      <inkml:brushProperty name="height" value="0.035" units="cm"/>
    </inkml:brush>
  </inkml:definitions>
  <inkml:trace contextRef="#ctx0" brushRef="#br0">1 1 2200,'0'0'11550,"0"35"-8357,0-23-2728,0 1 1,1-1-1,1 0 0,4 24 0,5 21 514,-6-41-841,-5-14-132,0-1-1,2 0 0,-2 1 0,0-1 0,1-1 0,-1 1 1,0 1-1,1-1 0,-1 0 0,2 1 0,-2-1 0,1-1 0,0 1 1,-1 1-1,2-2 0,-1 1 0,0 0 0,-1-1 0,2 2 1,-1-2-1,2 2 0,-2-2-82,0 2 0,-1-2 0,2 1 0,-2-1 0,1 1 0,0-1 0,-1 0 0,2 2 1,-1-2-1,-1 0 0,1 1 0,1-1 0,-1 0 0,-1 0 0,1 0 0,1 0 0,-1 0 0,-1 0 0,1 0 0,1 0 0,-1 0 0,-1 0 0,1 0 0,1 0 0,-1 0 0,-1-1 1,1 1-1,1 0 0,-1-2 0,-1 2 0,1 0 0,1-1 0,-2 1 0,1-1 0,-1 1 0,1-2 0,-1 2 0,2-1 0,-2 1 0,1-1 0,-1-1 0,1 2 0,-1-1 1,0 0-1,2 1 0,-2-3 0,14-17-1750,-12 19 1485,-1-1-1,-1 1 0,1 0 1,1-1-1,-1 1 0,-1-2 1,1 2-1,-1 0 0,2-1 1,-2 0-1,1 0 0,-1 1 0,0-2 1,0 2-1,0 0 0,0-2 1,0 2-1,0-2 0,0 0 1,0-2-1157,0-6-3126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601"/>
    </inkml:context>
    <inkml:brush xml:id="br0">
      <inkml:brushProperty name="width" value="0.035" units="cm"/>
      <inkml:brushProperty name="height" value="0.035" units="cm"/>
    </inkml:brush>
  </inkml:definitions>
  <inkml:trace contextRef="#ctx0" brushRef="#br0">0 1 2128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602"/>
    </inkml:context>
    <inkml:brush xml:id="br0">
      <inkml:brushProperty name="width" value="0.035" units="cm"/>
      <inkml:brushProperty name="height" value="0.035" units="cm"/>
    </inkml:brush>
  </inkml:definitions>
  <inkml:trace contextRef="#ctx0" brushRef="#br0">0 104 2128,'11'-87'13355,"-11"82"-15788,0-7-1312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603"/>
    </inkml:context>
    <inkml:brush xml:id="br0">
      <inkml:brushProperty name="width" value="0.035" units="cm"/>
      <inkml:brushProperty name="height" value="0.035" units="cm"/>
    </inkml:brush>
  </inkml:definitions>
  <inkml:trace contextRef="#ctx0" brushRef="#br0">45 50 1600,'0'0'9913,"0"8"-9165,0 111 4010,1-118-4688,1 2 0,-1-2 0,0 2-1,1-2 1,0 1 0,0-1 0,-1 0 0,2 2 0,-2-2-1,2-1 1,-2 2 0,2-1 0,3 2 0,28 11 299,-26-10-290,0-1 1,1-2-1,-1 2 1,0-2-1,1 1 0,-1-2 1,11 0-1,-14 1-79,1-1-1,0 0 1,0-1-1,-1 1 1,2-2-1,-2 1 0,0 0 1,1-1-1,-1 1 1,0-2-1,11-3 1,-1-9-123,9-12-118,-20 18 243,-1 1 0,-1-1 0,0 1 0,0-2 0,0 1 0,-2 1 0,1-1 0,-1-1 0,0 1 0,-3-8 0,3-13 70,-1 29-56,1 0-1,0-1 1,0 2 0,-1-1-1,1 0 1,-2-1-1,2 2 1,-1-1 0,1 0-1,-1 1 1,1-2-1,-2 2 1,1-1 0,1 1-1,-1-1 1,-1 1-1,2 0 1,-1-2 0,0 2-1,-1 0 1,1-1-1,-2 1 1,-29-9 411,27 7-326,-12 0-44,1 0 1,-2 1-1,2 1 0,-25 3 1,-11-2-24,49-1-29,2 1-1,-2-1 0,2 2 1,-2-2-1,2 1 1,-2 0-1,2-1 0,-2 2 1,2-1-1,0 0 0,-1 1 1,0-1-1,0 0 0,1 1 1,-3 2-1,-25 36-26,17-23 36,8-12-22,1 1 1,0 0 0,1 0 0,-1 0-1,0 1 1,2 0 0,0-2-1,-1 2 1,1-1 0,1 1 0,0 0-1,0-1 1,0 12 0,0-10-93,1-7 11,-1 0-1,2 1 1,-2-1-1,1 0 0,-1 1 1,1-1-1,1-1 0,-2 1 1,1 1-1,0-1 1,1-1-1,-2 1 0,1 1 1,0-2-1,1 1 1,-1-1-1,0 1 0,1-1 1,-1 0-1,0 2 1,1-2-1,-1 0 0,0 0 1,1 1-1,-1-1 1,0 0-1,1 0 0,0 0 1,50 3-9190,-49-3 7541,17 0-4408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5"/>
    </inkml:context>
    <inkml:brush xml:id="br0">
      <inkml:brushProperty name="width" value="0.035" units="cm"/>
      <inkml:brushProperty name="height" value="0.035" units="cm"/>
    </inkml:brush>
  </inkml:definitions>
  <inkml:trace contextRef="#ctx0" brushRef="#br0">0 51 672,'0'0'9773,"16"-1"-8451,29-6-640,0 2-1,90 1 1,-29 2-263,215 0 232,-172 4-595,463 7 42,-228-4-62,232 0 152,-511-5 9,197-5 477,-62-2-528,8 0 395,15-8 260,-3 6-213,-87 5-389,279 1 264,-237 5-147,667-2 102,-582 20-388,-75-1-11,1-2 74,2-1 30,-78-4 122,-62-4-99,654 84 375,-720-89-522,186 35 24,1 0 2,-95-18-16,-60-12-9,-32-4 0,1-1-1,28 1 1,-50-4-28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604"/>
    </inkml:context>
    <inkml:brush xml:id="br0">
      <inkml:brushProperty name="width" value="0.035" units="cm"/>
      <inkml:brushProperty name="height" value="0.035" units="cm"/>
    </inkml:brush>
  </inkml:definitions>
  <inkml:trace contextRef="#ctx0" brushRef="#br0">3 1 512,'0'0'10975,"0"40"-7295,-2-12-2526,2-16-838,-1-1-1,2 1 0,-1-2 0,2 2 1,-1 0-1,6 18 0,-5-24-252,-2 2-1,2-1 1,-2 1-1,1-1 1,-1 1-1,-1 8 0,-1 9 16,1-25-77,1 3 3,9 3-3,-9-18-539,2-1-1,-2 0 1,1-1-1,2 2 0,3-14 1,-3 19 450,0 0 1,1-1-1,0 2 1,0-1-1,1 0 1,-1 1-1,1 0 1,1 0-1,0 0 1,0 1 0,0 0-1,0-1 1,0 2-1,14-6 1,-6-4 49,4 0-48,-2 8 161,-12 5 21,-1 0-1,1-1 1,0 1-1,0 1 1,0-1 0,0 1-1,5-2 1,-7 2 158,18 11 650,-19-8-826,0-1 0,1 1-1,-1 0 1,0-2 0,1 2-1,-1-1 1,-1 1 0,1 0-1,1-1 1,-2 2 0,0 2-1,10 23 845,-10 98 905,0-126-1820,0-1-1,2 1 0,-2 1 1,0-2-1,0 1 0,0-1 1,0 1-1,0-1 0,0 2 1,1-2-1,-1 0 0,0 1 1,0-1-1,1 1 0,-1-1 1,0 2-1,2-2 0,-2 0 1,0 1-1,1-1 1,-1 0-1,1 1 0,-1-1 1,0 0-1,2 2 0,-2-2 1,1 0-1,-1 0 0,1 0 1,-1 1-1,2-1 0,-2 0 1,1 0-1,-1 0 0,1 0 1,-1 0-1,2 0 0,-2 0 1,1 0-1,0 0 0,25 5-150,-24-5-43,2-1-1,-1 1 0,0 0 0,1-1 0,-2-1 0,1 2 1,0-1-1,-1 0 0,6-3 0,12-15-5057,-12 8 216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1"/>
    </inkml:context>
    <inkml:brush xml:id="br0">
      <inkml:brushProperty name="width" value="0.035" units="cm"/>
      <inkml:brushProperty name="height" value="0.035" units="cm"/>
    </inkml:brush>
  </inkml:definitions>
  <inkml:trace contextRef="#ctx0" brushRef="#br0">0 1 4456,'0'0'10020,"1"3"-9322,10 84 2106,21 109-109,-22-109-2190,-8-59-339,7 36 1,1 10 60,-7-51-97,6 32 1,4 21-54,-5-27-45,-7-33-29,-1-14-3,0 0 1,0 0-1,0 0 1,0 0-1,1 0 1,-1 0-1,1 0 1,-1 0-1,2 3 1,1 8-2997,-4 14-6555,0-15 5784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2"/>
    </inkml:context>
    <inkml:brush xml:id="br0">
      <inkml:brushProperty name="width" value="0.035" units="cm"/>
      <inkml:brushProperty name="height" value="0.035" units="cm"/>
    </inkml:brush>
  </inkml:definitions>
  <inkml:trace contextRef="#ctx0" brushRef="#br0">1 373 3344,'0'0'7461,"0"-4"-6460,0-6-522,-1 2 266,1 0 0,0-1 0,1 1 0,0 0 0,2-10 0,5-18 71,-7 30-764,0 0 1,0 0-1,1 0 1,0 0 0,0 1-1,4-10 1,4-5 531,-7 15-472,-1 0 0,1 0 1,0 0-1,0 0 0,0 1 1,1-1-1,0 1 0,4-5 0,8-5-84,0 1 0,1 0-1,26-15 1,-19 15-57,1 1 0,0 2 0,1 0-1,0 1 1,0 2 0,38-7 0,-56 13 2,0 0 1,0 0-1,0 1 0,1 0 0,-1 0 1,0 1-1,0 0 0,0 0 0,1 1 1,-2 0-1,1 0 0,0 1 0,0 0 1,-1 1-1,14 8 0,23 17-15,-23-16 55,34 29 0,-50-38-8,0 1-1,-1-1 1,0 1-1,0 0 0,0 0 1,-1 0-1,1 0 0,-1 1 1,-1 0-1,1-1 1,-1 1-1,2 7 0,-1-3 113,-1 1 0,-1-1 0,0 1 0,0 0 0,-1-1-1,0 1 1,-1 0 0,-3 12 0,2-15-42,0 0 1,-1 0-1,0 0 1,-1 0-1,0 0 0,0-1 1,-1 1-1,1-1 1,-2 0-1,-9 10 1,-5 3 87,-1-1 1,-1 0-1,-1-2 1,0 0-1,-39 19 1,32-22-94,-1-1 1,0-2-1,-40 9 1,-10 4 84,45-15-76,-66 10-1,99-19-73,-15 1-2,16-2-4,0 1-1,0 0 0,0 0 1,0 0-1,0 0 0,0 0 0,0 1 1,0-1-1,0 0 0,0 1 1,0 0-1,0-1 0,-2 2 1,-4-1 125,5-1-2451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3"/>
    </inkml:context>
    <inkml:brush xml:id="br0">
      <inkml:brushProperty name="width" value="0.035" units="cm"/>
      <inkml:brushProperty name="height" value="0.035" units="cm"/>
    </inkml:brush>
  </inkml:definitions>
  <inkml:trace contextRef="#ctx0" brushRef="#br0">184 1 3200,'0'0'9521,"-11"9"-3664,-108 232-2615,89-155-3178,24-68-72,2 1 0,0-1 0,-3 35 0,4 58-24,4-100 23,0 1 0,1-1 1,0 0-1,1 1 0,0-1 0,1 0 1,0-1-1,0 1 0,1-1 0,1 0 1,0 0-1,0 0 0,13 15 0,2-2-12,1 0 0,1-1 0,45 32 0,-8-20 20,-51-28-553,20 12-54,-19-14-3449,-2-3-4011,1-1 1839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4"/>
    </inkml:context>
    <inkml:brush xml:id="br0">
      <inkml:brushProperty name="width" value="0.035" units="cm"/>
      <inkml:brushProperty name="height" value="0.035" units="cm"/>
    </inkml:brush>
  </inkml:definitions>
  <inkml:trace contextRef="#ctx0" brushRef="#br0">0 0 8705,'0'0'14606,"0"15"-14419,0 24-114,1-1-1,9 52 1,4 16 47,-11-67-91,13 55 0,-10-63-90,-2-1 0,0 1 0,-2 39 0,0-65-1054,1-10-3098,3-7-1800,-6 12 6015,5-15-8137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5"/>
    </inkml:context>
    <inkml:brush xml:id="br0">
      <inkml:brushProperty name="width" value="0.035" units="cm"/>
      <inkml:brushProperty name="height" value="0.035" units="cm"/>
    </inkml:brush>
  </inkml:definitions>
  <inkml:trace contextRef="#ctx0" brushRef="#br0">89 186 232,'0'0'14458,"-2"17"-13641,-7 124 2401,10-133-3076,0 0 0,0 1 0,0-1 0,1 0 0,0 0 0,1 0 0,0-1 0,0 1 0,1-1 0,0 1 0,0-1 0,0 0 0,1-1 0,0 1 0,1-1 0,-1 0 0,1 0 0,0-1-1,9 7 1,-5-5-60,0 0 0,0-1 0,1 0 0,0-1 0,0 0 0,0-1 0,1 0 0,-1 0 0,1-1 0,0-1 0,0 0-1,18 0 1,-9-2-33,-3 1-2,1-2-1,30-4 1,-43 4-37,1-1 0,0 0 0,-1 0 0,1-1 0,-1 0 1,0 0-1,0 0 0,0-1 0,0 0 0,8-7 0,-4 2-6,-1-1-1,0 0 0,0 0 1,-1 0-1,-1-1 1,0-1-1,0 1 0,-1-1 1,0 0-1,-1-1 0,-1 1 1,0-1-1,0 0 0,-2 0 1,1 0-1,-2 0 1,0-1-1,0-15 0,-1 16 14,0-6 16,-4-36-1,3 49-26,0 1 0,0-1 0,-1 0 0,0 1 0,0-1-1,-1 1 1,1 0 0,-1 0 0,0 0 0,-6-7 0,1 2 28,-1 0 0,0 1 0,-1 0 0,0 1 0,0 0 0,-1 1 0,0 0 0,0 0 0,0 1 0,-1 0 0,0 1 0,-15-4 0,4 5-14,0 0 0,0 2 0,-1 0 0,1 1 0,-25 4 0,-5-2-52,48-1 27,1 1 0,-1 0 0,0 0 0,0 0 0,1 0 0,-1 1 0,1 0 0,-1 0 0,1 0 0,0 0 0,0 1 0,0 0 0,0 0 0,0 0-1,-5 6 1,-6 7-10,1 0 0,-15 24 0,11-15 27,11-16-80,0 1 0,1-1 0,1 1 0,0 0 0,0 1 0,1-1 0,0 1 0,0 0 0,2 0 0,-1 0 0,1 0 0,1 1 0,0-1 0,1 0 0,0 1 0,3 19 0,-3-29-100,1-1 0,-1 1 0,1-1 0,0 1 0,-1-1 0,1 0 0,0 1 1,0-1-1,0 0 0,0 0 0,0 1 0,0-1 0,1 0 0,-1 0 0,0 0 0,0-1 0,1 1 0,-1 0 0,1 0 0,2 0 0,32 7-6276,-32-7 5536,12 0-4916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6"/>
    </inkml:context>
    <inkml:brush xml:id="br0">
      <inkml:brushProperty name="width" value="0.035" units="cm"/>
      <inkml:brushProperty name="height" value="0.035" units="cm"/>
    </inkml:brush>
  </inkml:definitions>
  <inkml:trace contextRef="#ctx0" brushRef="#br0">467 1 1776,'0'0'13155,"-16"5"-8899,4 6-4016,1 0-1,0 1 1,1 1 0,1 0 0,-11 17 0,-31 74-34,35-70-77,8-15 67,-8 30-1,1-5 25,-120 266 672,105-252-767,9-19-9,-31 80-1,30-61 249,18-49-297,3-7-59,0 0 0,0 0 0,0 0 0,0 0 1,1 1-1,-1-1 0,1 0 0,-1 0 0,1 1 1,0-1-1,0 0 0,0 1 0,1 2 0,-1-4-60,2-6-4476,12-15-3071,2 1-1139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7"/>
    </inkml:context>
    <inkml:brush xml:id="br0">
      <inkml:brushProperty name="width" value="0.035" units="cm"/>
      <inkml:brushProperty name="height" value="0.035" units="cm"/>
    </inkml:brush>
  </inkml:definitions>
  <inkml:trace contextRef="#ctx0" brushRef="#br0">39 1 1232,'0'0'6920,"-4"14"4594,3-9-10809,3-3-634,0 0 1,0-1-1,0 1 1,0-1 0,1 1-1,-1-1 1,0 0-1,0 0 1,1 0 0,4 1-1,1 1 12,82 40 232,36 15-218,-108-51-147,-1 2-1,0 0 0,0 0 1,-1 2-1,25 20 0,-40-30 53,0 0-1,0 0 1,-1 0-1,1 1 1,0-1-1,-1 0 1,1 1-1,-1-1 0,0 0 1,1 1-1,-1-1 1,0 1-1,0-1 1,0 0-1,0 1 1,0-1-1,0 1 1,0-1-1,0 0 1,0 1-1,-1-1 0,1 1 1,-1-1-1,1 0 1,-1 1-1,1-1 1,-2 2-1,-22 35 84,4-10 1,-1-1-1,-2-2 1,0 0 0,-37 29 0,-19 18 309,30-26-98,38-36-272,-4 2 48,1 1 1,0 0 0,1 1 0,0 1 0,2 0 0,-12 19-1,22-30-2790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8"/>
    </inkml:context>
    <inkml:brush xml:id="br0">
      <inkml:brushProperty name="width" value="0.035" units="cm"/>
      <inkml:brushProperty name="height" value="0.035" units="cm"/>
    </inkml:brush>
  </inkml:definitions>
  <inkml:trace contextRef="#ctx0" brushRef="#br0">0 1 4336,'0'0'18531,"7"1"-18117,65 36-314,-3 3 0,117 88 0,-156-106-95,28 27 0,-49-40-4,-1-1-1,0 1 1,-1 1 0,0-1 0,0 1-1,-1 1 1,7 15 0,-6-7 19,-2 0 0,0 1 0,-1-1 0,-1 1 0,-1 0 0,0 0 0,-3 25 0,1-28-6,1 4 53,-1 0 0,-1 0 1,-1 0-1,-1 0 0,-8 29 0,1-22-36,0-1 0,-2-1 0,-2 0 0,0 0 0,-1-2 0,-2 0 0,0 0 0,-35 35 0,-51 36-174,86-78 86,14-13-125,0-1 1,0 0-1,0 0 1,0 0-1,0-1 0,-1 1 1,-7 4-1,3-2 65,2-2-1713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09"/>
    </inkml:context>
    <inkml:brush xml:id="br0">
      <inkml:brushProperty name="width" value="0.035" units="cm"/>
      <inkml:brushProperty name="height" value="0.035" units="cm"/>
    </inkml:brush>
  </inkml:definitions>
  <inkml:trace contextRef="#ctx0" brushRef="#br0">168 346 4392,'0'0'6026,"-14"-14"-5071,-3-1-597,-3-3 383,0-1 0,-21-29 0,23 27 726,14 18-1293,1 0 0,0-1-1,0 1 1,0-1 0,0 0-1,1 0 1,-1 0 0,1 0-1,0 0 1,0 0 0,1-1-1,-1 1 1,1-1-1,0 1 1,0-1 0,0 0-1,1-6 1,-1 7-162,1 1 0,0-1 1,0 0-1,1 1 0,-1-1 0,1 0 0,0 1 0,0-1 1,0 1-1,0-1 0,0 1 0,1 0 0,0-1 1,0 1-1,-1 0 0,2 0 0,-1 0 0,0 0 1,1 0-1,-1 1 0,1-1 0,0 1 0,0 0 0,0 0 1,0 0-1,6-3 0,2-1-13,0 0 0,0 1 1,1 0-1,-1 1 0,1 0 0,0 1 1,0 0-1,12-1 0,15 1-57,46 2 1,-56 1-44,-23 0 68,0 1 0,0 0 1,-1 0-1,1 0 1,0 0-1,0 1 1,-1 0-1,1 0 1,-1 1-1,0 0 1,0 0-1,0 0 1,0 0-1,0 1 1,-1 0-1,1 0 1,-1 0-1,0 0 1,0 1-1,-1-1 1,4 7-1,-1-1 0,-1-1 1,0 1-1,-1-1 0,0 1 0,0 1 0,-1-1 1,-1 0-1,1 1 0,-2-1 0,1 22 0,-2-18-15,1-1 64,0 0 0,-1 0 0,-1 0-1,-1 0 1,0 0 0,0 0 0,-1 0-1,-1 0 1,0-1 0,-8 16 0,-9 6 722,-43 52 0,-7 10 363,63-83-974,0 2 0,0-1 1,2 1-1,-1 0 0,-4 22 1,7-20-313,1 0 1,-1 32 0,4 6-4112,0-34 839,0-2-3287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16"/>
    </inkml:context>
    <inkml:brush xml:id="br0">
      <inkml:brushProperty name="width" value="0.035" units="cm"/>
      <inkml:brushProperty name="height" value="0.035" units="cm"/>
    </inkml:brush>
  </inkml:definitions>
  <inkml:trace contextRef="#ctx0" brushRef="#br0">27 74 144,'0'0'14168,"0"20"-12544,0-10-1556,1 18 185,0-27-246,-1 0-1,1 0 1,-1 0-1,1 1 1,0-1-1,-1 0 1,1 0-1,0 0 0,0 0 1,0 0-1,-1-1 1,1 1-1,0 0 1,0 0-1,0 0 1,1-1-1,-1 1 0,0-1 1,0 1-1,0-1 1,0 1-1,2-1 1,0 1 4,0 0 0,-1 0 1,1 0-1,0-1 1,0 0-1,0 1 1,0-1-1,0 0 0,0 0 1,0-1-1,0 1 1,3-1-1,-4 0-4,-1 0 1,1 0-1,-1 0 1,1 0-1,-1 0 0,0 0 1,1 0-1,-1 0 1,0-1-1,0 1 0,0 0 1,0-1-1,0 1 1,0-1-1,0 1 0,0-1 1,-1 0-1,1 1 1,0-1-1,-1 0 1,0 1-1,1-3 0,1-8 56,-1 0 1,0-25-1,-1 36-82,0 0 0,0 0-1,-1-1 1,1 1 0,-1 0 0,1 0 0,-1 0 0,0 0 0,1 0 0,-1 0 0,0 0 0,0 0 0,0 0 0,1 0 0,-1 0 0,0 0 0,0 0-1,0 1 1,-1-1 0,1 0 0,0 1 0,0-1 0,0 1 0,0-1 0,-1 1 0,1 0 0,-3-1 0,-34-4-670,36 5 738,0 0 1,0 0-1,0 0 0,0 0 0,0 0 1,0 0-1,0 1 0,-1-1 1,1 1-1,0 0 0,0 0 0,1-1 1,-1 1-1,0 1 0,-3 1 1,3-1 10,0 1 0,1-1 1,-1 1-1,1-1 0,-1 1 1,1-1-1,0 1 0,0 0 1,-1 5-1,1-6-20,0 1 1,1-1-1,-1 0 1,1 0-1,-1 0 1,1 0-1,0 1 0,0-1 1,0 0-1,0 0 1,0 1-1,0-1 0,1 0 1,-1 0-1,1 0 1,-1 0-1,1 1 1,2 2-1,-2-3-15,1-1-1,0 1 1,0-1 0,0 0-1,-1 0 1,1 0 0,0 0-1,0 0 1,1 0 0,-1 0-1,0-1 1,0 1 0,0-1-1,0 1 1,1-1 0,-1 0-1,0 0 1,0 0 0,3 0-1,1 0-13,-2 0 4,-1 0 0,0 0 0,1 0-1,-1 0 1,0 0 0,1-1 0,-1 1 0,0-1-1,0 0 1,1 0 0,-1 0 0,0 0 0,0-1-1,0 1 1,0-1 0,0 0 0,-1 0 0,4-3-1,2-1 94,-1-1 0,0 0-1,11-14 1,-17 19-55,1 0 0,-1 0 0,0-1-1,0 1 1,0 0 0,0 0 0,0-1 0,-1 1 0,1-1 0,0 1 0,-1-1 0,0 1 0,0-1 0,0 1 0,0-1 0,0 1 0,0 0 0,0-1 0,-1 1 0,-1-5 0,2 6-48,-1 0 1,0 0-1,1 0 1,-1 1-1,0-1 1,0 0 0,1 0-1,-1 0 1,0 1-1,0-1 1,0 0-1,0 1 1,0-1-1,0 1 1,0-1 0,0 1-1,0 0 1,-1-1-1,1 1 1,0 0-1,-2-1 1,-28 0-109,25 1 57,-3 0 38,7-1 21,-1 1-1,0 0 0,1-1 1,-1 1-1,1 0 1,-1 1-1,0-1 0,1 0 1,-1 1-1,1-1 0,-1 1 1,0 0-1,-3 2 0,0 4 65,5-6-88,1 0 0,-1 0 0,0 0 0,0 0 0,0 0 0,1 0 0,-1 0 0,1 0 1,-1 0-1,1 1 0,-1-1 0,1 0 0,-1 0 0,1 0 0,0 1 0,0-1 0,0 2 0,0 49-330,21-52 513,-19 0-164,0 0 1,0 0-1,-1 0 1,1 0-1,0 0 1,0-1-1,-1 1 0,1-1 1,0 1-1,0-1 1,-1 0-1,1 0 1,-1 0-1,1 0 1,-1 0-1,1 0 0,-1 0 1,0 0-1,1-1 1,-1 1-1,0 0 1,0-1-1,0 1 0,0-1 1,0 1-1,0-1 1,-1 1-1,1-1 1,0 0-1,-1 0 0,1 1 1,-1-1-1,0 0 1,0 0-1,1 1 1,-1-4-1,0 4 4,0 0 0,0 1 0,0-1 0,0 0 0,0 0 0,-1 0 0,1 0 0,0 0 0,0 0 0,-1 0 0,1 0 0,0 1-1,-1-1 1,1 0 0,-1 0 0,1 0 0,-1 1 0,1-1 0,-1 0 0,1 1 0,-1-1 0,0 0 0,0 1 0,1-1 0,-1 1 0,0-1 0,0 1 0,1 0 0,-1-1 0,-1 1 0,-2-1-58,0 0 1,0 1-1,0-1 1,0 1-1,-7 1 1,-2-1-102,13 0 112,-1 0 0,1 0 0,-1 0 1,1 0-1,-1 0 0,1 0 0,0 0 0,-1 0 1,1 1-1,-1-1 0,1 0 0,0 0 0,-1 0 1,1 0-1,0 1 0,-1-1 0,1 0 0,0 0 1,-1 1-1,1-1 0,0 0 0,-1 1 0,1-1 1,0 0-1,0 1 0,-1-1 0,1 1 0,-2 13-5848,2-5-1133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10"/>
    </inkml:context>
    <inkml:brush xml:id="br0">
      <inkml:brushProperty name="width" value="0.035" units="cm"/>
      <inkml:brushProperty name="height" value="0.035" units="cm"/>
    </inkml:brush>
  </inkml:definitions>
  <inkml:trace contextRef="#ctx0" brushRef="#br0">1 2 88,'0'0'9150,"0"8"-8725,0 99 2535,1-104-2867,-1 0-1,1 0 1,0-1 0,0 1-1,1-1 1,-1 1-1,0-1 1,1 1-1,0-1 1,-1 0 0,1 1-1,0-1 1,3 2-1,-2-1-16,0 0-1,0 0 0,0-1 1,1 1-1,-1-1 1,1 0-1,-1 0 0,8 3 1,3-3-37,-1-1 0,1 0 1,-1-1-1,1-1 0,15-2 1,-26 2-32,0 0 0,0 0 0,0-1 0,-1 1 0,1-1 0,0 0 0,-1 1 0,1-1 0,-1 0 0,0 0 0,0-1 0,0 1 1,4-5-1,21-35 27,-26 39-1,1 0 0,-1 0 1,0 0-1,0 0 0,0-1 1,-1 1-1,1 0 0,-1 0 1,0-1-1,0 1 0,0 0 1,0-1-1,0 1 0,-1 0 0,1 0 1,-1-1-1,0 1 0,0 0 1,0 0-1,-1 0 0,1 0 1,-1 0-1,1 0 0,-1 1 1,0-1-1,0 1 0,-1-1 1,1 1-1,0-1 0,-5-2 1,-22-5 435,28 9-468,0 1 0,-1 0 0,1 0 1,0-1-1,0 1 0,-1 0 0,1 0 1,0 0-1,-1 0 0,1 1 0,0-1 0,0 0 1,-1 0-1,1 1 0,0-1 0,0 1 1,0-1-1,-1 1 0,1 0 0,0-1 1,0 1-1,-1 1 0,-14 15-117,12-14 148,1 0 0,0 0-1,0 1 1,0-1 0,-3 6-1,6-8-30,-20 38 681,20-37-667,-1 0 0,0 0 0,0 1 0,1-1 0,-1 0 0,1 0 0,0 1 0,-1-1 0,1 0 0,0 0-1,1 1 1,-1-1 0,0 0 0,0 0 0,1 1 0,1 3 0,-1-5-9,0 1 0,1 0 0,-1-1 0,0 1 0,1-1 0,-1 0 0,1 1 0,0-1 0,-1 0 0,1 0 0,0 0 0,0 0 0,2 1 0,19 12-351,-22-14-672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11"/>
    </inkml:context>
    <inkml:brush xml:id="br0">
      <inkml:brushProperty name="width" value="0.035" units="cm"/>
      <inkml:brushProperty name="height" value="0.035" units="cm"/>
    </inkml:brush>
  </inkml:definitions>
  <inkml:trace contextRef="#ctx0" brushRef="#br0">1 50 3728,'0'0'6431,"5"-14"-956,7 12-3806,4-2-487,-5 0-904,0 0 0,1 0 1,-1 1-1,1 1 1,0 0-1,0 0 1,21 1-1,-7-1-21,281-4 426,-180 8-651,-74 3-169,-53-3 419,0 0-2773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12"/>
    </inkml:context>
    <inkml:brush xml:id="br0">
      <inkml:brushProperty name="width" value="0.035" units="cm"/>
      <inkml:brushProperty name="height" value="0.035" units="cm"/>
    </inkml:brush>
  </inkml:definitions>
  <inkml:trace contextRef="#ctx0" brushRef="#br0">6 17 144,'-6'0'21748,"352"-14"-19672,-153 12-1814,-105 3-271,-87-1-11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13"/>
    </inkml:context>
    <inkml:brush xml:id="br0">
      <inkml:brushProperty name="width" value="0.035" units="cm"/>
      <inkml:brushProperty name="height" value="0.035" units="cm"/>
    </inkml:brush>
  </inkml:definitions>
  <inkml:trace contextRef="#ctx0" brushRef="#br0">66 2 600,'0'-1'21727,"1"2"-23055,19 13 1527,0 0 0,1-2 0,1-1 1,-1 0-1,28 9 0,-3-1-149,298 148-942,-338-165 902,-1 1 0,1-1 0,0 0 0,0-1 0,-1 1 0,1-1-1,0 0 1,9 0 0,-14-1 684,-1 0-680,0 0 0,0 1 0,-1-1 0,1 0 0,0 0 1,0 1-1,0-1 0,0 0 0,0 0 0,-1 0 0,1 1 0,0-1 1,0 0-1,0 0 0,0 0 0,-1 1 0,1-1 0,0 0 1,0 0-1,-1 0 0,1 0 0,0 0 0,0 0 0,-1 0 0,1 0 1,0 1-1,0-1 0,-1 0 0,1 0 0,-1 0 0,-28 1 117,-1 1 0,0 2 0,0 1 0,1 1 0,0 2 0,1 0-1,-1 2 1,2 2 0,-42 22 0,30-11-51,1 2-1,0 2 0,2 1 1,2 2-1,-50 54 0,73-72-112,1 0 0,-12 21 0,19-28-148,0 0 0,0 0 0,0 0-1,1 1 1,0 0 0,1-1 0,-1 1-1,1 0 1,0 0 0,0 6 0,1 9-3443,0-9-5128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6"/>
    </inkml:context>
    <inkml:brush xml:id="br0">
      <inkml:brushProperty name="width" value="0.035" units="cm"/>
      <inkml:brushProperty name="height" value="0.035" units="cm"/>
    </inkml:brush>
  </inkml:definitions>
  <inkml:trace contextRef="#ctx0" brushRef="#br0">3 101 296,'0'0'10575,"0"49"-5435,0-29-4885,-2-12-165,2 0 1,0 1 0,0-1 0,2 1 0,-1-1 0,-1 0-1,3 0 1,2 12 0,12 46 484,-11-51-511,-1 1 1,-2 0-1,0 1 1,1-1 0,-3-1-1,1 32 1,10 20-45,-12-60-23,0-1 0,0 0 1,2 0-1,-2 1 0,1-3 1,1 3-1,-1-1 0,4 5 1,0 37-5,-1-35 7,0-5 0,-1 0 0,0-1 0,-2 1 0,3 2 0,-3-3 0,1 12 0,10 30 0,2-10 0,-14-36 0,-1-1 0,1 1 0,0-2 0,0 2 0,0 0 0,0-1 0,0 1 0,1-1 0,-1 1 0,0 0 0,2-1 0,-2 1 0,1-2 0,1 2 0,-2-1 0,2 0 0,1 4 0,-2-6-3,-1 1 0,2-1-1,-2 2 1,0-2 0,1 1 0,-1 1-1,0-2 1,2 2 0,-2-2 0,0 1-1,0 1 1,0-2 0,0 1 0,2 1-1,-2-2 1,0 1 0,0 1 0,0-2-1,0 2 1,-2-1 0,2-1 0,0 2-1,0 1 1,0 8-255,22-8 311,23-3 273,1-5 0,-1 0 0,0-2 0,52-15-1,-15 9-215,-23 7 67,-7-2-58,1 2-1,97 4 1,-65 2-76,-79-1-42,-3-1 1,0 2 0,-1-1 0,1-1 0,0 2 0,-1 0 1,1-1-1,0 1 0,-2 0 0,3 0 0,-1 0 0,0 0 0,-2 0 1,3 0-1,2 1 0,47-1 13,-53-1 43,2-1 1,-1 0-1,1 1 1,-2-1-1,1 1 1,1-1 0,-2 1-1,1-1 1,-1 0-1,0-1 1,2 2-1,-2-1 1,0 1 0,0-1-1,0-1 1,0 1-1,0 1 1,0-1-1,0 1 1,0-4-1,0-61-79,-2 51 94,2-120-72,-12 76-26,-1-1-56,13 55 78,0-1-5,2 0-1,-2 0 1,-2-2 0,2 2-1,-1-1 1,-1 1-1,2 0 1,-3 0-1,-2-9 1,4 8-11,-1-1 1,1-2-1,1 3 1,-2-3-1,2 2 1,0-1-1,3-14 1,-1-9-63,-15-13-15,13 43 91,0 1 1,0-1 0,0 1-1,0-1 1,0 0 0,0 1-1,0-1 1,0 1 0,0-1-1,0 1 1,-1-1 0,1 1 0,0-1-1,-2 0 1,2 1 0,-1-1-1,1 1 1,-2-1 0,1 1-1,-3-3 1,4 1-3,-1 0 0,-1 0 0,2 0 0,0 0 0,-1 0 0,1 0 0,0-1 0,0 1 0,0 0 0,1 0 0,-1-5 1,2-3-79,-2 11 76,-2-20-101,-1 18 108,2 1-1,-1 1 1,0-2-1,1 1 0,-1-1 1,1 0-1,-1 1 1,1-1-1,-1 1 0,0-1 1,1 1-1,1-2 1,-2 1-1,1 0 0,1 1 1,-2-2-1,1-2 1,-7-9-8,6 6 3,2 7 7,0-1-1,0 2 1,0-2-1,-1 1 0,1-1 1,0 2-1,0-1 1,0-1-1,-2 1 0,2 1 1,0-2-1,-1 0 1,1 2-1,-2-1 0,2 1 1,-2-2-1,2 1 1,-1 1-1,1-2 1,-2 2-1,1-1 0,1 1 1,-2 0-1,1-2 1,1 2-1,-2 0 0,0-1 1,2 1-1,-1 0 1,-2-2-1,0-1 2,0 1 67,-2 1 0,2-1 0,-2 1 0,2 1 0,-2-2 0,0 2 0,-5 0 0,-277 13-374,148 1 123,86-8 63,-58 14-271,20-6 182,-8-1-406,96-13 590,-9 6-164,12-6 154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7"/>
    </inkml:context>
    <inkml:brush xml:id="br0">
      <inkml:brushProperty name="width" value="0.035" units="cm"/>
      <inkml:brushProperty name="height" value="0.035" units="cm"/>
    </inkml:brush>
  </inkml:definitions>
  <inkml:trace contextRef="#ctx0" brushRef="#br0">3 27 16,'0'0'2884,"0"-27"8342,-1 69-9966,-1-26-1061,2 1 0,0 0 0,2-1-1,-1 1 1,1-1 0,7 23 0,16 36 37,-12-28-154,1-22-22,-14-23-48,0-1-156,0-1 0,0 0 0,0 0-1,0 2 1,0-2 0,0 0 0,0 1-1,0-1 1,0 0 0,0 0 0,0 2-1,0-2 1,0 0 0,0 0 0,0 1-1,0-1 1,0 0 0,0 0 0,0 2 0,1-2-1,-1 0 1,0 0 0,0 2 0,0-2-1,0 0 1,0 0 0,2 0 0,-2 1-1,0-1 1,0 0 0,1 0 0,-1 0-1,0 0 1,0 0 0,0 2 0,2-2-1,-2 0 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8"/>
    </inkml:context>
    <inkml:brush xml:id="br0">
      <inkml:brushProperty name="width" value="0.035" units="cm"/>
      <inkml:brushProperty name="height" value="0.035" units="cm"/>
    </inkml:brush>
  </inkml:definitions>
  <inkml:trace contextRef="#ctx0" brushRef="#br0">0 1 120,'0'0'9009,"0"19"-5705,14 97 710,-1 10-2382,-1-58-1165,1-36-433,-9-27 645,3-3-2598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69"/>
    </inkml:context>
    <inkml:brush xml:id="br0">
      <inkml:brushProperty name="width" value="0.035" units="cm"/>
      <inkml:brushProperty name="height" value="0.035" units="cm"/>
    </inkml:brush>
  </inkml:definitions>
  <inkml:trace contextRef="#ctx0" brushRef="#br0">0 34 1024,'0'0'14407,"38"0"-13280,5-2-456,3-2 1,55-14 0,-54 11-504,19 5-1431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46:58.570"/>
    </inkml:context>
    <inkml:brush xml:id="br0">
      <inkml:brushProperty name="width" value="0.035" units="cm"/>
      <inkml:brushProperty name="height" value="0.035" units="cm"/>
    </inkml:brush>
  </inkml:definitions>
  <inkml:trace contextRef="#ctx0" brushRef="#br0">0 20 1024,'0'0'13051,"16"0"-11792,434-13 2049,146 13-429,-458-6-2445,-136 6-276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59:40.407"/>
    </inkml:context>
    <inkml:brush xml:id="br0">
      <inkml:brushProperty name="width" value="0.035" units="cm"/>
      <inkml:brushProperty name="height" value="0.035" units="cm"/>
    </inkml:brush>
  </inkml:definitions>
  <inkml:trace contextRef="#ctx0" brushRef="#br0">1 492 72,'2'0'2102,"22"5"14386,-24-17-16355,0 11-129,-2-1 0,2-1 0,0 1 0,0 1-1,0-1 1,0 0 0,0-1 0,0 2 0,2-1 0,-2 0 0,0 1-1,1-2 1,-1 1 0,2 0 0,-2 1 0,2-1 0,-2 1 0,1-1 0,1 0-1,-2 1 1,1-1 0,3-1 0,-1 0 1,2-2 1,-2 2-1,0-2 1,0 0-1,-1 2 0,1-2 1,0 0-1,-1 0 1,3-6-1,-4 5-1,1 1 1,1 0-1,-1 0 0,1 0 1,0 1-1,0-1 0,1 0 1,-1 2-1,5-7 0,45-51-4,37-43-34,-74 83 22,8-7-32,-3 6-29,-18 19 62,2-1 0,-2 0 1,0 0-1,2 1 0,-2 0 1,2 0-1,-2 1 0,10-6 1,-8 6-28,2 1 1,-3-2 0,1 1-1,0-1 1,0 0-1,0-1 1,4-2-1,-5 3 14,-3 1 0,2-1 0,1 1-1,-1 1 1,0-1 0,-1 1 0,1-1-1,0 0 1,0 1 0,0 1 0,2-2-1,5 0 1,33-7-106,-35 7 92,2-1 0,0 1 0,-1 1 0,14-2 0,-17 3 46,2-2-1,-1 2 1,-1 0-1,0 0 1,3 2-1,-3-2 1,0 1 0,1 1-1,-1-1 1,1 1-1,-1 1 1,1 0 0,-1-1-1,0 1 1,1 0-1,-2 2 1,1-1-1,7 7 1,-8-8 8,0 2 0,-2-2 0,2 2 1,-2 0-1,2-2 0,-2 2 0,6 9 0,-5-9-12,34 32 118,-28-21-66,41 56 64,-35-43-82,8 3-14,-22-30-19,0 0-1,-2-1 1,1-1-1,1 2 1,-2-1-1,2 1 1,-2 0-1,1-1 0,-1 1 1,2-1-1,-2 1 1,0 0-1,1-1 1,-1 1-1,0-1 1,0 3-1,0-1-2,2-1-1,-2-1 1,2 2-1,-2-1 1,1 0-1,1-1 1,-2 2-1,1-1 1,1 0-1,0-1 1,-1 1-1,-1-1 1,2 1-1,3 1 0,-4-1 2,1-1-1,-1 1 0,1 0 0,0-1 0,-1 2 0,1-1 1,-1 0-1,1-1 0,-2 3 0,2-3 0,-1 2 1,-1-1-1,2 0 0,-2 4 0,2-3 0,-2-1 1,0-1-1,0 1 0,0 0 1,1-1-1,-1 2 0,2-1 0,-2 0 1,1-1-1,-1 1 0,2-1 1,0 1-1,-2 0 0,3 1 0,-2-1 2,1-1 0,0 1 0,-2-1-1,1 1 1,1 0 0,-2-1 0,1 2-1,1-1 1,-2 0 0,0-1 0,2 2-1,-2-1 1,0 0 0,1 4 0,1-4 6,6 4-7,-5-1-2,-3-2 5,2 0-5,6-1-2,-5 0-5,-3 2 2,24 17-17,-24-19 13,0-2 0,2 1-1,-2-1 1,0 0 0,0 2 0,1-2 0,-1 2 0,0-2-1,0 1 1,0-1 0,2 2 0,-2-2 0,0 2 0,0-2-1,0 1 1,0-1 0,0 2 0,0-2 0,0 1 0,0 3-1,-2-4-355,2 1 0,0-1 1,0 2-1,0-2 0,0 1 0,-1-1 0,1 2 0,0-2 0,0 2 0,-2-2 0,2 0 0,0 1 0,-2-1 0,2 2 0,0-2 0,-1 0 0,1 1 0,-2-1 1,2 0-1,-1 0 0,1 2 0,-2-2 0,2 0 0,-2 0 0,2 2 0,-1-2 0,-12 0-5529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27"/>
    </inkml:context>
    <inkml:brush xml:id="br0">
      <inkml:brushProperty name="width" value="0.035" units="cm"/>
      <inkml:brushProperty name="height" value="0.035" units="cm"/>
      <inkml:brushProperty name="color" value="#00A0D7"/>
    </inkml:brush>
  </inkml:definitions>
  <inkml:trace contextRef="#ctx0" brushRef="#br0">11 94 3880,'0'0'2121,"-5"29"5180,-1 42-6117,7-68-1179,-1 0 0,0 0 0,1 0 1,0 0-1,-1 0 0,1-1 0,0 1 1,1 0-1,-1 0 0,0-1 0,1 1 0,-1-1 1,1 1-1,0-1 0,0 0 0,0 0 1,0 0-1,0 0 0,1 0 0,-1 0 1,0-1-1,1 1 0,0-1 0,-1 1 0,1-1 1,0 0-1,4 1 0,3 2 10,2-1 0,-1-1-1,0 0 1,0-1 0,22 1-1,-30-2-12,0 0-1,0-1 0,-1 1 0,1-1 0,0 1 1,0-1-1,-1 0 0,1 0 0,-1 0 0,1 0 1,-1-1-1,1 1 0,-1-1 0,0 1 1,0-1-1,1 0 0,-1 0 0,-1 0 0,1 0 1,0 0-1,0-1 0,-1 1 0,1 0 0,-1-1 1,0 1-1,0-1 0,0 0 0,0 1 0,0-1 1,1-4-1,1-8 51,-1 0-1,0 0 1,-1-1 0,-1-18-1,-1 21-24,2-3 38,-1 10-45,1 0 1,-1-1-1,-1 1 1,1 0-1,-1 0 1,0 0 0,0 0-1,-1 1 1,1-1-1,-5-9 1,5 14 70,0-1-1,0 1 1,-1 0 0,1 0 0,0 0 0,-1 0 0,1 0 0,0 0 0,-1 0-1,1 0 1,-1 0 0,1 1 0,-1-1 0,0 1 0,1-1 0,-1 1 0,1-1-1,-1 1 1,0 0 0,0 0 0,1 0 0,-1 0 0,0 0 0,1 0 0,-1 1-1,-1-1 1,-9 1 5,7-1-26,0 1-1,1-1 1,-1 1 0,1 0-1,-1 1 1,1-1 0,-1 1-1,1 0 1,0 0 0,0 0-1,0 1 1,-7 5 0,3-1-10,0-1 0,1 1-1,0 1 1,1 0 0,-6 8 0,10-12-69,0-1-1,0 1 1,1 0 0,-1 0 0,1 0-1,0 0 1,0 0 0,1 0 0,-1 7-1,1 41-104,1-28 49,-1-22 66,1-1 0,-1 1 0,0-1 0,1 0 0,-1 1-1,1-1 1,-1 1 0,1-1 0,0 0 0,0 0 0,0 1 0,-1-1 0,1 0 0,0 0 0,0 0-1,1 0 1,-1 0 0,0 0 0,0 0 0,0-1 0,1 1 0,-1 0 0,0-1 0,1 1 0,-1-1 0,1 1-1,-1-1 1,3 1 0,4 1-1,-1-1 0,1 0 0,-1 0 0,9-1-1,-12 1 0,0-1 0,0 0-1,-1 0 1,1 0-1,0-1 1,0 1 0,0-1-1,0 0 1,-1 0-1,1-1 1,0 1 0,-1-1-1,1 1 1,-1-1 0,1 0-1,-1-1 1,0 1-1,0 0 1,0-1 0,0 0-1,-1 0 1,1 0-1,-1 0 1,3-4 0,-2 1 15,0 0 1,0 0 0,-1 0 0,0 0-1,-1 0 1,1-1 0,-1 1 0,0 0-1,-1-1 1,1 1 0,-1-1 0,-1 0-1,1 1 1,-3-12 0,2 16-7,1 1 0,-1 0 0,1-1 1,-1 1-1,0-1 0,0 1 0,1 0 0,-1 0 0,0-1 1,0 1-1,0 0 0,-1 0 0,1 0 0,0 0 0,0 0 1,0 0-1,-1 0 0,1 1 0,0-1 0,-1 0 0,1 1 1,-3-1-1,-2-1 24,0 1 0,-1 1 0,1-1 0,-8 1 0,9 0-24,4 0-22,-1 1 1,0-1-1,0 1 1,1-1-1,-1 1 0,1 0 1,-1 0-1,1-1 0,-1 1 1,1 0-1,-1 0 1,1 0-1,0 1 0,-1-1 1,1 0-1,0 1 1,0-1-1,0 0 0,0 1 1,0-1-1,0 1 0,0-1 1,1 1-1,-1 0 1,0 2-1,-2 4-481,1 0 0,0 0 0,-2 13 0,0 0-2282,4 2-2347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59:40.408"/>
    </inkml:context>
    <inkml:brush xml:id="br0">
      <inkml:brushProperty name="width" value="0.035" units="cm"/>
      <inkml:brushProperty name="height" value="0.035" units="cm"/>
    </inkml:brush>
  </inkml:definitions>
  <inkml:trace contextRef="#ctx0" brushRef="#br0">0 448 176,'0'0'14924,"26"-11"-13906,128-114 1304,-58 43-1705,-62 51-409,19-19 23,-35 31-163,1 1 0,0 1 0,1 1 0,34-21 0,-1 3 37,-53 34-131,0-2-1,0 2 1,0 0 0,0 0-1,0 0 1,0-1-1,0 1 1,0 0-1,0 0 1,0 0-1,0-2 1,0 2-1,2 0 1,-2 0 0,0 0-1,0 0 1,0 0-1,0-1 1,0 1-1,2 0 1,-2 0-1,0 0 1,0 0-1,0 0 1,0 0 0,1 0-1,-1 0 1,0 0-1,0-2 1,0 2-1,2 0 1,-2 0-1,0 0 1,0 0 0,-10 8-6325,-14-2-1473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50"/>
    </inkml:context>
    <inkml:brush xml:id="br0">
      <inkml:brushProperty name="width" value="0.035" units="cm"/>
      <inkml:brushProperty name="height" value="0.035" units="cm"/>
    </inkml:brush>
  </inkml:definitions>
  <inkml:trace contextRef="#ctx0" brushRef="#br0">0 1 4456,'0'0'10020,"1"3"-9322,10 84 2106,21 109-109,-22-109-2190,-8-59-339,7 36 1,1 10 60,-7-51-97,6 32 1,4 21-54,-5-27-45,-7-33-29,-1-14-3,0 0 1,0 0-1,0 0 1,0 0-1,1 0 1,-1 0-1,1 0 1,-1 0-1,2 3 1,1 8-2997,-4 14-6555,0-15 5784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51"/>
    </inkml:context>
    <inkml:brush xml:id="br0">
      <inkml:brushProperty name="width" value="0.035" units="cm"/>
      <inkml:brushProperty name="height" value="0.035" units="cm"/>
    </inkml:brush>
  </inkml:definitions>
  <inkml:trace contextRef="#ctx0" brushRef="#br0">1 373 3344,'0'0'7461,"0"-4"-6460,0-6-522,-1 2 266,1 0 0,0-1 0,1 1 0,0 0 0,2-10 0,5-18 71,-7 30-764,0 0 1,0 0-1,1 0 1,0 0 0,0 1-1,4-10 1,4-5 531,-7 15-472,-1 0 0,1 0 1,0 0-1,0 0 0,0 1 1,1-1-1,0 1 0,4-5 0,8-5-84,0 1 0,1 0-1,26-15 1,-19 15-57,1 1 0,0 2 0,1 0-1,0 1 1,0 2 0,38-7 0,-56 13 2,0 0 1,0 0-1,0 1 0,1 0 0,-1 0 1,0 1-1,0 0 0,0 0 0,1 1 1,-2 0-1,1 0 0,0 1 0,0 0 1,-1 1-1,14 8 0,23 17-15,-23-16 55,34 29 0,-50-38-8,0 1-1,-1-1 1,0 1-1,0 0 0,0 0 1,-1 0-1,1 0 0,-1 1 1,-1 0-1,1-1 1,-1 1-1,2 7 0,-1-3 113,-1 1 0,-1-1 0,0 1 0,0 0 0,-1-1-1,0 1 1,-1 0 0,-3 12 0,2-15-42,0 0 1,-1 0-1,0 0 1,-1 0-1,0 0 0,0-1 1,-1 1-1,1-1 1,-2 0-1,-9 10 1,-5 3 87,-1-1 1,-1 0-1,-1-2 1,0 0-1,-39 19 1,32-22-94,-1-1 1,0-2-1,-40 9 1,-10 4 84,45-15-76,-66 10-1,99-19-73,-15 1-2,16-2-4,0 1-1,0 0 0,0 0 1,0 0-1,0 0 0,0 0 0,0 1 1,0-1-1,0 0 0,0 1 1,0 0-1,0-1 0,-2 2 1,-4-1 125,5-1-2451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58"/>
    </inkml:context>
    <inkml:brush xml:id="br0">
      <inkml:brushProperty name="width" value="0.035" units="cm"/>
      <inkml:brushProperty name="height" value="0.035" units="cm"/>
    </inkml:brush>
  </inkml:definitions>
  <inkml:trace contextRef="#ctx0" brushRef="#br0">168 346 4392,'0'0'6026,"-14"-14"-5071,-3-1-597,-3-3 383,0-1 0,-21-29 0,23 27 726,14 18-1293,1 0 0,0-1-1,0 1 1,0-1 0,0 0-1,1 0 1,-1 0 0,1 0-1,0 0 1,0 0 0,1-1-1,-1 1 1,1-1-1,0 1 1,0-1 0,0 0-1,1-6 1,-1 7-162,1 1 0,0-1 1,0 0-1,1 1 0,-1-1 0,1 0 0,0 1 0,0-1 1,0 1-1,0-1 0,0 1 0,1 0 0,0-1 1,0 1-1,-1 0 0,2 0 0,-1 0 0,0 0 1,1 0-1,-1 1 0,1-1 0,0 1 0,0 0 0,0 0 1,0 0-1,6-3 0,2-1-13,0 0 0,0 1 1,1 0-1,-1 1 0,1 0 0,0 1 1,0 0-1,12-1 0,15 1-57,46 2 1,-56 1-44,-23 0 68,0 1 0,0 0 1,-1 0-1,1 0 1,0 0-1,0 1 1,-1 0-1,1 0 1,-1 1-1,0 0 1,0 0-1,0 0 1,0 0-1,0 1 1,-1 0-1,1 0 1,-1 0-1,0 0 1,0 1-1,-1-1 1,4 7-1,-1-1 0,-1-1 1,0 1-1,-1-1 0,0 1 0,0 1 0,-1-1 1,-1 0-1,1 1 0,-2-1 0,1 22 0,-2-18-15,1-1 64,0 0 0,-1 0 0,-1 0-1,-1 0 1,0 0 0,0 0 0,-1 0-1,-1 0 1,0-1 0,-8 16 0,-9 6 722,-43 52 0,-7 10 363,63-83-974,0 2 0,0-1 1,2 1-1,-1 0 0,-4 22 1,7-20-313,1 0 1,-1 32 0,4 6-4112,0-34 839,0-2-3287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59"/>
    </inkml:context>
    <inkml:brush xml:id="br0">
      <inkml:brushProperty name="width" value="0.035" units="cm"/>
      <inkml:brushProperty name="height" value="0.035" units="cm"/>
    </inkml:brush>
  </inkml:definitions>
  <inkml:trace contextRef="#ctx0" brushRef="#br0">1 2 88,'0'0'9150,"0"8"-8725,0 99 2535,1-104-2867,-1 0-1,1 0 1,0-1 0,0 1-1,1-1 1,-1 1-1,0-1 1,1 1-1,0-1 1,-1 0 0,1 1-1,0-1 1,3 2-1,-2-1-16,0 0-1,0 0 0,0-1 1,1 1-1,-1-1 1,1 0-1,-1 0 0,8 3 1,3-3-37,-1-1 0,1 0 1,-1-1-1,1-1 0,15-2 1,-26 2-32,0 0 0,0 0 0,0-1 0,-1 1 0,1-1 0,0 0 0,-1 1 0,1-1 0,-1 0 0,0 0 0,0-1 0,0 1 1,4-5-1,21-35 27,-26 39-1,1 0 0,-1 0 1,0 0-1,0 0 0,0-1 1,-1 1-1,1 0 0,-1 0 1,0-1-1,0 1 0,0 0 1,0-1-1,0 1 0,-1 0 0,1 0 1,-1-1-1,0 1 0,0 0 1,0 0-1,-1 0 0,1 0 1,-1 0-1,1 0 0,-1 1 1,0-1-1,0 1 0,-1-1 1,1 1-1,0-1 0,-5-2 1,-22-5 435,28 9-468,0 1 0,-1 0 0,1 0 1,0-1-1,0 1 0,-1 0 0,1 0 1,0 0-1,-1 0 0,1 1 0,0-1 0,0 0 1,-1 0-1,1 1 0,0-1 0,0 1 1,0-1-1,-1 1 0,1 0 0,0-1 1,0 1-1,-1 1 0,-14 15-117,12-14 148,1 0 0,0 0-1,0 1 1,0-1 0,-3 6-1,6-8-30,-20 38 681,20-37-667,-1 0 0,0 0 0,0 1 0,1-1 0,-1 0 0,1 0 0,0 1 0,-1-1 0,1 0 0,0 0-1,1 1 1,-1-1 0,0 0 0,0 0 0,1 1 0,1 3 0,-1-5-9,0 1 0,1 0 0,-1-1 0,0 1 0,1-1 0,-1 0 0,1 1 0,0-1 0,-1 0 0,1 0 0,0 0 0,0 0 0,2 1 0,19 12-351,-22-14-672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60"/>
    </inkml:context>
    <inkml:brush xml:id="br0">
      <inkml:brushProperty name="width" value="0.035" units="cm"/>
      <inkml:brushProperty name="height" value="0.035" units="cm"/>
    </inkml:brush>
  </inkml:definitions>
  <inkml:trace contextRef="#ctx0" brushRef="#br0">1 50 3728,'0'0'6431,"5"-14"-956,7 12-3806,4-2-487,-5 0-904,0 0 0,1 0 1,-1 1-1,1 1 1,0 0-1,0 0 1,21 1-1,-7-1-21,281-4 426,-180 8-651,-74 3-169,-53-3 419,0 0-2773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61"/>
    </inkml:context>
    <inkml:brush xml:id="br0">
      <inkml:brushProperty name="width" value="0.035" units="cm"/>
      <inkml:brushProperty name="height" value="0.035" units="cm"/>
    </inkml:brush>
  </inkml:definitions>
  <inkml:trace contextRef="#ctx0" brushRef="#br0">6 17 144,'-6'0'21748,"352"-14"-19672,-153 12-1814,-105 3-271,-87-1-11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5:04:20.962"/>
    </inkml:context>
    <inkml:brush xml:id="br0">
      <inkml:brushProperty name="width" value="0.035" units="cm"/>
      <inkml:brushProperty name="height" value="0.035" units="cm"/>
    </inkml:brush>
  </inkml:definitions>
  <inkml:trace contextRef="#ctx0" brushRef="#br0">66 2 600,'0'-1'21727,"1"2"-23055,19 13 1527,0 0 0,1-2 0,1-1 1,-1 0-1,28 9 0,-3-1-149,298 148-942,-338-165 902,-1 1 0,1-1 0,0 0 0,0-1 0,-1 1 0,1-1-1,0 0 1,9 0 0,-14-1 684,-1 0-680,0 0 0,0 1 0,-1-1 0,1 0 0,0 0 1,0 1-1,0-1 0,0 0 0,0 0 0,-1 0 0,1 1 0,0-1 1,0 0-1,0 0 0,0 0 0,-1 1 0,1-1 0,0 0 1,0 0-1,-1 0 0,1 0 0,0 0 0,0 0 0,-1 0 0,1 0 1,0 1-1,0-1 0,-1 0 0,1 0 0,-1 0 0,-28 1 117,-1 1 0,0 2 0,0 1 0,1 1 0,0 2 0,1 0-1,-1 2 1,2 2 0,-42 22 0,30-11-51,1 2-1,0 2 0,2 1 1,2 2-1,-50 54 0,73-72-112,1 0 0,-12 21 0,19-28-148,0 0 0,0 0 0,0 0-1,1 1 1,0 0 0,1-1 0,-1 1-1,1 0 1,0 0 0,0 6 0,1 9-3443,0-9-5128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28"/>
    </inkml:context>
    <inkml:brush xml:id="br0">
      <inkml:brushProperty name="width" value="0.035" units="cm"/>
      <inkml:brushProperty name="height" value="0.035" units="cm"/>
      <inkml:brushProperty name="color" value="#00A0D7"/>
    </inkml:brush>
  </inkml:definitions>
  <inkml:trace contextRef="#ctx0" brushRef="#br0">22 268 512,'0'0'3492,"14"2"-3098,47 3 290,-59-4-596,0-1 1,0 0-1,0 0 0,0 0 1,0 0-1,0-1 0,0 1 1,0 0-1,0-1 0,0 1 1,0-1-1,0 0 0,0 0 1,0 0-1,0 0 0,-1 0 0,1 0 1,0 0-1,-1-1 0,1 1 1,-1-1-1,2-1 0,7-6 695,-6 6-435,-1 0 1,1 0 0,-1-1 0,1 1-1,-1-1 1,0 0 0,0 0-1,-1 0 1,1 0 0,-1-1-1,0 1 1,0-1 0,-1 1 0,1-1-1,0-6 1,1-5 423,-1-1 1,-1 1-1,-1-18 0,0 25-644,0 7-97,0 0 0,0 0 0,0 0 0,-1 0-1,1 0 1,-1 0 0,1 0 0,-1 0 0,0 0-1,0 0 1,0 0 0,0 0 0,0 1 0,0-1 0,-1 0-1,1 1 1,0-1 0,-1 1 0,0 0 0,1-1-1,-1 1 1,0 0 0,1 0 0,-1 0 0,0 0-1,0 0 1,0 0 0,0 1 0,0-1 0,-2 0 0,-7-1-73,1 0 0,-1 1 0,0 0 0,-15 0 0,26 1 38,-2 1 5,1-1 0,-1 0 0,0 0 0,1 1 0,-1-1 1,0 1-1,1-1 0,-1 1 0,0 0 0,1-1 0,-1 1 1,1 0-1,0 0 0,-1 0 0,1 0 0,0 1 0,-1-1 0,1 0 1,0 0-1,0 1 0,0-1 0,0 1 0,0-1 0,1 1 1,-1-1-1,-1 3 0,-1 5 62,0 0-1,1 0 1,-3 17 0,2-7 61,2-16-139,0 0-1,1 0 1,-1 0-1,1-1 1,0 1-1,0 0 1,0 0-1,0 0 1,0 0-1,1 0 0,-1 0 1,1 0-1,0-1 1,0 1-1,0 0 1,0 0-1,0-1 1,0 1-1,3 2 1,-1-2 4,-1-1 1,1 0 0,0 1 0,0-1 0,0-1-1,1 1 1,-1 0 0,0-1 0,1 0-1,-1 0 1,1 0 0,-1 0 0,1 0 0,0-1-1,-1 1 1,1-1 0,7 0 0,4 0 4,-12 1 9,0-1 0,0 0 0,0 1 1,0-1-1,0 0 0,0 0 1,0-1-1,0 1 0,0-1 1,0 0-1,0 1 0,0-1 1,0 0-1,-1-1 0,1 1 0,0 0 1,-1-1-1,1 0 0,2-2 1,0-1 47,-1 0 0,-1 0 0,1-1 0,-1 0 1,0 0-1,0 1 0,-1-2 0,1 1 0,-1 0 0,-1 0 1,1-1-1,-1 1 0,0-1 0,-1 1 0,0-10 0,1 0-24,-1 10 53,0 1-1,0 0 1,0 0 0,-1 0-1,-1-10 1,1 13-32,0 0 1,0 0-1,0 0 1,0 0-1,0 0 1,-1 1-1,1-1 1,0 0 0,-1 1-1,1-1 1,-1 1-1,0 0 1,1-1-1,-1 1 1,0 0-1,0 0 1,0 0-1,-2-1 1,0 1-67,-1-1 0,1 1 1,0-1-1,-1 1 1,1 1-1,-1-1 0,0 0 1,1 1-1,-1 0 1,1 0-1,-1 1 0,0-1 1,1 1-1,-1 0 1,1 0-1,0 0 0,-1 1 1,1 0-1,-6 3 1,-2 2-1166,0 1 1,0 0-1,1 1 0,0 1 1,-9 10-1,-2 0-6331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2"/>
    </inkml:context>
    <inkml:brush xml:id="br0">
      <inkml:brushProperty name="width" value="0.035" units="cm"/>
      <inkml:brushProperty name="height" value="0.035" units="cm"/>
    </inkml:brush>
  </inkml:definitions>
  <inkml:trace contextRef="#ctx0" brushRef="#br0">0 161 2096,'0'0'13140,"25"-16"-10140,44-27-1104,67-38-183,-111 68-1650,-24 11-368,-1-4-5570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29"/>
    </inkml:context>
    <inkml:brush xml:id="br0">
      <inkml:brushProperty name="width" value="0.035" units="cm"/>
      <inkml:brushProperty name="height" value="0.035" units="cm"/>
      <inkml:brushProperty name="color" value="#00A0D7"/>
    </inkml:brush>
  </inkml:definitions>
  <inkml:trace contextRef="#ctx0" brushRef="#br0">1 183 3936,'0'0'4206,"0"7"-3631,0-4-492,0 0 0,0 0-1,0 0 1,1 0 0,0 0 0,-1 0 0,1 0 0,0-1-1,0 1 1,1 0 0,-1-1 0,1 1 0,-1-1 0,1 1-1,0-1 1,-1 0 0,1 1 0,1-1 0,-1 0-1,0 0 1,0-1 0,1 1 0,-1 0 0,1-1 0,-1 1-1,1-1 1,0 0 0,0 0 0,-1 0 0,1 0 0,5 0-1,7 0 378,0 0 0,18-1 0,-3-1 1088,-28 0-1496,-1 1 1,1-1 0,-1 1-1,1-1 1,-1 0-1,0 1 1,1-1 0,-1 0-1,0 0 1,0 0 0,0 0-1,1 0 1,-1 0-1,0-1 1,0 1 0,0 0-1,-1-1 1,1 1-1,0 0 1,0-1 0,-1 1-1,1-1 1,-1 1-1,1-1 1,-1-1 0,11-44 719,-11 46-761,3-26 563,-1-54 0,-2 52 198,-1 28-729,1 0 0,0 1 0,0-1 0,0 0 0,0 1 0,-1-1 0,1 0 0,0 1 0,-1-1-1,1 0 1,-1 1 0,1-1 0,-1 0 0,1 1 0,-1-1 0,1 1 0,-1-1 0,1 1 0,-1-1 0,1 1 0,-1 0 0,0-1 0,1 1 0,-1 0 0,0-1 0,0 1 0,1 0 0,-1 0 0,0 0 0,0 0 0,1-1 0,-2 1 0,-30 0 805,22 1-633,7-1-202,0 1 1,0-1 0,0 1-1,0 0 1,0 0-1,0 0 1,1 1 0,-1-1-1,0 1 1,1-1-1,-1 1 1,1 0 0,0 0-1,-1 0 1,1 0 0,0 0-1,0 1 1,0-1-1,1 1 1,-3 2 0,1 0-28,0 0-1,1 0 1,-1 0 0,1 0 0,0 0 0,0 0 0,1 0 0,0 1 0,0-1-1,-1 8 1,2-2-69,0-6 20,0 1-1,0-1 0,0 1 0,1-1 0,0 1 1,2 8-1,-2-12 41,0 0 0,0 0 0,0-1 0,0 1-1,0 0 1,1-1 0,-1 1 0,1-1 0,-1 1 0,1-1 0,-1 0 0,1 0 0,0 0 0,-1 0 0,1 0 0,0 0 0,0 0 0,0 0 0,0-1 0,0 1-1,0-1 1,3 1 0,1 0-64,0 0 0,0-1 0,0 1 0,0-1 0,0-1 0,0 1-1,0-1 1,6-1 0,-10 1 83,1 0-1,-1 0 1,1 0-1,0 0 1,-1 0-1,0 0 1,1-1-1,-1 1 1,0-1-1,0 0 1,0 0-1,0 0 1,0 0-1,0 0 1,0 0-1,-1 0 1,1-1-1,1-4 1,-1 3 30,1-2 12,0 0 0,0-1 0,-1 1 0,1-1 0,-2 1 0,1-1 1,-1 0-1,0 0 0,0-7 0,-1-1 1,1 7 1,-1 1-1,0-1 1,-1 0 0,0 0 0,-2-9-1,3 15-17,-1 0-1,1 1 0,-1-1 0,0 1 0,1-1 0,-1 1 0,0-1 0,0 1 0,0 0 0,0-1 1,0 1-1,0 0 0,-1 0 0,1 0 0,0 0 0,-1 0 0,1 0 0,-1 0 0,1 0 1,-1 0-1,1 1 0,-1-1 0,1 1 0,-1-1 0,0 1 0,1-1 0,-1 1 0,1 0 0,-1 0 1,-2 0-1,0 0 33,-4 0 20,0 0 1,0 0-1,0 1 0,1 0 0,-15 4 1,20-4-137,0-1 0,0 1 1,-1 1-1,1-1 1,0 0-1,1 0 0,-1 1 1,0-1-1,0 1 1,0 0-1,1-1 0,-1 1 1,1 0-1,0 0 1,-1 0-1,1 0 0,0 0 1,0 0-1,0 1 1,0-1-1,1 0 0,-1 0 1,1 1-1,-1 3 1,0 39-6683,1-29-1867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0"/>
    </inkml:context>
    <inkml:brush xml:id="br0">
      <inkml:brushProperty name="width" value="0.035" units="cm"/>
      <inkml:brushProperty name="height" value="0.035" units="cm"/>
      <inkml:brushProperty name="color" value="#00A0D7"/>
    </inkml:brush>
  </inkml:definitions>
  <inkml:trace contextRef="#ctx0" brushRef="#br0">33 142 2568,'0'0'4788,"0"8"-4036,1 22-100,-1-29-591,0 0 1,0 0 0,1 1 0,-1-1 0,0 0 0,1 0-1,-1 0 1,1 0 0,-1 0 0,1 0 0,0 0 0,0 0-1,-1 0 1,1 0 0,0 0 0,0-1 0,0 1-1,0 0 1,0 0 0,0-1 0,0 1 0,0-1 0,0 1-1,0-1 1,0 1 0,0-1 0,0 0 0,1 1 0,0-1-1,4 1 368,1 0 0,-1-1 0,1 0 0,7-1 0,-3 1 142,-10-1-530,1 1 0,0 0 1,0-1-1,0 1 0,0-1 0,-1 0 0,1 1 1,0-1-1,-1 0 0,1 0 0,0 0 0,-1 0 1,1 0-1,-1-1 0,0 1 0,1 0 0,-1-1 1,0 1-1,2-3 0,-1 0 37,1 0 0,-1 0 1,0 0-1,0 0 0,0 0 0,1-8 1,1-4 302,-2 11-30,-1-1-1,0 1 0,0 0 1,0-12-1,-1 13-255,0-1 1,0 0-1,-1 0 0,1 1 1,-1-1-1,-1 0 0,1 1 0,0-1 1,-1 1-1,-3-6 0,3 7-10,0 0-1,0 1 0,0-1 0,0 1 0,0-1 1,-1 1-1,1 0 0,-1 0 0,0 0 0,1 0 1,-1 1-1,0-1 0,0 1 0,0 0 0,-6-2 1,2 2-36,-1 0 0,0 0 1,0 1-1,0 0 0,0 0 1,-15 3-1,21-2-100,0 0-1,0 0 1,0 0 0,0 0 0,1 0-1,-1 0 1,0 0 0,0 1 0,1-1-1,-1 1 1,1-1 0,-1 1 0,1 0-1,0-1 1,0 1 0,0 0 0,0 0-1,0 0 1,-1 2 0,0 2-526,1-1 0,-1 0-1,1 0 1,0 1 0,1-1 0,-1 8 0,1-11 126,1 1 0,-1-1 0,0 1 0,1-1-1,0 0 1,-1 0 0,1 1 0,0-1 0,0 0 0,0 0 0,0 0 0,1 0 0,-1 0 0,1 0 0,-1 0 0,1 0 0,3 3 0,12 11-5797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1"/>
    </inkml:context>
    <inkml:brush xml:id="br0">
      <inkml:brushProperty name="width" value="0.035" units="cm"/>
      <inkml:brushProperty name="height" value="0.035" units="cm"/>
      <inkml:brushProperty name="color" value="#00A0D7"/>
    </inkml:brush>
  </inkml:definitions>
  <inkml:trace contextRef="#ctx0" brushRef="#br0">46 130 4248,'0'0'7549,"-7"4"-7025,-22 17 198,28-19-633,0-1 1,0 1-1,0-1 0,0 1 0,0-1 0,0 1 0,1 0 0,-1 0 0,1-1 0,0 1 0,-1 0 0,1 0 0,0-1 0,0 1 1,0 0-1,0 0 0,0 0 0,0-1 0,1 1 0,-1 0 0,1 0 0,-1 0 0,1-1 0,-1 1 0,1 0 0,0-1 1,2 3-1,0-1-11,0-1 0,0 0 0,0 0 1,0 0-1,1-1 0,-1 1 0,1-1 0,-1 0 1,1 0-1,-1 0 0,7 0 0,42 1 1188,-33-3-928,-15 1-300,-1 0 0,0 0 0,1-1-1,-1 1 1,0-1 0,1 0 0,-1 0-1,0 0 1,0 0 0,1-1-1,-1 1 1,0-1 0,-1 0 0,1 0-1,0 0 1,0 0 0,-1-1 0,1 1-1,-1-1 1,3-3 0,-2 1 24,0 1 0,-1-1 1,1 0-1,-1 0 0,0 0 1,-1 0-1,1 0 0,-1 0 0,0-1 1,0 1-1,-1 0 0,1-6 1,-1 5-22,0 1 1,-1 0 0,1 0-1,-1-1 1,0 1 0,0 0-1,0 0 1,-1 0-1,0 0 1,-3-6 0,3 7-28,-1 1-1,1 0 1,-1 0 0,1 1-1,-1-1 1,0 1 0,0-1 0,0 1-1,0 0 1,-1 0 0,1 0-1,0 0 1,-1 1 0,-6-3 0,-5-1-61,0 1 1,1 1 0,-1 0 0,0 1 0,-24-1-1,38 3-8,1 0-1,-1 0 0,1 0 0,-1 0 1,1 0-1,-1 1 0,1-1 0,-1 0 0,0 0 1,1 0-1,-1 1 0,1-1 0,0 0 1,-1 1-1,1-1 0,-1 0 0,1 1 1,-1-1-1,1 0 0,0 1 0,-1-1 1,1 1-1,0-1 0,-1 1 0,1-1 0,0 1 1,0-1-1,-1 1 0,1-1 0,0 1 1,0-1-1,0 1 0,0-1 0,0 1 1,0-1-1,0 2 0,2 23-5117,3-11-291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2"/>
    </inkml:context>
    <inkml:brush xml:id="br0">
      <inkml:brushProperty name="width" value="0.035" units="cm"/>
      <inkml:brushProperty name="height" value="0.035" units="cm"/>
      <inkml:brushProperty name="color" value="#00A0D7"/>
    </inkml:brush>
  </inkml:definitions>
  <inkml:trace contextRef="#ctx0" brushRef="#br0">61 233 5089,'0'0'6676,"-1"3"-6558,1-2-117,-5 21 839,5-21-787,0 0 1,0 0 0,0 0 0,0 0 0,0 0 0,0 0 0,0 0 0,0 0 0,0 0-1,0 0 1,0 0 0,1-1 0,-1 1 0,0 0 0,1 0 0,-1 0 0,1 0-1,-1-1 1,1 1 0,-1 0 0,1 0 0,0-1 0,0 2 0,0-2-17,3 3 136,1 0 1,-1 0 0,1-1-1,0 1 1,0-1 0,0-1-1,0 1 1,0-1-1,0 0 1,0 0 0,0 0-1,11 0 1,-9-1 34,0 0 0,0 0 0,-1-1 0,1 0-1,0 0 1,0-1 0,11-4 0,-15 5-124,0-1 0,0 0 0,0 0 0,0 0 0,-1 0 0,1 0 0,-1-1 0,0 1 0,1-1 0,-1 1 0,0-1 0,-1 0 0,1 0 0,0 0-1,-1 0 1,0 0 0,1 0 0,0-6 0,2-9 134,-1 0 1,-1-1-1,0 1 0,-2-23 0,-1 37-196,1 0 0,-1-1 1,0 1-1,0 0 0,0 0 0,-1 0 0,0 0 0,0 0 1,0 0-1,0 0 0,0 0 0,-1 1 0,1-1 0,-1 1 1,0 0-1,0 0 0,-1 0 0,1 0 0,-4-2 0,-3-2 51,0 1 0,0 0 0,-1 0 0,1 1 0,-1 1-1,-13-5 1,17 7-28,0 1 0,0-1-1,0 1 1,0 0 0,0 1-1,0 0 1,0 0 0,-12 2 0,16-2-61,1 0 0,0 1 1,-1 0-1,1-1 1,0 1-1,0 0 1,0 0-1,0 0 0,0 1 1,0-1-1,0 0 1,0 1-1,0-1 1,0 1-1,1 0 0,-1 0 1,0-1-1,1 1 1,0 0-1,0 0 1,-1 0-1,1 1 0,0-1 1,0 0-1,1 0 1,-1 0-1,0 1 1,0 3-1,1-3-238,-1 0 0,1 0 0,0 0-1,0 0 1,0 0 0,0 0 0,0 0 0,0 0 0,1 0 0,0 0-1,-1 0 1,1 0 0,2 3 0,-2-3-363,1-1-1,0 0 1,-1 0 0,1 0-1,0 0 1,0-1 0,0 1-1,0-1 1,4 3 0,21 11-9400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3"/>
    </inkml:context>
    <inkml:brush xml:id="br0">
      <inkml:brushProperty name="width" value="0.035" units="cm"/>
      <inkml:brushProperty name="height" value="0.035" units="cm"/>
      <inkml:brushProperty name="color" value="#00A0D7"/>
    </inkml:brush>
  </inkml:definitions>
  <inkml:trace contextRef="#ctx0" brushRef="#br0">87 174 144,'0'0'14346,"-2"4"-13741,1-1-440,0-1-1,0 1 1,0-1 0,0 1-1,0 0 1,1-1 0,-1 1 0,1 0-1,0 0 1,0 5 0,0-7-120,0 0 1,1 0 0,-1 0-1,1 0 1,-1 0-1,1 0 1,0 0 0,-1 0-1,1 0 1,0 0 0,0-1-1,-1 1 1,1 0-1,0 0 1,0-1 0,0 1-1,0 0 1,0-1-1,0 1 1,0-1 0,0 1-1,0-1 1,0 0 0,0 1-1,1-1 1,-1 0-1,0 0 1,0 0 0,0 0-1,0 0 1,0 0 0,1 0-1,0 0 1,10 0 257,-9 0-242,0 1 0,1-1 0,-1 0 0,0 0 0,0 0 0,0-1 0,1 1-1,-1-1 1,0 0 0,0 0 0,0 0 0,0 0 0,0 0 0,0-1-1,0 1 1,0-1 0,-1 0 0,1 1 0,3-5 0,-1 1 9,0 0 0,0 0 0,-1-1 0,1 0 0,-1 0 0,-1 0 0,1 0 0,-1 0 0,0-1 0,-1 0 0,1 1 1,-1-1-1,-1 0 0,1 0 0,-1 0 0,0-1 0,-1-9 0,0 12-8,0 0 1,0 0-1,0 0 0,-1 1 0,-2-8 1,3 10-38,-1 0 0,0 0 1,0 0-1,0 1 1,0-1-1,0 1 0,-1-1 1,1 0-1,0 1 1,-1 0-1,1-1 0,-1 1 1,1 0-1,-1 0 1,-3-2-1,-3-1 49,-1 0-1,0 0 1,0 1-1,0 0 1,0 1-1,0 0 1,-1 0-1,1 1 1,-1 1-1,1-1 1,-1 1-1,-14 2 1,21-1-117,-1 0 0,1 0-1,0 0 1,0 1 0,0-1 0,0 1 0,0 0-1,0-1 1,1 1 0,-1 1 0,1-1 0,-1 0-1,1 1 1,0-1 0,0 1 0,0-1 0,0 1-1,0 0 1,0 0 0,1 0 0,-2 3 0,-11 33-2492,8-4-3987,5-10-3319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4"/>
    </inkml:context>
    <inkml:brush xml:id="br0">
      <inkml:brushProperty name="width" value="0.035" units="cm"/>
      <inkml:brushProperty name="height" value="0.035" units="cm"/>
      <inkml:brushProperty name="color" value="#00A0D7"/>
    </inkml:brush>
  </inkml:definitions>
  <inkml:trace contextRef="#ctx0" brushRef="#br0">1 111 2144,'0'0'7938,"4"11"-7419,11 32-90,-14-41-385,0 0-1,-1 1 1,2-1 0,-1 0-1,0 0 1,0 0 0,1 0-1,-1 0 1,1 0 0,0 0-1,-1 0 1,1-1 0,0 1-1,0-1 1,0 1 0,4 1-1,5 4 175,-4-2-111,0 0 0,0-1 1,1 0-1,0-1 0,0 0 0,0 0 1,0-1-1,0 1 0,1-2 0,-1 1 0,1-1 1,-1-1-1,1 1 0,0-2 0,-1 1 1,10-2-1,-15 1-66,0 0 1,1 0 0,-1-1-1,0 1 1,1-1-1,-1 0 1,0 1 0,0-1-1,0-1 1,-1 1-1,1 0 1,-1-1 0,1 1-1,-1-1 1,0 0-1,1 0 1,-2 0 0,1 0-1,0 0 1,1-5-1,2-2 298,-1 0 0,0-1-1,-1 0 1,-1 0-1,3-15 1,-4 17-95,0 0 0,0 0 0,-1-1 0,0 1 0,-2-16 0,1 24-153,1-1 0,-1 0 1,1 0-1,-1 0 0,0 0 1,0 0-1,0 0 0,0 1 0,0-1 1,0 0-1,0 1 0,0-1 1,-1 1-1,1-1 0,0 1 1,-1 0-1,0 0 0,1-1 0,-1 1 1,0 0-1,1 0 0,-1 1 1,0-1-1,0 0 0,0 1 1,0-1-1,0 1 0,0-1 0,0 1 1,0 0-1,0 0 0,-3 0 1,3 0-46,-2 0-2,-1 0 1,1 0 0,0 0-1,0 1 1,0 0-1,-5 1 1,8-2-74,-1 1 1,1 0-1,0-1 0,0 1 0,-1 0 1,1 0-1,0 0 0,0 0 1,0 0-1,0 0 0,0 0 0,0 0 1,0 0-1,1 1 0,-1-1 1,0 0-1,1 1 0,-1-1 0,1 0 1,-1 1-1,0 2 0,-3 22-2149,2-11-1978,1 0-6567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5"/>
    </inkml:context>
    <inkml:brush xml:id="br0">
      <inkml:brushProperty name="width" value="0.035" units="cm"/>
      <inkml:brushProperty name="height" value="0.035" units="cm"/>
      <inkml:brushProperty name="color" value="#00A0D7"/>
    </inkml:brush>
  </inkml:definitions>
  <inkml:trace contextRef="#ctx0" brushRef="#br0">1 107 3144,'0'0'7427,"5"16"-5999,-2-10-1156,0 0-1,0 0 0,1-1 0,-1 1 1,1 0-1,1-1 0,7 8 0,-9-10-206,0-1-1,0 0 0,1 0 1,-1 0-1,0 0 0,1 0 1,0-1-1,-1 1 0,1-1 1,0 0-1,0 0 1,-1-1-1,1 1 0,0-1 1,5 0-1,-9 0-54,5 1 59,0-1 1,0 0 0,-1 0 0,1 0-1,0 0 1,0-1 0,-1 0 0,1 0-1,0 0 1,-1-1 0,1 1 0,-1-1-1,0 0 1,0-1 0,0 1 0,0-1 0,4-3-1,1-1 73,-1 0 0,-1-1-1,0-1 1,12-17 0,-16 21-12,0 0 1,0-1 0,-1 1-1,0-1 1,0 1 0,0-1-1,-1 0 1,0 0 0,0 0-1,0-10 1,-1 14-64,0-1-1,0 1 1,0 0 0,0 0 0,-1-1-1,1 1 1,-1 0 0,1-1-1,-1 1 1,0 0 0,0 0 0,-1-3-1,0 4-32,1-1 0,0 1-1,0 1 1,0-1-1,-1 0 1,1 0 0,-1 0-1,1 1 1,0-1-1,-1 0 1,1 1 0,-1 0-1,1-1 1,-1 1-1,1 0 1,-1 0 0,0 0-1,1 0 1,-3 0-1,-11-1 12,9 1 16,1 0 0,-1 0-1,0 0 1,1 0-1,-11 3 1,14-3-134,1 1 0,0-1 1,0 1-1,-1 0 0,1-1 1,0 1-1,0 0 0,0 0 0,0-1 1,0 1-1,0 0 0,0 0 0,0 0 1,0 0-1,1 0 0,-1 1 0,0-1 1,1 0-1,-1 0 0,1 0 1,-1 1-1,1-1 0,-1 0 0,1 0 1,0 1-1,0-1 0,0 0 0,-1 1 1,1-1-1,1 2 0,-2 3-791,3 20-6542,7-12-1251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6"/>
    </inkml:context>
    <inkml:brush xml:id="br0">
      <inkml:brushProperty name="width" value="0.035" units="cm"/>
      <inkml:brushProperty name="height" value="0.035" units="cm"/>
      <inkml:brushProperty name="color" value="#00A0D7"/>
    </inkml:brush>
  </inkml:definitions>
  <inkml:trace contextRef="#ctx0" brushRef="#br0">66 41 6665,'0'0'4209,"6"19"-3922,22 60 91,-28-77-334,1 0 0,0 0-1,0 1 1,-1-1 0,1 0-1,1 0 1,-1 0 0,0-1-1,0 1 1,1 0 0,-1 0-1,1-1 1,-1 1 0,1-1-1,0 1 1,0-1 0,0 0-1,0 1 1,3 0 0,5 3 284,-10-4-272,36 22 894,-34-22-831,0 0-1,0 0 0,0-1 0,0 1 0,0 0 1,0-1-1,0 1 0,1-1 0,-1 0 0,0 0 1,0 0-1,0 0 0,0 0 0,1 0 0,-1-1 1,0 1-1,3-1 0,-4 0-73,0 0 0,0 0 0,-1 0 0,1 0 0,0 0 0,0 0 0,-1 0 1,1-1-1,-1 1 0,1 0 0,-1 0 0,0 0 0,1 0 0,-1-1 0,0 1 0,0 0 0,0-2 0,2-23 247,-2-69 52,0 93-321,-1 0 0,1 0 0,-1-1 0,1 1 0,-1 0 1,0 0-1,0 0 0,0 0 0,0-1 0,0 2 0,0-1 1,-1 0-1,1 0 0,-1 0 0,1 1 0,-1-1 0,0 0 0,0 1 1,0 0-1,1-1 0,-1 1 0,-1 0 0,1 0 0,-4-1 1,-2-2-10,-1 1 1,0 0 0,0 1 0,-17-3 0,18 4-7,-1 0 1,1 1-1,0 0 0,0 0 0,0 0 1,0 1-1,0 1 0,-13 3 0,19-5-124,-1 2 0,0-1 0,1 0 0,0 0 0,-1 1 0,1 0 0,0-1 0,-1 1 0,1 0-1,0 0 1,0 0 0,1 0 0,-1 0 0,0 1 0,1-1 0,-1 1 0,1-1 0,0 1 0,0-1 0,0 1 0,0 0-1,0-1 1,1 1 0,-1 0 0,1 0 0,0-1 0,-1 1 0,2 4 0,-1-5-192,0-1 0,0 1 0,0-1 0,0 1 0,0-1 0,1 1 0,-1-1 1,0 1-1,1-1 0,0 0 0,-1 1 0,1-1 0,0 1 0,-1-1 0,1 0 0,0 0 0,0 0 1,0 1-1,0-1 0,1 0 0,-1 0 0,2 1 0,13 8-4933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7"/>
    </inkml:context>
    <inkml:brush xml:id="br0">
      <inkml:brushProperty name="width" value="0.035" units="cm"/>
      <inkml:brushProperty name="height" value="0.035" units="cm"/>
      <inkml:brushProperty name="color" value="#00A0D7"/>
    </inkml:brush>
  </inkml:definitions>
  <inkml:trace contextRef="#ctx0" brushRef="#br0">2 142 3304,'0'0'7497,"0"5"-6993,0 5-189,-1-7-149,1-1 0,-1 1 0,1 0 1,0-1-1,0 1 0,0 0 0,1 0 1,-1-1-1,1 1 0,-1 0 0,1-1 1,0 1-1,0 0 0,0-1 0,0 1 1,0-1-1,1 0 0,-1 1 0,1-1 1,0 0-1,-1 0 0,1 0 0,0 0 1,0 0-1,1 0 0,2 1 0,8 4-14,-1-2 0,2 1 0,-1-2-1,1 0 1,-1 0 0,1-1 0,0-1-1,0 0 1,0-1 0,18-1 0,-29 0-132,0-1 0,0 1 0,0-1 0,0 0 0,0 0 0,0 0 0,0 0 0,0 0 0,0-1 0,-1 1 0,1-1 0,-1 0 0,1 0 0,-1 0 0,1 0 0,-1 0-1,0 0 1,0-1 0,0 1 0,0-1 0,-1 1 0,1-1 0,2-5 0,-1 1 57,0-1 0,0 1 0,-1-1 0,0 1 0,0-1 0,0 0 0,-1 0 0,0-11 0,-1 6 190,0 2-91,0-1-1,0 0 1,-1 1 0,-4-17 0,4 25-131,1 1 0,-1-1 0,0 1 0,0 0 0,0-1 0,0 1 0,0 0 0,0 0 0,-1 0 0,1 0 0,-1 0 0,1 0-1,-1 1 1,0-1 0,0 0 0,0 1 0,0-1 0,0 1 0,0 0 0,0 0 0,0-1 0,-1 1 0,1 1 0,0-1 0,-1 0 0,1 1 0,-3-1 0,-2 0-43,1 0 0,0 0-1,-1 1 1,1 0 0,-1 0 0,1 1 0,-1-1 0,1 1 0,-1 1 0,1-1 0,0 1 0,0 1 0,0-1 0,0 1 0,0 0 0,0 0 0,1 0-1,-1 1 1,-4 4 0,3-2-732,1 1 0,0-1 0,-8 13 0,-3 8-6053,6-11-4659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8"/>
    </inkml:context>
    <inkml:brush xml:id="br0">
      <inkml:brushProperty name="width" value="0.035" units="cm"/>
      <inkml:brushProperty name="height" value="0.035" units="cm"/>
      <inkml:brushProperty name="color" value="#00A0D7"/>
    </inkml:brush>
  </inkml:definitions>
  <inkml:trace contextRef="#ctx0" brushRef="#br0">27 153 1128,'0'0'11886,"-4"12"-11379,-14 37 152,17-47-573,0 1 0,0-1 0,1 0-1,-1 1 1,1-1 0,0 1 0,-1-1 0,1 0 0,0 1-1,0-1 1,1 1 0,-1-1 0,0 1 0,1-1-1,0 0 1,-1 1 0,1-1 0,0 0 0,0 0 0,0 1-1,1-1 1,-1 0 0,0 0 0,4 3 0,-1-2-50,-1 0 1,1 0 0,0 0 0,0-1 0,0 0 0,0 0 0,1 0-1,-1 0 1,1 0 0,4 0 0,1 0 19,1 0 0,-1 0 0,0-1 0,1-1 0,17-1 0,-23 1-35,0-1 1,-1 1 0,1-1 0,0 0-1,0-1 1,-1 1 0,1-1-1,0 0 1,-1 0 0,0-1 0,0 1-1,1-1 1,-1 0 0,4-4-1,4-5 58,-9 9-44,1 0 1,-1-1-1,0 1 1,0-1-1,0 0 1,0 0-1,-1 0 1,1 0-1,-1 0 1,0-1-1,-1 1 1,2-6-1,2-13 152,-2-1-1,0 0 0,-3-47 1,0 43 48,0 27-180,0-1-1,0 1 1,0 0 0,0-1-1,-1 1 1,1 0-1,0-1 1,-1 1 0,1 0-1,-1 0 1,0-1-1,1 1 1,-1 0 0,0 0-1,0 0 1,1 0-1,-1 0 1,0 0 0,0 0-1,0 0 1,-2-1 0,0 0 10,0 1 0,0-1 0,0 1 0,0 0 0,0 0 0,0 0 0,0 1 0,0-1 0,-4 0 0,1 1-74,0 0-1,1 0 1,-1 0-1,0 1 1,1 0-1,-1 0 0,1 0 1,-1 1-1,1 0 1,-9 3-1,8-1-103,1 0 0,0 0 0,-1 1 1,2 0-1,-1-1 0,0 2 0,1-1 0,0 0 0,-6 12 1,7-11-550,0-1 0,1 1 0,0 0 0,0 0 0,0 1 1,0 7-1,1 6-6092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3"/>
    </inkml:context>
    <inkml:brush xml:id="br0">
      <inkml:brushProperty name="width" value="0.035" units="cm"/>
      <inkml:brushProperty name="height" value="0.035" units="cm"/>
    </inkml:brush>
  </inkml:definitions>
  <inkml:trace contextRef="#ctx0" brushRef="#br0">1 1 88,'0'0'10274,"0"13"-4945,0 4-3288,0 56 12,0-73-2065,0 1 0,1-1 0,-1 1-1,1-1 1,-1 0 0,0 1 0,1-1 0,-1 1-1,1-1 1,0 0 0,-1 1 0,1-1-1,-1 0 1,1 0 0,-1 1 0,1-1 0,0 0-1,-1 0 1,1 0 0,-1 0 0,1 0-1,0 0 1,0 0 0,1 0-90,1 0 1,-1 0-1,1 0 1,-1 0-1,0 0 0,0-1 1,1 1-1,-1-1 1,0 0-1,0 0 1,1 1-1,-1-1 0,0-1 1,3-1-1,4-11-3211,-6-8-4102,-3 15 191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39"/>
    </inkml:context>
    <inkml:brush xml:id="br0">
      <inkml:brushProperty name="width" value="0.035" units="cm"/>
      <inkml:brushProperty name="height" value="0.035" units="cm"/>
      <inkml:brushProperty name="color" value="#00A0D7"/>
    </inkml:brush>
  </inkml:definitions>
  <inkml:trace contextRef="#ctx0" brushRef="#br0">0 202 824,'0'0'13592,"0"8"-13220,2 26 58,-1-33-381,-1 1 0,1-1 1,-1 0-1,1 1 0,0-1 1,-1 0-1,1 1 0,0-1 0,0 0 1,0 0-1,0 0 0,0 1 1,0-1-1,1 0 0,-1-1 1,0 1-1,0 0 0,1 0 0,-1 0 1,1-1-1,-1 1 0,1-1 1,2 1-1,1 1 115,1-1-1,-1 0 1,1-1-1,8 1 1,-2-1 76,-1 0-5,0 0 1,0 0-1,19-5 0,-26 4-196,0 0 0,0 0 0,0-1 0,-1 0 0,1 0 0,0 0 0,-1 0 0,1 0 0,-1-1 0,0 1 0,0-1 0,0 0-1,4-5 1,-2 1 37,0 1 0,-1-1 0,0 0 0,0 0 0,-1-1-1,1 1 1,-2-1 0,1 0 0,1-11 0,-1-2 414,-1 0-1,-1-29 1,-1 48-459,0 0 0,-1-1 0,1 1 0,-1 0 0,1 0 0,-1 0 0,0-1 0,0 1 0,0 0 1,0 0-1,-1 0 0,1 1 0,0-1 0,-1 0 0,0 0 0,1 1 0,-1-1 0,0 1 0,0-1 0,1 1 0,-1 0 0,0 0 0,0 0 0,0 0 0,-1 0 0,1 0 0,-2 0 0,-5-2-46,0 1-1,0 0 1,1 0 0,-1 1 0,-16 0 0,21 1-88,0 0-1,-1 0 1,1 0 0,0 1 0,0 0 0,-1 0 0,1 0 0,0 0 0,-6 3-1,9-3-119,0 0 0,0 0 0,0 0 0,0 0 0,-1 0-1,1 0 1,1 0 0,-1 0 0,0 0 0,0 0 0,0 0-1,0 0 1,0 2 0,0-1-415,1 0 0,0 0 1,-1 0-1,1 0 0,0-1 0,0 1 0,0 0 0,0 0 1,0 0-1,0 0 0,0 0 0,1 2 0,4 6-8545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0"/>
    </inkml:context>
    <inkml:brush xml:id="br0">
      <inkml:brushProperty name="width" value="0.035" units="cm"/>
      <inkml:brushProperty name="height" value="0.035" units="cm"/>
      <inkml:brushProperty name="color" value="#00A0D7"/>
    </inkml:brush>
  </inkml:definitions>
  <inkml:trace contextRef="#ctx0" brushRef="#br0">49 245 1288,'0'0'9006,"2"4"-8314,-2-3-617,1 1-1,0-1 1,-1 0 0,1 1-1,0-1 1,0 0 0,0 0 0,0 1-1,0-1 1,0 0 0,0 0-1,0 0 1,1 0 0,-1 0-1,0-1 1,1 1 0,2 1-1,1-1 411,0 0 0,0 0 0,0-1 0,0 1 0,7-1 0,-8 0-332,0 0 22,1 1 0,0-1 1,-1 0-1,1 0 0,0-1 1,-1 0-1,1 1 0,-1-1 1,1-1-1,-1 1 0,0-1 1,1 1-1,-1-1 0,0 0 1,0-1-1,0 1 0,4-5 0,-1 2-15,-1-1 0,0 0 0,0 0 0,0-1 0,-1 0 0,0 0-1,0 0 1,-1 0 0,0-1 0,0 0 0,0 0 0,-1 0 0,-1 0-1,1 0 1,-1-1 0,-1 1 0,0-1 0,0 1 0,0-1 0,-1 0-1,-2-15 1,1 21-122,0 0 0,0 0-1,0 0 1,-1 0 0,0 0 0,1 0-1,-1 0 1,0 0 0,0 1-1,0-1 1,-1 1 0,1-1 0,-1 1-1,1 0 1,-1 0 0,0 0-1,0 0 1,0 0 0,0 1-1,0 0 1,0-1 0,0 1 0,0 0-1,-5 0 1,-5-3-45,-1 1 0,0 1 0,0 1 0,-20 0 0,32 1-38,-10-1-23,1 2 0,-1-1-1,0 2 1,-15 3 0,25-5-99,-1 1 1,1-1-1,0 1 1,0 0-1,0 0 0,0 0 1,0 0-1,0 0 1,0 0-1,0 0 0,1 1 1,-1-1-1,0 1 1,1-1-1,-1 1 1,1 0-1,0-1 0,-1 1 1,1 0-1,0 0 1,0 0-1,0 0 1,0 0-1,1 0 0,-1 0 1,1 1-1,-1-1 1,1 0-1,0 0 1,-1 3-1,1 13-5381,0-7-3879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1"/>
    </inkml:context>
    <inkml:brush xml:id="br0">
      <inkml:brushProperty name="width" value="0.035" units="cm"/>
      <inkml:brushProperty name="height" value="0.035" units="cm"/>
      <inkml:brushProperty name="color" value="#00A0D7"/>
    </inkml:brush>
  </inkml:definitions>
  <inkml:trace contextRef="#ctx0" brushRef="#br0">67 117 4440,'0'0'7490,"9"7"-6723,29 23 13,-34-28-600,-1 0 1,0-1-1,0 1 1,1-1-1,-1 0 1,1 0-1,-1 0 1,1 0-1,0 0 1,-1-1-1,1 0 1,0 0-1,-1 0 1,1 0-1,5-1 1,5 0 398,-9 1-455,0-1-1,0 0 1,-1 0-1,1 0 1,0 0-1,-1-1 1,1 0 0,-1 0-1,0 0 1,0 0-1,1-1 1,-2 1-1,1-1 1,0 0-1,0 0 1,-1-1-1,0 1 1,1-1-1,-1 0 1,-1 0-1,1 0 1,-1 0-1,1 0 1,-1 0-1,0-1 1,-1 1-1,1-1 1,-1 0-1,0 1 1,0-1 0,0 0-1,-1 1 1,1-1-1,-1 0 1,-1 0-1,0-7 1,1 10-96,-1 0-1,0 1 1,1-1 0,-1 0 0,0 1 0,0-1 0,0 1 0,0 0-1,0-1 1,0 1 0,-1 0 0,1 0 0,0-1 0,-1 1 0,1 0-1,-1 0 1,1 0 0,-1 1 0,1-1 0,-1 0 0,1 1 0,-1-1 0,0 1-1,-2-1 1,-4-1 40,0 1 1,0-1-1,0 2 0,-8-1 0,-22 0 72,11 1 32,-29 2-1,48-1-173,0 0-1,0 0 0,0 1 0,0 0 1,0 1-1,1 0 0,-15 7 0,11 1-523,11-11 423,0 0 0,0 0 0,-1 1 0,1-1 0,0 0 0,0 0 0,0 1 1,0-1-1,-1 0 0,1 0 0,0 1 0,0-1 0,0 0 0,0 1 0,0-1 0,0 0 0,0 0 0,0 1 0,0-1 0,0 0 0,0 1 0,0-1 0,0 0 0,0 1 0,0-1 0,0 0 1,0 0-1,0 1 0,1-1 0,-1 0 0,0 1 0,0-1 0,0 0 0,0 0 0,1 1 0,-1-1 0,0 0 0,0 0 0,0 0 0,1 1 0,-1-1 0,0 0 0,0 0 0,1 0 0,-1 0 0,18 2-8423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2"/>
    </inkml:context>
    <inkml:brush xml:id="br0">
      <inkml:brushProperty name="width" value="0.035" units="cm"/>
      <inkml:brushProperty name="height" value="0.035" units="cm"/>
      <inkml:brushProperty name="color" value="#00A0D7"/>
    </inkml:brush>
  </inkml:definitions>
  <inkml:trace contextRef="#ctx0" brushRef="#br0">133 92 2448,'0'0'6733,"0"5"-5689,-1 5-549,1-5-272,0-1 0,-1 1 1,1-1-1,1 0 1,-1 1-1,1-1 0,-1 1 1,1-1-1,1 0 0,-1 1 1,0-1-1,1 0 0,0 0 1,0 0-1,3 3 1,-1-2-22,1 0 1,0-1 0,0 0 0,0 0 0,1-1 0,10 7-1,-14-10-137,0 1-1,-1 0 0,1 0 0,0-1 0,-1 1 1,1 0-1,0-1 0,0 0 0,-1 1 0,1-1 0,0 0 1,0 0-1,0 0 0,-1 0 0,1-1 0,0 1 1,0 0-1,0-1 0,-1 1 0,1-1 0,0 1 1,-1-1-1,1 0 0,0 0 0,-1 0 0,1 0 0,-1 0 1,0 0-1,2-2 0,0-1 67,1 0 0,-2-1 1,1 0-1,0 1 0,-1-1 0,0 0 0,0 0 1,-1 0-1,1-1 0,0-8 0,0 3 126,-2-1-1,0 1 0,0 0 1,-3-16-1,3 24-209,-1 0 0,0 0 0,-1-1 0,1 1 0,-1 0 0,1 0 0,-1 1-1,0-1 1,0 0 0,0 0 0,0 1 0,-1 0 0,1-1 0,-1 1 0,1 0 0,-1 0 0,0 0 0,0 0 0,0 1 0,0-1 0,0 1-1,-4-2 1,-3 0 28,1 0 0,0 1 0,-1 0-1,0 0 1,1 1 0,-13-1 0,12 2-6,0 0 22,1 0-1,-1 0 0,0 1 0,-16 4 0,23-4-81,0 0 0,0 0 0,0 1 0,1-1 0,-1 1 0,1-1 0,-1 1 0,1 0 0,0 0 0,-1 0 0,1 0 0,0 0 0,0 0 0,1 1 0,-1-1 0,0 1 0,1 0 0,-1-1 0,0 4 0,-2 4-35,0 1 0,0-1 1,-2 14-1,5-21-53,1 0 0,0-1 0,-1 1 0,1 0-1,0 0 1,0-1 0,0 1 0,1 0 0,-1 0 0,1 0 0,-1-1 0,1 1 0,0 0 0,0-1 0,0 1 0,1-1 0,-1 1-1,4 4 1,2-1-903,0-1-1,0 1 1,1-1 0,0-1-1,0 1 1,17 5-1,13 1-8080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3"/>
    </inkml:context>
    <inkml:brush xml:id="br0">
      <inkml:brushProperty name="width" value="0.035" units="cm"/>
      <inkml:brushProperty name="height" value="0.035" units="cm"/>
    </inkml:brush>
  </inkml:definitions>
  <inkml:trace contextRef="#ctx0" brushRef="#br0">103 1 1992,'0'1'18964,"0"2"-20108,1 61 1683,-12 232 573,-6-123-932,13-115-137,-3 22 66,-6 21 19,0 181 0,2-18 71,6-173-162,2-21-21,-11 305 42,9 32 121,4-305-175,12 296 95,-1-232-90,2 22 6,-5-50-3,-4-45-7,-1 131-59,1 12-11,0-27-27,0 2-24,-1 67 85,-3-149 22,1 1395-335,5-1341 284,-5 454-473,3-623 1142,-1-6-2362,-1-1-4406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4"/>
    </inkml:context>
    <inkml:brush xml:id="br0">
      <inkml:brushProperty name="width" value="0.035" units="cm"/>
      <inkml:brushProperty name="height" value="0.035" units="cm"/>
    </inkml:brush>
  </inkml:definitions>
  <inkml:trace contextRef="#ctx0" brushRef="#br0">72 5 336,'0'0'8338,"-6"11"-6666,1-8-1644,4-3-17,1 0 0,-1 1-1,0-1 1,1 0-1,-1 1 1,1-1-1,-1 0 1,1 1 0,-1-1-1,1 1 1,-1-1-1,1 1 1,-1-1 0,1 1-1,0-1 1,-1 1-1,1-1 1,0 1-1,-1-1 1,1 2 0,-2 3 32,0-2 18,0 13-11,2-2 43,1 14-79,0-27-11,-1 0-1,1 0 1,-1 0-1,1 0 1,-1 0-1,1 0 1,0 0 0,-1-1-1,1 1 1,0 0-1,0 0 1,0-1-1,-1 1 1,1 0-1,0-1 1,0 1-1,0-1 1,0 1 0,0-1-1,0 0 1,0 1-1,0-1 1,2 0-1,9 2 91,-1 0-1,1-1 1,17-1 0,-13-1 154,-14 1-204,-1 0 1,1 0 0,-1 0-1,1 0 1,-1-1 0,1 1-1,-1-1 1,0 1 0,1-1-1,-1 1 1,0-1 0,1 0-1,-1 0 1,0 0 0,0 1-1,0-1 1,1 0-1,-1-1 1,0 1 0,0 0-1,-1 0 1,1 0 0,0-1-1,0 1 1,-1 0 0,1-1-1,0 1 1,-1 0 0,1-4-1,1-1 162,-1-1 0,0 0 0,0 0 0,-1-12 0,0 18-197,0-1-5,-1 1 0,1-1 0,-1 1 0,1 0 0,-1-1 0,0 1 0,0 0 0,0-1 0,1 1 0,-1 0 0,0 0 0,0 0 0,0 0 0,-1 0 0,1 0 0,0 0 0,0 0 0,-1 1 0,1-1 0,0 0 0,-1 1 0,1-1 0,-3 0 0,-1-1-6,0 0 0,0 1 0,0 0 0,0 0 0,-9-1 0,-62-3 178,75 6-169,-1-1 0,0 1 0,1 0 0,-1-1 0,1 1 0,-1 0 0,1 0 0,-1 0 0,1 0 0,0 0 0,0 0 0,-1 1 0,1-1 0,0 0 0,0 1 0,0-1 0,0 1 0,0-1 0,1 1 0,-2 1 0,-13 35 51,14-32-61,0 0-1,1 0 1,-1 1-1,1-1 1,1 7 0,0 5-95,-1-17 103,1 0 0,-1 0 0,0-1 0,1 1 0,-1 0 0,1 0 0,-1-1 0,1 1 0,-1 0 0,1-1 0,0 1 0,-1-1 0,1 1 0,0 0 0,0-1 0,-1 0 0,1 1 0,0-1 0,0 1 0,0-1 0,-1 0 0,1 0 0,0 1 0,0-1 0,0 0 0,0 0 0,0 0 0,0 0 0,1 0 0,34 1 128,-30-2-154,-3 2 29,1-1 0,-1-1 0,1 1 0,-1 0 0,0-1 0,1 0 0,-1 0 0,0 0 0,0 0 0,0 0 0,0-1 0,0 1 0,0-1 0,0 0-1,0 0 1,0 0 0,-1 0 0,1 0 0,-1-1 0,0 1 0,0-1 0,0 1 0,0-1 0,0 0 0,0 0 0,-1 0 0,1 0 0,-1 0 0,0 0 0,0-1 0,0 1-1,0 0 1,0-7 0,-1 8 15,0 1 0,1 0-1,-1 0 1,0-1 0,-1 1-1,1 0 1,0 0 0,0-1-1,0 1 1,-1 0 0,1 0-1,-1-1 1,1 1 0,-1 0-1,1 0 1,-1 0-1,0 0 1,1 0 0,-1 0-1,0 0 1,0 0 0,-1-1-1,-1 1 22,0 0 0,0 0 0,1 0-1,-1 1 1,0-1 0,0 1-1,1 0 1,-1 0 0,-4 0 0,-1 0 431,7 0-472,0-1 0,1 1 1,-1 0-1,0 0 0,1 0 0,-1 0 1,0 0-1,1 0 0,-1 0 0,0 0 0,1 0 1,-1 0-1,0 0 0,1 0 0,-1 1 0,0-1 1,1 0-1,-1 0 0,0 1 0,1-1 0,-1 0 1,1 1-1,-1-1 0,1 1 0,-1-1 0,1 1 1,-1-1-1,1 1 0,-1-1 0,1 1 0,0-1 1,-1 1-1,1-1 0,0 1 0,-1 0 0,1 0 1,-1 2-11,0-1-10,0-1 1,1 0-1,-1 1 0,1-1 0,-1 1 1,1-1-1,0 1 0,-1-1 1,1 1-1,0-1 0,0 1 0,0-1 1,0 1-1,1 1 0,0-2 18,0 0-1,0 0 0,0 0 0,0 0 0,0 0 1,0 0-1,1 0 0,-1-1 0,0 1 1,1 0-1,-1-1 0,0 0 0,1 1 0,-1-1 1,1 0-1,-1 1 0,0-1 0,1 0 1,-1 0-1,1 0 0,-1 0 0,1 0 0,1-1 1,-2 1 6,5-1 21,-6 1-22,1-1 0,-1 0 0,1 1 0,-1-1 0,0 0 0,1 1 0,-1-1 0,0 0 0,0 0 0,1 1 0,-1-1 1,0 0-1,0 0 0,0 1 0,0-1 0,0 0 0,0 0 0,0 0-1,0 1 0,0-1 1,0 1-1,1 0 0,-1-1 0,0 1 1,0-1-1,0 1 0,0-1 1,0 1-1,0-1 0,0 1 1,0 0-1,0-1 0,0 1 0,0-1 1,0 1-1,-1-1 0,1 1 1,0 0-1,0-1 0,0 1 1,-1-1-1,1 1 0,0 0 0,0-1 1,-1 1-1,1 0 0,0-1 1,0 1-1,-1 0 0,1-1 1,-1 1-1,1 0 0,0 0 0,-1-1 1,1 1-1,0 0 0,-1 0 1,1 0-1,-1 0 0,1 0 1,-1 0-1,1-1 0,-1 1 0,1 0 1,0 0-1,-1 0 0,1 0 1,-1 0-1,1 1 0,-1-1 0,1 0 1,-1 0-1,-2 0-8,3 1-10,-1-1 0,0 0-1,1 1 1,-1-1 0,1 1 0,-1-1 0,1 1 0,-1 0 0,1-1 0,-1 1 0,1-1 0,0 1 0,-1 0 0,1-1 0,0 1-1,0 0 1,-1 0 0,1-1 0,0 1 0,0 0 0,0 0 0,0-1 0,0 1 0,0 0 0,0 0 0,0-1 0,0 1 0,0 0-1,0-1 1,1 1 0,-1 1 0,0-1-12,0 1 1,1-1-1,-1 1 0,0-1 0,0 1 0,1-1 0,-1 0 0,1 1 0,-1-1 1,1 0-1,0 1 0,0-1 0,-1 0 0,1 0 0,0 1 0,0-1 1,2 1-1,12 3 2,-4-4-5365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5"/>
    </inkml:context>
    <inkml:brush xml:id="br0">
      <inkml:brushProperty name="width" value="0.035" units="cm"/>
      <inkml:brushProperty name="height" value="0.035" units="cm"/>
    </inkml:brush>
  </inkml:definitions>
  <inkml:trace contextRef="#ctx0" brushRef="#br0">68 1 2360,'0'0'6391,"-39"2"-1385,37 0-4928,0-1 0,0 2 0,0-1 0,0 0 0,0 0 0,0 1 0,0-1 0,1 1 0,-1-1 0,1 1 0,0 0 0,0-1 0,0 1 1,0 0-1,0 0 0,1 0 0,-1 4 0,0 0-31,0 0 1,1 0-1,0 0 0,0 0 1,1 0-1,1 9 1,-1-13-29,0-1 1,0 1-1,0-1 1,0 0 0,1 1-1,-1-1 1,1 0-1,0 0 1,-1 0 0,1 0-1,0 0 1,0-1-1,0 1 1,0 0 0,1-1-1,-1 0 1,0 1-1,1-1 1,-1 0 0,1 0-1,-1-1 1,5 2-1,3 1 4,1-1 0,-1-1-1,1 0 1,13 0 0,-21-1-14,0-1 0,0 1 0,0-1 1,-1 0-1,1 1 0,0-1 0,0-1 1,-1 1-1,1 0 0,0-1 0,-1 1 1,1-1-1,-1 0 0,0 0 0,0 0 1,0 0-1,0 0 0,0-1 0,0 1 1,0 0-1,-1-1 0,1 1 0,-1-1 1,1 0-1,0-5 0,1 2 72,-1-1-1,0 1 1,-1 0 0,1-1 0,-2 1-1,1-1 1,0 1 0,-1-1-1,-1 0 1,-1-12 0,2 17-33,-1 1 1,1 0-1,-1 0 1,1-1-1,-1 1 0,0 0 1,0 0-1,0 0 1,0 0-1,1 0 1,-1 0-1,0 0 1,-1 0-1,1 0 1,0 0-1,0 0 1,0 1-1,0-1 1,-1 0-1,1 1 0,0-1 1,-1 1-1,1 0 1,0-1-1,-3 1 1,-38-2 613,32 2-474,7 0-172,0 0-1,0 0 1,-1 0 0,1 1-1,0-1 1,0 1 0,0 0-1,0 0 1,0 0 0,0 0-1,1 1 1,-1-1-1,0 1 1,0-1 0,1 1-1,-1 0 1,1 0 0,0 0-1,0 0 1,-1 1 0,1-1-1,1 1 1,-1-1 0,0 1-1,1 0 1,-1-1 0,1 1-1,0 0 1,0 0-1,0 0 1,0 0 0,0 0-1,1 0 1,-1 0 0,1 1-1,0-1 1,0 4 0,0 39-598,28-45 177,-26-1 384,0 0 0,-1 0 1,1 0-1,0-1 0,0 1 0,-1 0 0,1-1 1,0 1-1,0-1 0,-1 1 0,1-1 0,-1 0 1,1 0-1,-1 0 0,1 0 0,-1 0 0,3-2 1,-2 1 27,-1 0 1,0 0 0,0 0 0,0 0-1,0 0 1,0 0 0,-1 0 0,1 0-1,0-1 1,-1 1 0,0 0 0,1 0-1,-1-1 1,0-3 30,-1-2 4,1 7-4,0 1 0,0 0 0,0 0 0,0 0 0,0 0 0,0 0 0,0-1 0,0 1 0,0 0 0,0 0 0,0 0 0,0 0 0,0-1 0,0 1 0,0 0-1,0 0 1,0 0 0,0 0 0,0-1 0,0 1 0,0 0 0,0 0 0,0 0 0,0 0 0,0 0 0,0-1 0,0 1 0,0 0 0,-1 0 0,1 0 0,0 0 0,0 0 0,0 0 0,0 0 0,0 0 0,-1-1 0,1 1 0,0 0 0,0 0 0,0 0 0,0 0 0,0 0 0,-1 0 0,1 0 0,0 0 0,0 0 0,0 0 0,0 0 0,-1 0 0,1 0 0,-1 3-56,1-1-1,-1 0 1,1 1 0,0-1 0,-1 1 0,1-1 0,0 1 0,1-1-1,0 5 1,-1 2-16,0-8 11,0 1 0,0-1 1,0 0-1,1 1 0,-1-1 1,0 1-1,1-1 0,-1 0 1,1 1-1,-1-1 0,1 0 1,0 0-1,-1 1 0,1-1 1,0 0-1,0 0 0,0 0 1,0 0-1,0 0 0,0 0 1,0 0-1,0 0 0,0 0 1,1-1-1,-1 1 0,0 0 1,0-1-1,1 1 0,1 0 1,19 3-1931,1-3-3496,-12-1-2692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6"/>
    </inkml:context>
    <inkml:brush xml:id="br0">
      <inkml:brushProperty name="width" value="0.035" units="cm"/>
      <inkml:brushProperty name="height" value="0.035" units="cm"/>
    </inkml:brush>
  </inkml:definitions>
  <inkml:trace contextRef="#ctx0" brushRef="#br0">117 77 1968,'0'0'6694,"-2"2"-6208,0 3-112,0 0 0,1 0 0,-1 0 0,1 0 0,1 0 0,-1 0-1,0 0 1,1 0 0,1 9 0,-1-13-363,1 0-1,0 0 1,-1 0-1,1 0 1,0-1-1,-1 1 1,1 0-1,0-1 1,0 1-1,0 0 1,0-1-1,0 1 1,-1-1-1,1 1 1,0-1-1,0 0 1,0 1-1,0-1 0,0 0 1,0 0-1,1 0 1,-1 0-1,0 0 1,0 0-1,0 0 1,0 0-1,1 0 1,0 0 33,0 0 1,0 0-1,1 0 0,-1 0 1,0 0-1,0-1 0,0 1 1,0 0-1,0-1 1,0 0-1,0 0 0,0 1 1,3-3-1,-3 0 12,0 0-1,0-1 1,-1 1 0,1-1-1,-1 1 1,0-1 0,0 1-1,0-1 1,0 0 0,0 0 0,-1 1-1,0-1 1,0 0 0,0 0-1,0 0 1,0 0 0,-1 1-1,0-1 1,0 0 0,0 1-1,0-1 1,0 0 0,-1 1-1,0 0 1,1-1 0,-1 1-1,-1 0 1,1 0 0,0 0 0,-1 0-1,1 0 1,-1 1 0,0-1-1,0 1 1,0-1 0,0 1-1,-1 0 1,-3-1 0,-1 0 72,-2 0 1,1 0-1,0 2 1,0-1-1,-1 1 1,1 0-1,-14 1 1,22 0-123,-1 0 0,1 0 0,-1 1 0,1-1 1,0 0-1,-1 0 0,1 1 0,0-1 0,-1 1 1,1 0-1,0-1 0,0 1 0,-1 0 0,1-1 1,0 1-1,0 0 0,0 0 0,0 0 0,0 0 1,0 0-1,-1 2 0,1 0-19,-1 0 1,1 0-1,-1 0 1,1 0-1,0 0 0,0 0 1,0 0-1,1 1 0,-1 3 1,0-2-7,1 0 1,0 1-1,0-1 0,0 1 1,1-1-1,0 0 0,0 1 1,0-1-1,1 0 1,0 0-1,3 8 0,-2-8 8,1-1-1,-1 1 0,1-1 0,0 0 1,0 0-1,0 0 0,1-1 1,8 6-1,-11-7 6,1-1 1,0 1-1,0-1 1,0 0-1,0 0 1,0 0-1,0 0 0,1-1 1,-1 1-1,0-1 1,0 0-1,0 0 1,1 0-1,-1 0 0,0 0 1,6-2-1,-8 1 14,0 0 0,1 0-1,-1 0 1,0 0 0,0 0 0,0 0-1,0 0 1,0 0 0,0 0-1,0 0 1,0-1 0,-1 1-1,1 0 1,0-1 0,-1 1 0,1-1-1,0-1 1,4-26 485,-4 16-283,-1-14 139,0 26-332,0 1 1,0-1 0,-1 0-1,1 0 1,0 0 0,0 0 0,-1 0-1,1 0 1,0 0 0,-1 1-1,1-1 1,-1 0 0,1 0 0,-1 1-1,0-1 1,1 0 0,-1 1-1,0-1 1,1 0 0,-1 1 0,-1-2-1,-2 1 72,0-1-1,0 1 0,0 0 0,1-1 0,-1 2 1,0-1-1,0 0 0,0 1 0,-6 0 1,10 0-93,-1 1 1,1-1 0,-1 0-1,1 1 1,0-1 0,-1 1-1,1-1 1,0 1 0,-1-1-1,1 1 1,0-1 0,-1 1-1,1 0 1,0-1 0,0 1-1,0-1 1,0 1-1,0 0 1,-1-1 0,1 1-1,0-1 1,0 1 0,0 0-1,1-1 1,-1 1 0,0-1-1,0 1 1,0 0 0,1 0-1,-1 3-77,0-3 70,-1 1 0,1-1 0,0 0 0,0 1 0,1-1 0,-1 1-1,0-1 1,0 1 0,1-1 0,-1 1 0,0-1 0,1 0 0,0 1 0,-1-1-1,1 0 1,0 1 0,0-1 0,0 0 0,-1 0 0,1 0 0,0 0 0,1 0-1,-1 0 1,2 2 0,2-1-1,0-1-1,1 1 0,-1-1 1,0-1-1,1 1 1,-1-1-1,1 1 0,5-2 1,-10 1 18,-1 0 0,1-1 0,-1 1 0,1 0 0,-1-1 0,0 1 0,1-1 0,-1 1 0,1 0 1,-1-1-1,0 1 0,1-1 0,-1 1 0,0-1 0,0 1 0,1-1 0,-1 1 0,0-1 0,0 1 1,0-1-1,0 0 0,0 1 0,0-1 0,0 1 0,0-1 0,0 1 0,0-1 0,0 0 0,0-25 340,0 17-206,0 8-124,0-1 0,0 1 0,0 0 0,0-1 0,0 1 0,0-1 0,-1 1 1,1-1-1,0 1 0,-1-1 0,1 1 0,-1 0 0,1-1 0,-1 1 0,0 0 0,0 0 0,1-1 0,-1 1 0,0 0 0,0 0 0,-2-2 1,0 2 21,0 0 1,0 0-1,0 0 1,1 0-1,-1 1 1,0-1-1,0 1 1,0 0-1,0 0 1,-4 0-1,6 0-40,0 0 0,0 0 0,0 0 1,0 0-1,-1 0 0,1 0 0,0 0 0,0 0 0,0 0 0,0 1 0,0-1 0,0 1 0,0-1 0,0 0 0,1 1 0,-1 0 0,0-1 0,0 1 0,0-1 0,0 1 0,1 0 0,-1 0 0,0-1 0,0 2 0,0 1-73,0-1-1,0 1 0,1-1 0,-1 1 0,1-1 0,0 1 0,0-1 0,0 5 0,0-5-85,0 0 1,0 0-1,0-1 0,0 1 0,0 0 1,0-1-1,1 1 0,-1 0 0,1-1 0,-1 1 1,1 0-1,0-1 0,-1 1 0,1-1 1,0 1-1,2 2 0,-1-3-302,1 1 0,-1 0-1,1-1 1,-1 0 0,1 0 0,-1 0 0,1 0 0,5 2-1,14 2-4386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7"/>
    </inkml:context>
    <inkml:brush xml:id="br0">
      <inkml:brushProperty name="width" value="0.035" units="cm"/>
      <inkml:brushProperty name="height" value="0.035" units="cm"/>
    </inkml:brush>
  </inkml:definitions>
  <inkml:trace contextRef="#ctx0" brushRef="#br0">1 41 144,'0'0'3998,"5"25"951,-5-25-4924,6 8 779,-1-1 1,2 0-1,-1 0 0,10 8 0,-13-13-707,0 0-1,1 0 0,-1 0 1,1 0-1,-1-1 0,1 1 0,0-1 1,-1 0-1,1 0 0,0-1 1,0 1-1,0-1 0,6 0 1,-3 0-23,0 0 1,0 0-1,0-1 1,0 0 0,13-3-1,-19 4-52,1-1 0,0 0-1,-1 0 1,1 0 0,-1 1 0,1-1-1,-1-1 1,0 1 0,1 0-1,-1 0 1,0 0 0,0-1 0,0 1-1,0-1 1,0 1 0,0-1-1,0 1 1,0-1 0,-1 1 0,1-1-1,-1 0 1,1 1 0,-1-1-1,0 0 1,1 1 0,-1-1 0,0 0-1,0-3 1,0-10 141,0 11-100,1-1 1,-1 1-1,-1 0 0,1 0 1,-1 0-1,1 0 0,-2-5 1,1 8-38,0-1 1,0 1 0,0-1 0,0 1-1,0 0 1,0-1 0,0 1-1,-1 0 1,1 0 0,0 0 0,-1 0-1,1 0 1,-1 0 0,1 0-1,-1 0 1,1 1 0,-1-1 0,0 0-1,-3 0 1,-2 0 188,-1 0 1,0 0-1,0 1 0,0-1 0,-10 3 1,-6-1 464,23-1-664,0 0 1,0 0 0,-1 0 0,1 0-1,0 1 1,0-1 0,0 1 0,0-1-1,0 1 1,0-1 0,0 1 0,0-1-1,0 1 1,0 0 0,0 0 0,0-1-1,1 1 1,-1 0 0,0 0 0,0 0-1,1 0 1,-1 0 0,0 0 0,1 0-1,0 0 1,-1 0 0,1 0 0,-1 0-1,1 0 1,0 1 0,0-1 0,-1 1-1,0 7-2,0-1-1,1 1 1,1 13-1,-1-9-2,0-12-20,1 0-1,-1 0 1,1 0-1,-1 0 1,1 0-1,-1 0 1,1 0-1,0 0 1,0 0-1,-1 0 1,1 0-1,0 0 1,0-1-1,0 1 1,0 0-1,0 0 1,0-1-1,0 1 1,0-1-1,0 1 1,0-1-1,0 0 1,0 1-1,1-1 1,-1 0 0,0 0-1,0 0 1,2 1-1,0-1 1,0 1-1,1-1 1,-1 0 0,0 0 0,1 0-1,-1 0 1,0 0 0,1-1-1,4-1 1,-7 1 15,1 0 0,-1 0 0,1 0 0,-1 0 0,0 0 0,0 0 0,1-1 0,-1 1 0,0 0-1,0-1 1,0 1 0,-1-1 0,1 1 0,0-1 0,0 0 0,-1 1 0,1-1 0,-1 0 0,0 1 0,1-4 0,1-38 333,-2 33-88,0 9-234,0 1 0,0-1 0,0 1 0,-1-1 0,1 1 1,0 0-1,0-1 0,0 1 0,0-1 0,0 1 0,-1-1 0,1 1 1,0 0-1,0-1 0,-1 1 0,1 0 0,0-1 0,-1 1 0,1 0 1,0-1-1,-1 1 0,1 0 0,0 0 0,-1-1 0,1 1 0,-1 0 0,1 0 1,0 0-1,-1-1 0,1 1 0,-1 0 0,1 0 0,-1 0 0,1 0 1,-1 0-1,1 0 0,0 0 0,-1 0 0,1 0 0,-1 0 0,1 0 1,-1 0-1,0 1 0,0-1 25,0 0 1,0 1 0,-1-1-1,1 0 1,0 1 0,0-1-1,0 1 1,0-1-1,0 1 1,0 0 0,0-1-1,0 1 1,0 0-1,0 0 1,-1 1 0,0 1-52,1 1 1,-1 0 0,1 0-1,-1 0 1,1 0-1,1 0 1,-1 0 0,0 0-1,1 0 1,0 0-1,0 7 1,0-9-54,25-1-2731,-21-1 2261,-1 1-74,0-1-1,0 0 1,0 0-1,0-1 1,0 1 0,-1-1-1,1 1 1,0-1-1,0 0 1,4-2-1,10-10-6877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8"/>
    </inkml:context>
    <inkml:brush xml:id="br0">
      <inkml:brushProperty name="width" value="0.035" units="cm"/>
      <inkml:brushProperty name="height" value="0.035" units="cm"/>
    </inkml:brush>
  </inkml:definitions>
  <inkml:trace contextRef="#ctx0" brushRef="#br0">2 11 5033,'0'0'5090,"0"3"-4431,0 11 754,0-6-897,0 1 0,0 0 0,0-1 0,1 1 0,4 15 0,-4-22-465,0 0-1,0 0 0,0 0 1,0 0-1,0 0 0,0 0 1,0 0-1,1 0 0,-1-1 0,1 1 1,-1 0-1,1-1 0,0 0 1,0 1-1,-1-1 0,1 0 0,0 0 1,0 0-1,0 0 0,0 0 1,0 0-1,1-1 0,-1 1 1,0-1-1,0 1 0,0-1 0,0 0 1,1 0-1,2 0 0,1 0 33,-2 0-29,-1 0 1,1 0-1,-1 0 0,1 0 0,0-1 1,-1 1-1,6-3 0,-7 2-33,-1 0-1,0 0 0,1 0 1,-1 0-1,0 0 0,0 0 1,0 0-1,0 0 0,0-1 1,0 1-1,0 0 0,-1-1 1,1 1-1,0-1 0,-1 1 1,1-1-1,-1 1 0,1-1 1,-1 1-1,0-4 0,3-11 209,-1-1-1,0-26 1,-2 42-203,0 0 0,0 1 1,-1-1-1,1 0 0,0 1 1,0-1-1,-1 0 0,1 1 1,0-1-1,0 0 0,-1 1 0,1-1 1,-1 0-1,1 1 0,-1-1 1,1 1-1,-1-1 0,1 1 1,-1-1-1,1 1 0,-1 0 1,0-1-1,1 1 0,-1 0 1,0-1-1,-25-4 634,20 4-518,1 1-1,-1 0 0,0 1 1,1-1-1,-1 1 1,-10 3-1,13-2-122,1 0 0,-1 0 0,1 0 0,-1 0 0,1 0 0,0 0 0,0 1 0,0-1-1,0 1 1,0-1 0,1 1 0,-1 0 0,1 0 0,-1-1 0,1 1 0,0 0 0,-1 4 0,1-2-32,0 0 1,0 1-1,0-1 0,1 0 1,-1 0-1,1 1 1,0-1-1,1 0 0,1 11 1,-1-15 3,-1 1 0,1-1 1,0 0-1,0 1 0,-1-1 0,1 0 1,0 1-1,0-1 0,1 0 0,-1 0 1,0 0-1,0 0 0,0 0 1,1 0-1,-1 0 0,0 0 0,1 0 1,-1-1-1,1 1 0,-1-1 1,2 1-1,3 1-36,-1-1 0,1 0-1,-1 0 1,1-1 0,5 0 0,-9 0 47,1 0 0,-1 0 1,0-1-1,0 1 0,0-1 0,0 1 0,0-1 1,0 0-1,0 0 0,0 0 0,0 0 0,0 0 1,0 0-1,0-1 0,0 1 0,-1 0 0,1-1 1,-1 0-1,1 1 0,-1-1 0,0 0 0,1 0 1,-1 0-1,0 0 0,0 0 0,0-2 0,2-2 78,-1 0-1,0-1 0,-1 0 0,1 1 0,-1-1 0,-1 0 0,1-8 0,-1 15-72,-1-1 1,1 1-1,0-1 1,0 1-1,0-1 1,-1 1-1,1-1 0,0 1 1,-1-1-1,1 1 1,0-1-1,-1 1 1,1 0-1,0-1 0,-1 1 1,1 0-1,-1-1 1,1 1-1,-1 0 1,1-1-1,-1 1 0,1 0 1,-1 0-1,1 0 1,-1 0-1,1-1 1,-1 1-1,0 0 1,1 0-1,-1 0 0,0 0 1,-20 0 101,18 0-45,0 0-28,1 0 0,-1 0 1,1 0-1,-1 0 0,1 1 0,-1-1 1,0 1-1,1-1 0,0 1 1,-1 0-1,1 0 0,0 0 1,-1 0-1,1 1 0,0-1 0,0 1 1,0-1-1,0 1 0,0 0 1,-2 3-1,2-2-71,0 1-1,0-1 1,0 1 0,1 0 0,0 0-1,0-1 1,0 1 0,0 0 0,0 0-1,1 0 1,0 0 0,0 6 0,0-10-37,0 1 1,0-1-1,0 0 1,1 1-1,-1-1 1,0 1-1,0-1 1,0 0-1,1 1 1,-1-1-1,0 1 1,1-1-1,-1 0 1,0 1-1,1-1 1,-1 0-1,0 1 1,1-1-1,-1 0 1,1 0-1,-1 0 1,0 1-1,1-1 1,-1 0-1,1 0 1,-1 0-1,1 0 1,-1 0-1,1 0 1,0 0-1,17 1-2042,-15-1 1480,19 0-3671,0 0-1427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2T16:08:21.254"/>
    </inkml:context>
    <inkml:brush xml:id="br0">
      <inkml:brushProperty name="width" value="0.035" units="cm"/>
      <inkml:brushProperty name="height" value="0.035" units="cm"/>
    </inkml:brush>
  </inkml:definitions>
  <inkml:trace contextRef="#ctx0" brushRef="#br0">1 1 6785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49"/>
    </inkml:context>
    <inkml:brush xml:id="br0">
      <inkml:brushProperty name="width" value="0.035" units="cm"/>
      <inkml:brushProperty name="height" value="0.035" units="cm"/>
    </inkml:brush>
  </inkml:definitions>
  <inkml:trace contextRef="#ctx0" brushRef="#br0">1 63 672,'0'-1'13699,"0"3"-12460,0 2-1229,0 1 0,0-1 0,1 1 0,0-1 0,0 1-1,0-1 1,0 1 0,1-1 0,3 6 0,-4-8 13,0 0-1,0 0 0,0-1 1,0 1-1,1 0 0,-1-1 0,1 0 1,-1 1-1,1-1 0,0 0 1,-1 0-1,1 1 0,0-2 0,0 1 1,0 0-1,0 0 0,-1 0 1,1-1-1,0 1 0,1-1 0,-1 0 1,0 1-1,3-1 0,3 0-18,16 0 77,-23 0-76,0 0 0,-1 0 1,1 0-1,0 0 0,0-1 1,-1 1-1,1 0 0,0 0 1,0-1-1,-1 1 0,1-1 1,0 1-1,-1 0 0,1-1 0,-1 1 1,1-1-1,0 1 0,-1-1 1,1 0-1,-1 1 0,1-1 1,-1 0-1,0 1 0,1-1 1,-1 0-1,1 0-1,10-50 235,-11 48-251,1-1 0,-1 0 0,0 0-1,0 0 1,0 0 0,0 1 0,-1-1-1,0 0 1,0 0 0,0 1 0,0-1-1,-2-3 1,2 5 13,0 1 1,0-1-1,-1 1 1,1 0-1,0 0 0,-1-1 1,1 1-1,-1 0 0,1 0 1,-1 0-1,0 1 1,1-1-1,-1 0 0,0 1 1,0-1-1,1 1 1,-1-1-1,-3 1 0,-36-2 251,29 3 73,12-1-312,-1 0 0,0 0 1,1 0-1,-1 0 0,0 0 1,1 1-1,-1-1 0,0 0 1,1 0-1,-1 1 0,1-1 1,-1 1-1,1-1 0,-1 0 1,0 1-1,1-1 0,0 1 0,-1-1 1,1 1-1,-1-1 0,1 1 1,0 0-1,-1-1 0,1 1 1,0-1-1,-1 2 0,-3 17-23,3-16 67,0 5-13,-1 0-1,1-1 0,1 1 0,-1 0 0,2 8 0,-1-14-38,0 0-1,0-1 0,1 1 0,-1 0 0,1-1 0,-1 1 0,1 0 0,0-1 0,-1 1 0,1-1 0,0 1 0,0-1 0,0 1 1,0-1-1,0 0 0,1 0 0,-1 1 0,0-1 0,1 0 0,-1 0 0,0 0 0,1 0 0,-1-1 0,1 1 0,0 0 0,-1-1 0,1 1 1,2 0-1,0 0-14,0 0 0,1 0 0,-1-1 0,0 1 0,0-1-1,1 0 1,-1 0 0,0-1 0,0 1 0,0-1 0,1 0 0,-1 0 0,0 0 0,0-1 0,0 1 0,-1-1 0,1 0 0,0 0 0,-1 0 0,1-1 0,-1 0 0,1 1 0,-1-1 0,0 0 0,0 0 0,-1 0 0,1-1 0,-1 1 0,1-1 0,-1 0 0,0 1 0,0-1 0,-1 0 0,1 0 0,-1 0 0,0 0 0,0 0-1,0-1 1,-1 1 0,1 0 0,-1-6 0,0 8 36,0 0-1,0 1 0,0-1 0,0 0 1,0 1-1,-1-1 0,1 1 0,0-1 1,-1 1-1,1-1 0,-1 0 1,1 1-1,-1 0 0,-1-3 0,1 3 10,-1 0 0,1 1 0,0-1 0,-1 0-1,1 0 1,-1 1 0,1-1 0,-1 1 0,1-1-1,-1 1 1,1 0 0,-1 0 0,1-1 0,-1 1 0,1 0-1,-4 1 1,0-1 51,1 0 39,0 0 0,1 0 0,-1 0 1,0 0-1,1 1 0,-7 1 0,9-1-107,-1 0 0,1 0 0,-1-1 0,1 1 0,0 0 0,-1 0 0,1 1 0,0-1 0,0 0 0,0 0 0,0 0 0,0 1 0,0-1 0,0 1 0,1-1 0,-1 1 0,0-1 0,1 1 0,-1 1 0,-2 4 25,1 0-1,0 1 1,0-1-1,1 0 0,0 1 1,0-1-1,1 0 1,0 1-1,0-1 1,2 11-1,-1-17-56,-1 0 1,1 0-1,0 0 1,0 0-1,0 0 0,0 0 1,0 0-1,0 0 0,0-1 1,1 1-1,-1 0 1,0 0-1,0-1 0,1 1 1,-1-1-1,0 0 0,0 1 1,1-1-1,-1 0 1,1 1-1,-1-1 0,3 0 1,-3 0-18,1 0 1,-1 0 0,1 0 0,0 0 0,-1 0-1,1 0 1,0 0 0,-1-1 0,1 1-1,0 0 1,-1-1 0,1 0 0,-1 1 0,1-1-1,-1 0 1,1 0 0,-1 0 0,0 1-1,1-2 1,1 0 0,0-3 10,-1 1 0,0-1 0,0 0 0,0 1 0,0-1 0,-1 0 0,0 0-1,0 0 1,0 0 0,-1 0 0,1 0 0,-1 0 0,-1-9 0,1 10 93,0 3-58,-1 1 0,1 0 1,0-1-1,-1 1 0,1-1 0,-1 1 0,1 0 0,-1-1 1,1 1-1,-1 0 0,1 0 0,-1-1 0,1 1 0,-1 0 1,1 0-1,-1 0 0,1 0 0,-1 0 0,1-1 1,-1 1-1,1 0 0,-1 0 0,0 0 0,1 1 0,-1-1 1,-22 0 196,16 0-91,4 0-99,0 1 0,0-1 0,0 1 0,1-1 0,-1 1 0,0 0 0,1 0 0,-1 0 0,0 0-1,1 1 1,-1-1 0,1 1 0,0-1 0,0 1 0,-1 0 0,1 0 0,0 0 0,-3 4 0,3-3-23,0 0 0,0 1-1,0-1 1,0 1 0,0-1 0,1 1 0,-1 0-1,1-1 1,0 1 0,0 0 0,0 0 0,0 8-1,2-12-50,-1 1-1,0-1 0,0 1 0,0-1 0,1 1 1,-1-1-1,0 1 0,0-1 0,1 1 0,-1-1 1,0 1-1,1-1 0,-1 0 0,1 1 0,-1-1 1,1 1-1,-1-1 0,0 0 0,1 0 0,-1 1 1,1-1-1,0 0 0,-1 0 0,1 1 0,-1-1 1,1 0-1,-1 0 0,1 0 0,-1 0 0,1 0 1,0 0-1,0 0 0,27 0-3158,-16-1 284,4 1-2521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0"/>
    </inkml:context>
    <inkml:brush xml:id="br0">
      <inkml:brushProperty name="width" value="0.035" units="cm"/>
      <inkml:brushProperty name="height" value="0.035" units="cm"/>
    </inkml:brush>
  </inkml:definitions>
  <inkml:trace contextRef="#ctx0" brushRef="#br0">1 58 3256,'0'0'3560,"0"34"-457,0-30-3039,0-1 0,1 1 1,-1 0-1,1 0 0,0-1 0,0 1 0,0 0 0,1-1 0,-1 1 0,1-1 1,0 0-1,0 0 0,0 1 0,1-1 0,-1 0 0,1-1 0,-1 1 1,1 0-1,5 3 0,-4-3 41,1 0 0,0 0 0,0 0 0,0-1-1,0 0 1,1 0 0,-1 0 0,1 0 0,-1-1 0,1 0 0,0 0 0,8 0 0,0-1 85,-8 0-92,1 0-1,0 0 1,0 0-1,0-1 1,0 0-1,7-3 1,-11 3-50,-1 0 1,1 0-1,-1-1 0,1 1 1,-1-1-1,0 0 0,0 0 1,1 0-1,-2 0 0,1 0 1,0 0-1,0 0 1,-1-1-1,1 1 0,-1 0 1,1-1-1,-1 0 0,2-4 1,-1 0 117,-1 1 1,1-1 0,-1 1 0,0-1-1,-1 0 1,0-11 0,0 14-144,0 1 0,0 0 1,0-1-1,-1 1 0,0 0 1,0 0-1,0-1 0,0 1 1,0 0-1,0 0 0,-1 0 0,0 0 1,1 1-1,-1-1 0,-3-3 1,1 3-3,1 0 1,0 1 0,-1-1-1,0 1 1,0 0 0,0 0-1,0 0 1,0 0-1,0 1 1,-5-1 0,-3 0 47,1 1 1,-21 0-1,30 1-63,1 0-1,-1 0 0,1 1 1,0-1-1,-1 1 0,1-1 1,-1 1-1,1 0 0,0-1 1,0 1-1,-1 0 0,1 0 1,0 0-1,0 0 0,0 0 1,0 0-1,0 0 0,0 0 1,0 0-1,0 1 0,0-1 1,1 0-1,-1 1 0,0-1 0,1 0 1,-1 1-1,1-1 0,0 1 1,-1-1-1,1 0 0,0 1 1,0 1-1,-2 9 102,2 0 0,-1-1 0,2 14 0,-1-10 127,0-13-207,0 1 1,1-1-1,-1 0 0,0 0 1,1 0-1,-1 1 1,1-1-1,-1 0 1,1 0-1,0 0 1,0 0-1,0 0 0,0 0 1,0 0-1,1-1 1,-1 1-1,1 0 1,-1-1-1,1 1 0,-1-1 1,1 1-1,0-1 1,0 0-1,0 0 1,-1 0-1,1 0 1,0 0-1,4 1 0,0 0-8,0-1 0,0 0 0,0 0 0,0 0 0,0-1 0,0 0 0,0 0 0,0-1 0,0 0 0,6-1 0,-11 2-17,1-1 0,0 1 0,-1-1 0,1 0 0,-1 0 1,1 1-1,-1-1 0,1 0 0,-1 0 0,0 0 0,1 0 0,-1-1 0,0 1 1,0 0-1,0 0 0,0-1 0,0 1 0,0-1 0,0 1 0,0-1 1,-1 1-1,1-1 0,-1 1 0,1-1 0,0-2 0,0-3 67,0-1 0,0 0 0,-1 0 0,-1-10 0,1 4 75,0 13-130,0 0-1,0 0 0,0 0 0,0-1 1,0 1-1,-1 0 0,1 0 0,0 0 1,-1 0-1,1 0 0,-1 0 0,1 0 0,-1 0 1,1 0-1,-1 0 0,0 1 0,1-1 1,-1 0-1,0 0 0,0 1 0,0-1 0,1 0 1,-1 1-1,0-1 0,0 0 0,0 1 1,0 0-1,0-1 0,0 1 0,-2-1 0,-2 0 150,-1 0 0,1 0 0,-1 1 0,-9 0 0,7 0 175,7 1-338,0-1 0,0 1 0,1-1 0,-1 1 0,0 0 0,0-1 0,0 1 0,1 0 0,-1 0 0,1-1 0,-1 1-1,0 0 1,1 0 0,-1 0 0,1 0 0,0 0 0,-1 0 0,1 0 0,0 0 0,-1 0 0,1 0 0,0 0 0,0 0 0,0 1 0,-3 27 25,3 20-59,0-48 29,1-1 1,-1 1 0,1-1 0,-1 1 0,1-1-1,0 1 1,-1-1 0,1 1 0,0-1-1,-1 1 1,1-1 0,0 0 0,-1 1-1,1-1 1,0 0 0,0 0 0,-1 1 0,1-1-1,0 0 1,0 0 0,0 0 0,-1 0-1,1 0 1,0 0 0,0 0 0,-1-1 0,1 1-1,0 0 1,0 0 0,0-1 0,1 1-6,0 0 1,0 0-1,-1-1 1,1 1 0,0 0-1,0-1 1,-1 0-1,1 1 1,0-1 0,-1 0-1,1 0 1,0 0-1,2-2 1,-2-1 47,0-1-1,-1 1 1,1-1-1,-1 0 1,0 1-1,0-1 1,-1 0 0,1 1-1,-1-1 1,0 0-1,0-5 1,-1 0 272,1 10-303,0 0-1,-1 0 0,1 0 0,-1 0 0,1 0 0,-1 0 1,1 0-1,0 0 0,-1 1 0,1-1 0,-1 0 0,1 0 1,0 0-1,-1 1 0,1-1 0,-1 0 0,1 0 0,0 1 1,-1-1-1,1 0 0,0 1 0,0-1 0,-1 0 0,1 1 1,0-1-1,0 1 0,-1-1 0,1 0 0,0 1 0,0-1 1,0 1-1,0-1 0,0 0 0,0 1 0,-6 41-566,6-41 359,16-1-6826,-6-2 1778,-3-6-2710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1"/>
    </inkml:context>
    <inkml:brush xml:id="br0">
      <inkml:brushProperty name="width" value="0.035" units="cm"/>
      <inkml:brushProperty name="height" value="0.035" units="cm"/>
    </inkml:brush>
  </inkml:definitions>
  <inkml:trace contextRef="#ctx0" brushRef="#br0">142 1 336,'0'0'8109,"-12"5"-1318,-69 24-9930,50-16-1336,14-8-667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2"/>
    </inkml:context>
    <inkml:brush xml:id="br0">
      <inkml:brushProperty name="width" value="0.035" units="cm"/>
      <inkml:brushProperty name="height" value="0.035" units="cm"/>
    </inkml:brush>
  </inkml:definitions>
  <inkml:trace contextRef="#ctx0" brushRef="#br0">364 1 3040</inkml:trace>
  <inkml:trace contextRef="#ctx0" brushRef="#br0" timeOffset="1">364 1 3040,'-212'86'5937,"207"-86"-4384,-11 5-25,5-1-616,-5 1-912,5 5-160,0-1-696,-5 1-536,-6 4-833,1 1-1287,-1-1-641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4"/>
    </inkml:context>
    <inkml:brush xml:id="br0">
      <inkml:brushProperty name="width" value="0.035" units="cm"/>
      <inkml:brushProperty name="height" value="0.035" units="cm"/>
    </inkml:brush>
  </inkml:definitions>
  <inkml:trace contextRef="#ctx0" brushRef="#br0">411 0 1832,'0'0'5105,"-113"91"-8898,86-72 985</inkml:trace>
  <inkml:trace contextRef="#ctx0" brushRef="#br0" timeOffset="1">411 0 2712,'-276'235'2321,"271"-230"-713,0 4-392,-6 1-688,5 4-392,-4 1-136,-1 4-336,0 0-192,0 0-448,-5 5-376,0 0-161,-1-5-487,1 5 520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6"/>
    </inkml:context>
    <inkml:brush xml:id="br0">
      <inkml:brushProperty name="width" value="0.035" units="cm"/>
      <inkml:brushProperty name="height" value="0.035" units="cm"/>
    </inkml:brush>
  </inkml:definitions>
  <inkml:trace contextRef="#ctx0" brushRef="#br0">158 0 456,'0'0'4825,"-33"91"-4569,28-72 8,-1-4-160,1 4-104,-6 0-416,6 0-737,-6 5-791,0-5 464</inkml:trace>
  <inkml:trace contextRef="#ctx0" brushRef="#br0" timeOffset="1">22 331 1128,'0'0'4097,"-21"100"-7490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58"/>
    </inkml:context>
    <inkml:brush xml:id="br0">
      <inkml:brushProperty name="width" value="0.035" units="cm"/>
      <inkml:brushProperty name="height" value="0.035" units="cm"/>
    </inkml:brush>
  </inkml:definitions>
  <inkml:trace contextRef="#ctx0" brushRef="#br0">76 1 2512,'-70'302'1040,"70"-293"-344,0 6-191,0-1-505,0 0 0,0 15-713,0-5-615,0-5-736</inkml:trace>
  <inkml:trace contextRef="#ctx0" brushRef="#br0" timeOffset="1">1 662 1200,'0'0'3769,"37"110"-4834,-31-91 609,-1-4-40,1-1-136,-1 1 0,6 8 16,-6-8-280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0"/>
    </inkml:context>
    <inkml:brush xml:id="br0">
      <inkml:brushProperty name="width" value="0.035" units="cm"/>
      <inkml:brushProperty name="height" value="0.035" units="cm"/>
    </inkml:brush>
  </inkml:definitions>
  <inkml:trace contextRef="#ctx0" brushRef="#br0">0 0 808,'0'0'4953,"82"86"-4953,-66-71-416,0 4-753,6-5-647,-12 1-424</inkml:trace>
  <inkml:trace contextRef="#ctx0" brushRef="#br0" timeOffset="1">330 273 2656,'0'0'5273,"114"77"-7697,-92-58-353,-6-9 50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2"/>
    </inkml:context>
    <inkml:brush xml:id="br0">
      <inkml:brushProperty name="width" value="0.035" units="cm"/>
      <inkml:brushProperty name="height" value="0.035" units="cm"/>
    </inkml:brush>
  </inkml:definitions>
  <inkml:trace contextRef="#ctx0" brushRef="#br0">1 0 1704,'5'0'1176,"1"5"753,-1-5-249,6 10-824,0-10-344,0 9-304,0 1-208,10-5 0,-5 4-224,11-4-368,-5 0-464,16-5-537,-6 5-671,1-5-71</inkml:trace>
  <inkml:trace contextRef="#ctx0" brushRef="#br0" timeOffset="1">418 82 1936,'0'0'7401,"43"24"-7401,-27-19-344,6 4-672,0-4-560,5 0-505,16 0-39,-11-1 240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7T14:25:12.264"/>
    </inkml:context>
    <inkml:brush xml:id="br0">
      <inkml:brushProperty name="width" value="0.035" units="cm"/>
      <inkml:brushProperty name="height" value="0.035" units="cm"/>
    </inkml:brush>
  </inkml:definitions>
  <inkml:trace contextRef="#ctx0" brushRef="#br0">1 63 808,'0'0'6289,"119"0"-5409,-103 0-232,6 0-432,-6 0-216,0 0-104,0 0-608,6 0-480,-6 0-504,11 5-241,-11-5-119</inkml:trace>
  <inkml:trace contextRef="#ctx0" brushRef="#br0" timeOffset="1">526 49 496,'0'0'5353,"59"-39"-6025,-37 30-1729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2D8F-2DDB-0B4D-BBA7-9B14E36E8959}" type="datetimeFigureOut">
              <a:rPr lang="en-DE" smtClean="0"/>
              <a:t>10/08/2025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F1245-8461-8F4F-81D8-003FAE6B2F6D}" type="slidenum">
              <a:rPr lang="en-DE" smtClean="0"/>
              <a:t>‹#›</a:t>
            </a:fld>
            <a:endParaRPr lang="en-DE"/>
          </a:p>
        </p:txBody>
      </p:sp>
    </p:spTree>
    <p:extLst>
      <p:ext uri="{BB962C8B-B14F-4D97-AF65-F5344CB8AC3E}">
        <p14:creationId xmlns:p14="http://schemas.microsoft.com/office/powerpoint/2010/main" val="193579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A6AE7-8830-F3AD-81EA-3E7700117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E2AAD-A7B6-652A-E8A5-ABCCF0C6F4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9B4959-7DE9-73E2-AB7B-190653E4F3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867FE-EAE9-08D6-EAB4-8EF4B6BA488E}"/>
              </a:ext>
            </a:extLst>
          </p:cNvPr>
          <p:cNvSpPr>
            <a:spLocks noGrp="1"/>
          </p:cNvSpPr>
          <p:nvPr>
            <p:ph type="sldNum" sz="quarter" idx="5"/>
          </p:nvPr>
        </p:nvSpPr>
        <p:spPr/>
        <p:txBody>
          <a:bodyPr/>
          <a:lstStyle/>
          <a:p>
            <a:fld id="{D46F1245-8461-8F4F-81D8-003FAE6B2F6D}" type="slidenum">
              <a:rPr lang="en-DE" smtClean="0"/>
              <a:t>4</a:t>
            </a:fld>
            <a:endParaRPr lang="en-DE"/>
          </a:p>
        </p:txBody>
      </p:sp>
    </p:spTree>
    <p:extLst>
      <p:ext uri="{BB962C8B-B14F-4D97-AF65-F5344CB8AC3E}">
        <p14:creationId xmlns:p14="http://schemas.microsoft.com/office/powerpoint/2010/main" val="361688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1C17-D695-868F-14CE-BBB4F64B2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B633C-4159-16E6-C533-14E41ADE45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F8FFF5-4EBD-35AF-7047-BD02B741EC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F58986-F913-274E-5E29-4A98F2463508}"/>
              </a:ext>
            </a:extLst>
          </p:cNvPr>
          <p:cNvSpPr>
            <a:spLocks noGrp="1"/>
          </p:cNvSpPr>
          <p:nvPr>
            <p:ph type="sldNum" sz="quarter" idx="5"/>
          </p:nvPr>
        </p:nvSpPr>
        <p:spPr/>
        <p:txBody>
          <a:bodyPr/>
          <a:lstStyle/>
          <a:p>
            <a:fld id="{D46F1245-8461-8F4F-81D8-003FAE6B2F6D}" type="slidenum">
              <a:rPr lang="en-DE" smtClean="0"/>
              <a:t>7</a:t>
            </a:fld>
            <a:endParaRPr lang="en-DE"/>
          </a:p>
        </p:txBody>
      </p:sp>
    </p:spTree>
    <p:extLst>
      <p:ext uri="{BB962C8B-B14F-4D97-AF65-F5344CB8AC3E}">
        <p14:creationId xmlns:p14="http://schemas.microsoft.com/office/powerpoint/2010/main" val="377601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92D09-11BF-1A40-26D8-1C2AA5920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1D5DC-07F2-A2B6-C9BF-4ACA51E451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4DCBD8-E120-983A-1121-07B8ED732D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05587-2650-D9E2-C92D-D3FB9823A070}"/>
              </a:ext>
            </a:extLst>
          </p:cNvPr>
          <p:cNvSpPr>
            <a:spLocks noGrp="1"/>
          </p:cNvSpPr>
          <p:nvPr>
            <p:ph type="sldNum" sz="quarter" idx="5"/>
          </p:nvPr>
        </p:nvSpPr>
        <p:spPr/>
        <p:txBody>
          <a:bodyPr/>
          <a:lstStyle/>
          <a:p>
            <a:fld id="{D46F1245-8461-8F4F-81D8-003FAE6B2F6D}" type="slidenum">
              <a:rPr lang="en-DE" smtClean="0"/>
              <a:t>14</a:t>
            </a:fld>
            <a:endParaRPr lang="en-DE"/>
          </a:p>
        </p:txBody>
      </p:sp>
    </p:spTree>
    <p:extLst>
      <p:ext uri="{BB962C8B-B14F-4D97-AF65-F5344CB8AC3E}">
        <p14:creationId xmlns:p14="http://schemas.microsoft.com/office/powerpoint/2010/main" val="77284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9777-5034-DD25-7A75-A95F405A2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A499B-4814-B489-830B-3577686AB9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9C893D-DB1B-074C-1AA9-64671D9663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E7A3D5-98F8-DF2D-D184-EC8F7F039A15}"/>
              </a:ext>
            </a:extLst>
          </p:cNvPr>
          <p:cNvSpPr>
            <a:spLocks noGrp="1"/>
          </p:cNvSpPr>
          <p:nvPr>
            <p:ph type="sldNum" sz="quarter" idx="5"/>
          </p:nvPr>
        </p:nvSpPr>
        <p:spPr/>
        <p:txBody>
          <a:bodyPr/>
          <a:lstStyle/>
          <a:p>
            <a:fld id="{D46F1245-8461-8F4F-81D8-003FAE6B2F6D}" type="slidenum">
              <a:rPr lang="en-DE" smtClean="0"/>
              <a:t>17</a:t>
            </a:fld>
            <a:endParaRPr lang="en-DE"/>
          </a:p>
        </p:txBody>
      </p:sp>
    </p:spTree>
    <p:extLst>
      <p:ext uri="{BB962C8B-B14F-4D97-AF65-F5344CB8AC3E}">
        <p14:creationId xmlns:p14="http://schemas.microsoft.com/office/powerpoint/2010/main" val="276036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6CB1F-2D68-8F76-7952-86E1C57C5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976C7-DD97-C276-DCC2-557197B356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E5E4F8-D9CC-A504-63A7-3636B0D465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BE016-5D7D-359B-060A-6E7CB0C1CBAC}"/>
              </a:ext>
            </a:extLst>
          </p:cNvPr>
          <p:cNvSpPr>
            <a:spLocks noGrp="1"/>
          </p:cNvSpPr>
          <p:nvPr>
            <p:ph type="sldNum" sz="quarter" idx="5"/>
          </p:nvPr>
        </p:nvSpPr>
        <p:spPr/>
        <p:txBody>
          <a:bodyPr/>
          <a:lstStyle/>
          <a:p>
            <a:fld id="{D46F1245-8461-8F4F-81D8-003FAE6B2F6D}" type="slidenum">
              <a:rPr lang="en-DE" smtClean="0"/>
              <a:t>31</a:t>
            </a:fld>
            <a:endParaRPr lang="en-DE"/>
          </a:p>
        </p:txBody>
      </p:sp>
    </p:spTree>
    <p:extLst>
      <p:ext uri="{BB962C8B-B14F-4D97-AF65-F5344CB8AC3E}">
        <p14:creationId xmlns:p14="http://schemas.microsoft.com/office/powerpoint/2010/main" val="55791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3CDFC-BE1D-1B7A-B8AC-604D4FBAA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C07CB-C293-DD25-CA8A-918B681FFE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827E56-B8E2-7E86-204E-8E897D2BF0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5F6F6B-F98B-3D00-9C27-5798C4891ABA}"/>
              </a:ext>
            </a:extLst>
          </p:cNvPr>
          <p:cNvSpPr>
            <a:spLocks noGrp="1"/>
          </p:cNvSpPr>
          <p:nvPr>
            <p:ph type="sldNum" sz="quarter" idx="5"/>
          </p:nvPr>
        </p:nvSpPr>
        <p:spPr/>
        <p:txBody>
          <a:bodyPr/>
          <a:lstStyle/>
          <a:p>
            <a:fld id="{D46F1245-8461-8F4F-81D8-003FAE6B2F6D}" type="slidenum">
              <a:rPr lang="en-DE" smtClean="0"/>
              <a:t>34</a:t>
            </a:fld>
            <a:endParaRPr lang="en-DE"/>
          </a:p>
        </p:txBody>
      </p:sp>
    </p:spTree>
    <p:extLst>
      <p:ext uri="{BB962C8B-B14F-4D97-AF65-F5344CB8AC3E}">
        <p14:creationId xmlns:p14="http://schemas.microsoft.com/office/powerpoint/2010/main" val="326003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idea behind this slide is the following: In general, generative models typically consist of two parts: Sampling at random from a low dimensional, abstract "latent" space, and then passing this sample through a (deterministic) transformation to transform that sample into a valid data point, which typically lives in a much larger dimensional space. </a:t>
            </a:r>
          </a:p>
          <a:p>
            <a:endParaRPr lang="en-US" dirty="0"/>
          </a:p>
          <a:p>
            <a:r>
              <a:rPr lang="en-US" dirty="0"/>
              <a:t>The effectiveness of this model relies on how well the latent space distribution captures the randomness of the true data distribution, and how well the (trained) deterministic layers map back to the data space. Since we know the quantum circuits can produce distributions that are classically difficult to produce samples from,  replacing them as the latent space is a "natural" way to try to produce new models with a different bias. </a:t>
            </a:r>
          </a:p>
          <a:p>
            <a:endParaRPr lang="en-US" dirty="0"/>
          </a:p>
          <a:p>
            <a:r>
              <a:rPr lang="en-US" dirty="0"/>
              <a:t>The potential advantage of such a new model could show itself in two ways: Either the learned distribution is closer to the true data distribution ((e.g. the final KL-Divergence, or similar cost function, has a better value) ("a better fit"), OR the learned distribution is of similar performance metrices to other methods, but captures "a different part" of the data distribution - therefore when using it as a generative model we see new interesting examples we would not have seen with a classical model - the idea I would have in mind for this would be drug discovery. </a:t>
            </a:r>
          </a:p>
          <a:p>
            <a:endParaRPr lang="en-US" dirty="0"/>
          </a:p>
          <a:p>
            <a:r>
              <a:rPr lang="en-US" dirty="0"/>
              <a:t>Of course, that's all very optimistic, that's why I say "potential advantage". </a:t>
            </a:r>
          </a:p>
        </p:txBody>
      </p:sp>
      <p:sp>
        <p:nvSpPr>
          <p:cNvPr id="4" name="Slide Number Placeholder 3"/>
          <p:cNvSpPr>
            <a:spLocks noGrp="1"/>
          </p:cNvSpPr>
          <p:nvPr>
            <p:ph type="sldNum" sz="quarter" idx="5"/>
          </p:nvPr>
        </p:nvSpPr>
        <p:spPr/>
        <p:txBody>
          <a:bodyPr/>
          <a:lstStyle/>
          <a:p>
            <a:fld id="{D46F1245-8461-8F4F-81D8-003FAE6B2F6D}" type="slidenum">
              <a:rPr lang="en-DE" smtClean="0"/>
              <a:t>35</a:t>
            </a:fld>
            <a:endParaRPr lang="en-DE"/>
          </a:p>
        </p:txBody>
      </p:sp>
    </p:spTree>
    <p:extLst>
      <p:ext uri="{BB962C8B-B14F-4D97-AF65-F5344CB8AC3E}">
        <p14:creationId xmlns:p14="http://schemas.microsoft.com/office/powerpoint/2010/main" val="333214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 net background">
    <p:spTree>
      <p:nvGrpSpPr>
        <p:cNvPr id="1" name=""/>
        <p:cNvGrpSpPr/>
        <p:nvPr/>
      </p:nvGrpSpPr>
      <p:grpSpPr>
        <a:xfrm>
          <a:off x="0" y="0"/>
          <a:ext cx="0" cy="0"/>
          <a:chOff x="0" y="0"/>
          <a:chExt cx="0" cy="0"/>
        </a:xfrm>
      </p:grpSpPr>
      <p:pic>
        <p:nvPicPr>
          <p:cNvPr id="8" name="Picture 7" descr="A close up of a net&#10;&#10;Description automatically generated">
            <a:extLst>
              <a:ext uri="{FF2B5EF4-FFF2-40B4-BE49-F238E27FC236}">
                <a16:creationId xmlns:a16="http://schemas.microsoft.com/office/drawing/2014/main" id="{90A6F02A-2713-9159-9A20-40A94B0A5F8E}"/>
              </a:ext>
            </a:extLst>
          </p:cNvPr>
          <p:cNvPicPr>
            <a:picLocks noChangeAspect="1"/>
          </p:cNvPicPr>
          <p:nvPr userDrawn="1"/>
        </p:nvPicPr>
        <p:blipFill rotWithShape="1">
          <a:blip r:embed="rId2"/>
          <a:srcRect r="2659"/>
          <a:stretch/>
        </p:blipFill>
        <p:spPr>
          <a:xfrm>
            <a:off x="-17253" y="0"/>
            <a:ext cx="12209253" cy="6892820"/>
          </a:xfrm>
          <a:prstGeom prst="rect">
            <a:avLst/>
          </a:prstGeom>
        </p:spPr>
      </p:pic>
      <p:sp>
        <p:nvSpPr>
          <p:cNvPr id="13" name="Slide Number Placeholder 5">
            <a:extLst>
              <a:ext uri="{FF2B5EF4-FFF2-40B4-BE49-F238E27FC236}">
                <a16:creationId xmlns:a16="http://schemas.microsoft.com/office/drawing/2014/main" id="{22F56D0B-2591-C740-A599-1CA5344E12D8}"/>
              </a:ext>
            </a:extLst>
          </p:cNvPr>
          <p:cNvSpPr txBox="1">
            <a:spLocks/>
          </p:cNvSpPr>
          <p:nvPr userDrawn="1"/>
        </p:nvSpPr>
        <p:spPr>
          <a:xfrm>
            <a:off x="9130863" y="6327775"/>
            <a:ext cx="2743200"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tx1">
                    <a:tint val="75000"/>
                  </a:schemeClr>
                </a:solidFill>
                <a:latin typeface="Telegraf"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43BEB-D66C-6E4A-87AA-60417C33F2A3}" type="slidenum">
              <a:rPr lang="en-GB" sz="1000" smtClean="0">
                <a:solidFill>
                  <a:schemeClr val="tx1"/>
                </a:solidFill>
                <a:latin typeface="+mn-lt"/>
              </a:rPr>
              <a:pPr/>
              <a:t>‹#›</a:t>
            </a:fld>
            <a:endParaRPr lang="en-GB" sz="1000">
              <a:solidFill>
                <a:schemeClr val="tx1"/>
              </a:solidFill>
              <a:latin typeface="+mn-lt"/>
            </a:endParaRPr>
          </a:p>
        </p:txBody>
      </p:sp>
      <p:pic>
        <p:nvPicPr>
          <p:cNvPr id="2" name="Picture 1">
            <a:extLst>
              <a:ext uri="{FF2B5EF4-FFF2-40B4-BE49-F238E27FC236}">
                <a16:creationId xmlns:a16="http://schemas.microsoft.com/office/drawing/2014/main" id="{8C97C656-3809-3FB1-8603-7432C2FA1E03}"/>
              </a:ext>
            </a:extLst>
          </p:cNvPr>
          <p:cNvPicPr>
            <a:picLocks noChangeAspect="1"/>
          </p:cNvPicPr>
          <p:nvPr userDrawn="1"/>
        </p:nvPicPr>
        <p:blipFill>
          <a:blip r:embed="rId3"/>
          <a:stretch>
            <a:fillRect/>
          </a:stretch>
        </p:blipFill>
        <p:spPr>
          <a:xfrm>
            <a:off x="448568" y="6411784"/>
            <a:ext cx="559962" cy="197106"/>
          </a:xfrm>
          <a:prstGeom prst="rect">
            <a:avLst/>
          </a:prstGeom>
        </p:spPr>
      </p:pic>
      <p:sp>
        <p:nvSpPr>
          <p:cNvPr id="4" name="Title 1">
            <a:extLst>
              <a:ext uri="{FF2B5EF4-FFF2-40B4-BE49-F238E27FC236}">
                <a16:creationId xmlns:a16="http://schemas.microsoft.com/office/drawing/2014/main" id="{EB84EC04-2D4C-8EC4-7BF4-8B11532F5F89}"/>
              </a:ext>
            </a:extLst>
          </p:cNvPr>
          <p:cNvSpPr>
            <a:spLocks noGrp="1"/>
          </p:cNvSpPr>
          <p:nvPr>
            <p:ph type="title"/>
          </p:nvPr>
        </p:nvSpPr>
        <p:spPr>
          <a:xfrm>
            <a:off x="317939" y="261609"/>
            <a:ext cx="11556123" cy="932191"/>
          </a:xfrm>
        </p:spPr>
        <p:txBody>
          <a:bodyPr>
            <a:normAutofit/>
          </a:bodyPr>
          <a:lstStyle>
            <a:lvl1pPr>
              <a:defRPr sz="4400" b="1" spc="-9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p>
        </p:txBody>
      </p:sp>
    </p:spTree>
    <p:extLst>
      <p:ext uri="{BB962C8B-B14F-4D97-AF65-F5344CB8AC3E}">
        <p14:creationId xmlns:p14="http://schemas.microsoft.com/office/powerpoint/2010/main" val="404423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bubbl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7145F-AEB6-521C-F9C9-B67331260F33}"/>
              </a:ext>
            </a:extLst>
          </p:cNvPr>
          <p:cNvPicPr>
            <a:picLocks noChangeAspect="1"/>
          </p:cNvPicPr>
          <p:nvPr userDrawn="1"/>
        </p:nvPicPr>
        <p:blipFill rotWithShape="1">
          <a:blip r:embed="rId2"/>
          <a:srcRect r="3107"/>
          <a:stretch/>
        </p:blipFill>
        <p:spPr>
          <a:xfrm>
            <a:off x="-1" y="0"/>
            <a:ext cx="12192001" cy="6921852"/>
          </a:xfrm>
          <a:prstGeom prst="rect">
            <a:avLst/>
          </a:prstGeom>
        </p:spPr>
      </p:pic>
      <p:sp>
        <p:nvSpPr>
          <p:cNvPr id="13" name="Slide Number Placeholder 5">
            <a:extLst>
              <a:ext uri="{FF2B5EF4-FFF2-40B4-BE49-F238E27FC236}">
                <a16:creationId xmlns:a16="http://schemas.microsoft.com/office/drawing/2014/main" id="{22F56D0B-2591-C740-A599-1CA5344E12D8}"/>
              </a:ext>
            </a:extLst>
          </p:cNvPr>
          <p:cNvSpPr txBox="1">
            <a:spLocks/>
          </p:cNvSpPr>
          <p:nvPr userDrawn="1"/>
        </p:nvSpPr>
        <p:spPr>
          <a:xfrm>
            <a:off x="9130863" y="6327775"/>
            <a:ext cx="2743200"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tx1">
                    <a:tint val="75000"/>
                  </a:schemeClr>
                </a:solidFill>
                <a:latin typeface="Telegraf"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43BEB-D66C-6E4A-87AA-60417C33F2A3}" type="slidenum">
              <a:rPr lang="en-GB" sz="1000" smtClean="0">
                <a:solidFill>
                  <a:schemeClr val="tx1"/>
                </a:solidFill>
                <a:latin typeface="+mn-lt"/>
              </a:rPr>
              <a:pPr/>
              <a:t>‹#›</a:t>
            </a:fld>
            <a:endParaRPr lang="en-GB" sz="1000">
              <a:solidFill>
                <a:schemeClr val="tx1"/>
              </a:solidFill>
              <a:latin typeface="+mn-lt"/>
            </a:endParaRPr>
          </a:p>
        </p:txBody>
      </p:sp>
      <p:pic>
        <p:nvPicPr>
          <p:cNvPr id="2" name="Picture 1">
            <a:extLst>
              <a:ext uri="{FF2B5EF4-FFF2-40B4-BE49-F238E27FC236}">
                <a16:creationId xmlns:a16="http://schemas.microsoft.com/office/drawing/2014/main" id="{A0A03B58-1247-42C3-0094-CA0E8FF77D50}"/>
              </a:ext>
            </a:extLst>
          </p:cNvPr>
          <p:cNvPicPr>
            <a:picLocks noChangeAspect="1"/>
          </p:cNvPicPr>
          <p:nvPr userDrawn="1"/>
        </p:nvPicPr>
        <p:blipFill>
          <a:blip r:embed="rId3"/>
          <a:stretch>
            <a:fillRect/>
          </a:stretch>
        </p:blipFill>
        <p:spPr>
          <a:xfrm>
            <a:off x="448568" y="6411784"/>
            <a:ext cx="559962" cy="197106"/>
          </a:xfrm>
          <a:prstGeom prst="rect">
            <a:avLst/>
          </a:prstGeom>
        </p:spPr>
      </p:pic>
      <p:sp>
        <p:nvSpPr>
          <p:cNvPr id="5" name="Title 1">
            <a:extLst>
              <a:ext uri="{FF2B5EF4-FFF2-40B4-BE49-F238E27FC236}">
                <a16:creationId xmlns:a16="http://schemas.microsoft.com/office/drawing/2014/main" id="{366BB1A3-E3A0-D44E-F114-A7D75E11A37B}"/>
              </a:ext>
            </a:extLst>
          </p:cNvPr>
          <p:cNvSpPr>
            <a:spLocks noGrp="1"/>
          </p:cNvSpPr>
          <p:nvPr>
            <p:ph type="title"/>
          </p:nvPr>
        </p:nvSpPr>
        <p:spPr>
          <a:xfrm>
            <a:off x="317939" y="261609"/>
            <a:ext cx="11556123" cy="932191"/>
          </a:xfrm>
        </p:spPr>
        <p:txBody>
          <a:bodyPr>
            <a:normAutofit/>
          </a:bodyPr>
          <a:lstStyle>
            <a:lvl1pPr>
              <a:defRPr sz="4400" b="1" spc="-9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p>
        </p:txBody>
      </p:sp>
    </p:spTree>
    <p:extLst>
      <p:ext uri="{BB962C8B-B14F-4D97-AF65-F5344CB8AC3E}">
        <p14:creationId xmlns:p14="http://schemas.microsoft.com/office/powerpoint/2010/main" val="352364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x - gray background">
    <p:spTree>
      <p:nvGrpSpPr>
        <p:cNvPr id="1" name=""/>
        <p:cNvGrpSpPr/>
        <p:nvPr/>
      </p:nvGrpSpPr>
      <p:grpSpPr>
        <a:xfrm>
          <a:off x="0" y="0"/>
          <a:ext cx="0" cy="0"/>
          <a:chOff x="0" y="0"/>
          <a:chExt cx="0" cy="0"/>
        </a:xfrm>
      </p:grpSpPr>
      <p:sp>
        <p:nvSpPr>
          <p:cNvPr id="2" name="Rectangle: Rounded Corners 71">
            <a:extLst>
              <a:ext uri="{FF2B5EF4-FFF2-40B4-BE49-F238E27FC236}">
                <a16:creationId xmlns:a16="http://schemas.microsoft.com/office/drawing/2014/main" id="{0E4149C4-1DCC-F01B-0EEF-19D4F2C1D8A3}"/>
              </a:ext>
            </a:extLst>
          </p:cNvPr>
          <p:cNvSpPr/>
          <p:nvPr userDrawn="1"/>
        </p:nvSpPr>
        <p:spPr bwMode="auto">
          <a:xfrm>
            <a:off x="571615" y="1373637"/>
            <a:ext cx="11032078" cy="4682295"/>
          </a:xfrm>
          <a:prstGeom prst="roundRect">
            <a:avLst>
              <a:gd name="adj" fmla="val 267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3" name="Title 1">
            <a:extLst>
              <a:ext uri="{FF2B5EF4-FFF2-40B4-BE49-F238E27FC236}">
                <a16:creationId xmlns:a16="http://schemas.microsoft.com/office/drawing/2014/main" id="{BB01D6A2-8877-C4F4-325C-AD5C48C5D569}"/>
              </a:ext>
            </a:extLst>
          </p:cNvPr>
          <p:cNvSpPr>
            <a:spLocks noGrp="1"/>
          </p:cNvSpPr>
          <p:nvPr>
            <p:ph type="title"/>
          </p:nvPr>
        </p:nvSpPr>
        <p:spPr>
          <a:xfrm>
            <a:off x="317939" y="261609"/>
            <a:ext cx="11556123" cy="932191"/>
          </a:xfrm>
        </p:spPr>
        <p:txBody>
          <a:bodyPr>
            <a:normAutofit/>
          </a:bodyPr>
          <a:lstStyle>
            <a:lvl1pPr>
              <a:defRPr sz="4400" b="1" spc="-9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p>
        </p:txBody>
      </p:sp>
      <p:sp>
        <p:nvSpPr>
          <p:cNvPr id="4" name="Slide Number Placeholder 5">
            <a:extLst>
              <a:ext uri="{FF2B5EF4-FFF2-40B4-BE49-F238E27FC236}">
                <a16:creationId xmlns:a16="http://schemas.microsoft.com/office/drawing/2014/main" id="{526F5412-D014-85EE-CC5E-471FFE7A281B}"/>
              </a:ext>
            </a:extLst>
          </p:cNvPr>
          <p:cNvSpPr txBox="1">
            <a:spLocks/>
          </p:cNvSpPr>
          <p:nvPr userDrawn="1"/>
        </p:nvSpPr>
        <p:spPr>
          <a:xfrm>
            <a:off x="9130863" y="6327775"/>
            <a:ext cx="2743200"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tx1">
                    <a:tint val="75000"/>
                  </a:schemeClr>
                </a:solidFill>
                <a:latin typeface="Telegraf"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43BEB-D66C-6E4A-87AA-60417C33F2A3}" type="slidenum">
              <a:rPr lang="en-GB" sz="1000" smtClean="0">
                <a:solidFill>
                  <a:schemeClr val="tx1"/>
                </a:solidFill>
                <a:latin typeface="+mn-lt"/>
              </a:rPr>
              <a:pPr/>
              <a:t>‹#›</a:t>
            </a:fld>
            <a:endParaRPr lang="en-GB" sz="1000">
              <a:solidFill>
                <a:schemeClr val="tx1"/>
              </a:solidFill>
              <a:latin typeface="+mn-lt"/>
            </a:endParaRPr>
          </a:p>
        </p:txBody>
      </p:sp>
    </p:spTree>
    <p:extLst>
      <p:ext uri="{BB962C8B-B14F-4D97-AF65-F5344CB8AC3E}">
        <p14:creationId xmlns:p14="http://schemas.microsoft.com/office/powerpoint/2010/main" val="11154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4 boxes - gray background">
    <p:spTree>
      <p:nvGrpSpPr>
        <p:cNvPr id="1" name=""/>
        <p:cNvGrpSpPr/>
        <p:nvPr/>
      </p:nvGrpSpPr>
      <p:grpSpPr>
        <a:xfrm>
          <a:off x="0" y="0"/>
          <a:ext cx="0" cy="0"/>
          <a:chOff x="0" y="0"/>
          <a:chExt cx="0" cy="0"/>
        </a:xfrm>
      </p:grpSpPr>
      <p:sp>
        <p:nvSpPr>
          <p:cNvPr id="12" name="Rectangle: Rounded Corners 71">
            <a:extLst>
              <a:ext uri="{FF2B5EF4-FFF2-40B4-BE49-F238E27FC236}">
                <a16:creationId xmlns:a16="http://schemas.microsoft.com/office/drawing/2014/main" id="{5BA01449-AB45-DB94-995B-1B25649451B1}"/>
              </a:ext>
            </a:extLst>
          </p:cNvPr>
          <p:cNvSpPr/>
          <p:nvPr userDrawn="1"/>
        </p:nvSpPr>
        <p:spPr bwMode="auto">
          <a:xfrm>
            <a:off x="571615" y="3800706"/>
            <a:ext cx="5397864" cy="2234806"/>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8" name="Rectangle: Rounded Corners 71">
            <a:extLst>
              <a:ext uri="{FF2B5EF4-FFF2-40B4-BE49-F238E27FC236}">
                <a16:creationId xmlns:a16="http://schemas.microsoft.com/office/drawing/2014/main" id="{EF1878C3-3F47-0895-DAA5-F8A41DD43840}"/>
              </a:ext>
            </a:extLst>
          </p:cNvPr>
          <p:cNvSpPr/>
          <p:nvPr userDrawn="1"/>
        </p:nvSpPr>
        <p:spPr bwMode="auto">
          <a:xfrm>
            <a:off x="571615" y="1376021"/>
            <a:ext cx="5397864" cy="2234806"/>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9" name="Rectangle: Rounded Corners 71">
            <a:extLst>
              <a:ext uri="{FF2B5EF4-FFF2-40B4-BE49-F238E27FC236}">
                <a16:creationId xmlns:a16="http://schemas.microsoft.com/office/drawing/2014/main" id="{D7FC4CFB-A85B-0EAD-2C35-1B0F39A4AF16}"/>
              </a:ext>
            </a:extLst>
          </p:cNvPr>
          <p:cNvSpPr/>
          <p:nvPr userDrawn="1"/>
        </p:nvSpPr>
        <p:spPr bwMode="auto">
          <a:xfrm>
            <a:off x="6205829" y="1370470"/>
            <a:ext cx="5397864" cy="2234806"/>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20" name="Rectangle: Rounded Corners 71">
            <a:extLst>
              <a:ext uri="{FF2B5EF4-FFF2-40B4-BE49-F238E27FC236}">
                <a16:creationId xmlns:a16="http://schemas.microsoft.com/office/drawing/2014/main" id="{9C62E7EA-5CFE-39DA-ADDC-472797975703}"/>
              </a:ext>
            </a:extLst>
          </p:cNvPr>
          <p:cNvSpPr/>
          <p:nvPr userDrawn="1"/>
        </p:nvSpPr>
        <p:spPr bwMode="auto">
          <a:xfrm>
            <a:off x="6205829" y="3800706"/>
            <a:ext cx="5397864" cy="2234806"/>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2" name="Title 1">
            <a:extLst>
              <a:ext uri="{FF2B5EF4-FFF2-40B4-BE49-F238E27FC236}">
                <a16:creationId xmlns:a16="http://schemas.microsoft.com/office/drawing/2014/main" id="{70121234-8B4F-A8B3-6BE7-C94B896F2A4D}"/>
              </a:ext>
            </a:extLst>
          </p:cNvPr>
          <p:cNvSpPr>
            <a:spLocks noGrp="1"/>
          </p:cNvSpPr>
          <p:nvPr>
            <p:ph type="title"/>
          </p:nvPr>
        </p:nvSpPr>
        <p:spPr>
          <a:xfrm>
            <a:off x="317939" y="261609"/>
            <a:ext cx="11556123" cy="932191"/>
          </a:xfrm>
        </p:spPr>
        <p:txBody>
          <a:bodyPr>
            <a:normAutofit/>
          </a:bodyPr>
          <a:lstStyle>
            <a:lvl1pPr>
              <a:defRPr sz="4400" b="1" spc="-9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p>
        </p:txBody>
      </p:sp>
      <p:sp>
        <p:nvSpPr>
          <p:cNvPr id="3" name="Slide Number Placeholder 5">
            <a:extLst>
              <a:ext uri="{FF2B5EF4-FFF2-40B4-BE49-F238E27FC236}">
                <a16:creationId xmlns:a16="http://schemas.microsoft.com/office/drawing/2014/main" id="{CEAB9206-B0CA-7B7E-F2AE-EABB876C64FF}"/>
              </a:ext>
            </a:extLst>
          </p:cNvPr>
          <p:cNvSpPr txBox="1">
            <a:spLocks/>
          </p:cNvSpPr>
          <p:nvPr userDrawn="1"/>
        </p:nvSpPr>
        <p:spPr>
          <a:xfrm>
            <a:off x="9130863" y="6327775"/>
            <a:ext cx="2743200"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tx1">
                    <a:tint val="75000"/>
                  </a:schemeClr>
                </a:solidFill>
                <a:latin typeface="Telegraf"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43BEB-D66C-6E4A-87AA-60417C33F2A3}" type="slidenum">
              <a:rPr lang="en-GB" sz="1000" smtClean="0">
                <a:solidFill>
                  <a:schemeClr val="tx1"/>
                </a:solidFill>
                <a:latin typeface="+mn-lt"/>
              </a:rPr>
              <a:pPr/>
              <a:t>‹#›</a:t>
            </a:fld>
            <a:endParaRPr lang="en-GB" sz="1000">
              <a:solidFill>
                <a:schemeClr val="tx1"/>
              </a:solidFill>
              <a:latin typeface="+mn-lt"/>
            </a:endParaRPr>
          </a:p>
        </p:txBody>
      </p:sp>
    </p:spTree>
    <p:extLst>
      <p:ext uri="{BB962C8B-B14F-4D97-AF65-F5344CB8AC3E}">
        <p14:creationId xmlns:p14="http://schemas.microsoft.com/office/powerpoint/2010/main" val="31667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3 boxes - gray background">
    <p:spTree>
      <p:nvGrpSpPr>
        <p:cNvPr id="1" name=""/>
        <p:cNvGrpSpPr/>
        <p:nvPr/>
      </p:nvGrpSpPr>
      <p:grpSpPr>
        <a:xfrm>
          <a:off x="0" y="0"/>
          <a:ext cx="0" cy="0"/>
          <a:chOff x="0" y="0"/>
          <a:chExt cx="0" cy="0"/>
        </a:xfrm>
      </p:grpSpPr>
      <p:sp>
        <p:nvSpPr>
          <p:cNvPr id="6" name="Rectangle: Rounded Corners 71">
            <a:extLst>
              <a:ext uri="{FF2B5EF4-FFF2-40B4-BE49-F238E27FC236}">
                <a16:creationId xmlns:a16="http://schemas.microsoft.com/office/drawing/2014/main" id="{09737DA9-B8EA-DF25-68C4-D284C2275E37}"/>
              </a:ext>
            </a:extLst>
          </p:cNvPr>
          <p:cNvSpPr/>
          <p:nvPr userDrawn="1"/>
        </p:nvSpPr>
        <p:spPr bwMode="auto">
          <a:xfrm>
            <a:off x="571614" y="1373637"/>
            <a:ext cx="3565671" cy="4682295"/>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7" name="Rectangle: Rounded Corners 71">
            <a:extLst>
              <a:ext uri="{FF2B5EF4-FFF2-40B4-BE49-F238E27FC236}">
                <a16:creationId xmlns:a16="http://schemas.microsoft.com/office/drawing/2014/main" id="{4592289A-A9FE-5D72-B343-423A760B9A05}"/>
              </a:ext>
            </a:extLst>
          </p:cNvPr>
          <p:cNvSpPr/>
          <p:nvPr userDrawn="1"/>
        </p:nvSpPr>
        <p:spPr bwMode="auto">
          <a:xfrm>
            <a:off x="8054716" y="1373635"/>
            <a:ext cx="3565671" cy="4682295"/>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0" name="Rectangle: Rounded Corners 71">
            <a:extLst>
              <a:ext uri="{FF2B5EF4-FFF2-40B4-BE49-F238E27FC236}">
                <a16:creationId xmlns:a16="http://schemas.microsoft.com/office/drawing/2014/main" id="{604C92A6-9DD7-E619-7344-9FA0985AAA54}"/>
              </a:ext>
            </a:extLst>
          </p:cNvPr>
          <p:cNvSpPr/>
          <p:nvPr userDrawn="1"/>
        </p:nvSpPr>
        <p:spPr bwMode="auto">
          <a:xfrm>
            <a:off x="4316457" y="1373636"/>
            <a:ext cx="3565671" cy="4682295"/>
          </a:xfrm>
          <a:prstGeom prst="roundRect">
            <a:avLst>
              <a:gd name="adj" fmla="val 427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rtl="0" eaLnBrk="1" fontAlgn="auto" latinLnBrk="0" hangingPunct="1">
              <a:lnSpc>
                <a:spcPct val="100000"/>
              </a:lnSpc>
              <a:spcBef>
                <a:spcPts val="0"/>
              </a:spcBef>
              <a:spcAft>
                <a:spcPts val="0"/>
              </a:spcAft>
              <a:buClrTx/>
              <a:buSzTx/>
              <a:buFontTx/>
              <a:buNone/>
              <a:tabLst/>
              <a:defRPr/>
            </a:pPr>
            <a:endParaRPr kumimoji="0" lang="en-ID" sz="1799"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1" name="Title 1">
            <a:extLst>
              <a:ext uri="{FF2B5EF4-FFF2-40B4-BE49-F238E27FC236}">
                <a16:creationId xmlns:a16="http://schemas.microsoft.com/office/drawing/2014/main" id="{76805CB1-C91C-3016-AE12-79FE52FC4EF8}"/>
              </a:ext>
            </a:extLst>
          </p:cNvPr>
          <p:cNvSpPr>
            <a:spLocks noGrp="1"/>
          </p:cNvSpPr>
          <p:nvPr>
            <p:ph type="title"/>
          </p:nvPr>
        </p:nvSpPr>
        <p:spPr>
          <a:xfrm>
            <a:off x="317939" y="261609"/>
            <a:ext cx="11556123" cy="932191"/>
          </a:xfrm>
        </p:spPr>
        <p:txBody>
          <a:bodyPr>
            <a:normAutofit/>
          </a:bodyPr>
          <a:lstStyle>
            <a:lvl1pPr>
              <a:defRPr sz="4400" b="1" spc="-9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p>
        </p:txBody>
      </p:sp>
      <p:sp>
        <p:nvSpPr>
          <p:cNvPr id="2" name="Slide Number Placeholder 5">
            <a:extLst>
              <a:ext uri="{FF2B5EF4-FFF2-40B4-BE49-F238E27FC236}">
                <a16:creationId xmlns:a16="http://schemas.microsoft.com/office/drawing/2014/main" id="{CA2F0375-933D-115B-85B9-054EFA1CAFF5}"/>
              </a:ext>
            </a:extLst>
          </p:cNvPr>
          <p:cNvSpPr txBox="1">
            <a:spLocks/>
          </p:cNvSpPr>
          <p:nvPr userDrawn="1"/>
        </p:nvSpPr>
        <p:spPr>
          <a:xfrm>
            <a:off x="9130863" y="6327775"/>
            <a:ext cx="2743200"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tx1">
                    <a:tint val="75000"/>
                  </a:schemeClr>
                </a:solidFill>
                <a:latin typeface="Telegraf"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43BEB-D66C-6E4A-87AA-60417C33F2A3}" type="slidenum">
              <a:rPr lang="en-GB" sz="1000" smtClean="0">
                <a:solidFill>
                  <a:schemeClr val="tx1"/>
                </a:solidFill>
                <a:latin typeface="+mn-lt"/>
              </a:rPr>
              <a:pPr/>
              <a:t>‹#›</a:t>
            </a:fld>
            <a:endParaRPr lang="en-GB" sz="1000">
              <a:solidFill>
                <a:schemeClr val="tx1"/>
              </a:solidFill>
              <a:latin typeface="+mn-lt"/>
            </a:endParaRPr>
          </a:p>
        </p:txBody>
      </p:sp>
    </p:spTree>
    <p:extLst>
      <p:ext uri="{BB962C8B-B14F-4D97-AF65-F5344CB8AC3E}">
        <p14:creationId xmlns:p14="http://schemas.microsoft.com/office/powerpoint/2010/main" val="56276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929240-A02E-0BBD-7460-EC2C59D2E90E}"/>
              </a:ext>
            </a:extLst>
          </p:cNvPr>
          <p:cNvSpPr>
            <a:spLocks noGrp="1"/>
          </p:cNvSpPr>
          <p:nvPr>
            <p:ph type="title"/>
          </p:nvPr>
        </p:nvSpPr>
        <p:spPr>
          <a:xfrm>
            <a:off x="533398" y="261609"/>
            <a:ext cx="11340664" cy="932191"/>
          </a:xfrm>
        </p:spPr>
        <p:txBody>
          <a:bodyPr>
            <a:normAutofit/>
          </a:bodyPr>
          <a:lstStyle>
            <a:lvl1pPr>
              <a:defRPr sz="4400" b="1" spc="-9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p>
        </p:txBody>
      </p:sp>
      <p:sp>
        <p:nvSpPr>
          <p:cNvPr id="4" name="Slide Number Placeholder 5">
            <a:extLst>
              <a:ext uri="{FF2B5EF4-FFF2-40B4-BE49-F238E27FC236}">
                <a16:creationId xmlns:a16="http://schemas.microsoft.com/office/drawing/2014/main" id="{836B80E9-6CF7-B1DB-DB79-8E52E8BBAB87}"/>
              </a:ext>
            </a:extLst>
          </p:cNvPr>
          <p:cNvSpPr txBox="1">
            <a:spLocks/>
          </p:cNvSpPr>
          <p:nvPr userDrawn="1"/>
        </p:nvSpPr>
        <p:spPr>
          <a:xfrm>
            <a:off x="9130863" y="6327775"/>
            <a:ext cx="2743200" cy="365125"/>
          </a:xfrm>
          <a:prstGeom prst="rect">
            <a:avLst/>
          </a:prstGeom>
        </p:spPr>
        <p:txBody>
          <a:bodyPr vert="horz" lIns="91440" tIns="45720" rIns="91440" bIns="45720" rtlCol="0" anchor="ctr"/>
          <a:lstStyle>
            <a:defPPr>
              <a:defRPr lang="en-FI"/>
            </a:defPPr>
            <a:lvl1pPr marL="0" algn="r" defTabSz="914400" rtl="0" eaLnBrk="1" latinLnBrk="0" hangingPunct="1">
              <a:defRPr sz="1000" kern="1200">
                <a:solidFill>
                  <a:schemeClr val="tx1">
                    <a:tint val="75000"/>
                  </a:schemeClr>
                </a:solidFill>
                <a:latin typeface="Telegraf"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43BEB-D66C-6E4A-87AA-60417C33F2A3}" type="slidenum">
              <a:rPr lang="en-GB" sz="1000" smtClean="0">
                <a:solidFill>
                  <a:schemeClr val="tx1"/>
                </a:solidFill>
                <a:latin typeface="+mn-lt"/>
              </a:rPr>
              <a:pPr/>
              <a:t>‹#›</a:t>
            </a:fld>
            <a:endParaRPr lang="en-GB" sz="1000">
              <a:solidFill>
                <a:schemeClr val="tx1"/>
              </a:solidFill>
              <a:latin typeface="+mn-lt"/>
            </a:endParaRPr>
          </a:p>
        </p:txBody>
      </p:sp>
      <p:pic>
        <p:nvPicPr>
          <p:cNvPr id="2" name="Image 12" descr=" ">
            <a:extLst>
              <a:ext uri="{FF2B5EF4-FFF2-40B4-BE49-F238E27FC236}">
                <a16:creationId xmlns:a16="http://schemas.microsoft.com/office/drawing/2014/main" id="{64C4BF24-2094-2F44-8EB6-9D54859892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98855"/>
            <a:ext cx="533397" cy="63492"/>
          </a:xfrm>
          <a:prstGeom prst="rect">
            <a:avLst/>
          </a:prstGeom>
        </p:spPr>
      </p:pic>
    </p:spTree>
    <p:extLst>
      <p:ext uri="{BB962C8B-B14F-4D97-AF65-F5344CB8AC3E}">
        <p14:creationId xmlns:p14="http://schemas.microsoft.com/office/powerpoint/2010/main" val="297717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Title Slide 3">
    <p:spTree>
      <p:nvGrpSpPr>
        <p:cNvPr id="1" name=""/>
        <p:cNvGrpSpPr/>
        <p:nvPr/>
      </p:nvGrpSpPr>
      <p:grpSpPr bwMode="auto">
        <a:xfrm>
          <a:off x="0" y="0"/>
          <a:ext cx="0" cy="0"/>
          <a:chOff x="0" y="0"/>
          <a:chExt cx="0" cy="0"/>
        </a:xfrm>
      </p:grpSpPr>
      <p:sp>
        <p:nvSpPr>
          <p:cNvPr id="2" name="Rectangle 1">
            <a:extLst>
              <a:ext uri="{FF2B5EF4-FFF2-40B4-BE49-F238E27FC236}">
                <a16:creationId xmlns:a16="http://schemas.microsoft.com/office/drawing/2014/main" id="{94452332-AA29-C2C9-56A4-377E5D3CC818}"/>
              </a:ext>
            </a:extLst>
          </p:cNvPr>
          <p:cNvSpPr/>
          <p:nvPr userDrawn="1"/>
        </p:nvSpPr>
        <p:spPr bwMode="auto">
          <a:xfrm>
            <a:off x="0" y="0"/>
            <a:ext cx="12294824" cy="6940627"/>
          </a:xfrm>
          <a:prstGeom prst="rect">
            <a:avLst/>
          </a:prstGeom>
          <a:gradFill flip="none" rotWithShape="1">
            <a:gsLst>
              <a:gs pos="0">
                <a:schemeClr val="accent6"/>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a:p>
        </p:txBody>
      </p:sp>
      <p:sp>
        <p:nvSpPr>
          <p:cNvPr id="3" name="Title 1">
            <a:extLst>
              <a:ext uri="{FF2B5EF4-FFF2-40B4-BE49-F238E27FC236}">
                <a16:creationId xmlns:a16="http://schemas.microsoft.com/office/drawing/2014/main" id="{5FAAEC03-A20B-C15E-695C-9E46A78CF1DE}"/>
              </a:ext>
            </a:extLst>
          </p:cNvPr>
          <p:cNvSpPr>
            <a:spLocks noGrp="1"/>
          </p:cNvSpPr>
          <p:nvPr>
            <p:ph type="ctrTitle"/>
          </p:nvPr>
        </p:nvSpPr>
        <p:spPr bwMode="auto">
          <a:xfrm>
            <a:off x="1524000" y="1984375"/>
            <a:ext cx="9144000" cy="2387600"/>
          </a:xfrm>
        </p:spPr>
        <p:txBody>
          <a:bodyPr anchor="ctr">
            <a:normAutofit/>
          </a:bodyPr>
          <a:lstStyle>
            <a:lvl1pPr algn="ctr">
              <a:defRPr sz="7998"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a:t>Click to edit Master title style</a:t>
            </a:r>
            <a:endParaRPr lang="en-GB"/>
          </a:p>
        </p:txBody>
      </p:sp>
      <p:sp>
        <p:nvSpPr>
          <p:cNvPr id="7" name="object 3">
            <a:extLst>
              <a:ext uri="{FF2B5EF4-FFF2-40B4-BE49-F238E27FC236}">
                <a16:creationId xmlns:a16="http://schemas.microsoft.com/office/drawing/2014/main" id="{17B8E911-A20C-DBCF-AF5A-7698CF16441A}"/>
              </a:ext>
            </a:extLst>
          </p:cNvPr>
          <p:cNvSpPr/>
          <p:nvPr userDrawn="1"/>
        </p:nvSpPr>
        <p:spPr bwMode="auto">
          <a:xfrm flipV="1">
            <a:off x="334963" y="6123280"/>
            <a:ext cx="11539096" cy="133571"/>
          </a:xfrm>
          <a:custGeom>
            <a:avLst/>
            <a:gdLst/>
            <a:ahLst/>
            <a:cxnLst/>
            <a:rect l="l" t="t" r="r" b="b"/>
            <a:pathLst>
              <a:path w="19350355" extrusionOk="0">
                <a:moveTo>
                  <a:pt x="0" y="0"/>
                </a:moveTo>
                <a:lnTo>
                  <a:pt x="19350196" y="0"/>
                </a:lnTo>
              </a:path>
            </a:pathLst>
          </a:custGeom>
          <a:ln w="3175">
            <a:solidFill>
              <a:srgbClr val="000000"/>
            </a:solidFill>
          </a:ln>
        </p:spPr>
        <p:txBody>
          <a:bodyPr wrap="square" lIns="0" tIns="0" rIns="0" bIns="0" rtlCol="0"/>
          <a:lstStyle/>
          <a:p>
            <a:pPr>
              <a:defRPr/>
            </a:pPr>
            <a:endParaRPr sz="1800">
              <a:latin typeface="+mn-lt"/>
            </a:endParaRPr>
          </a:p>
        </p:txBody>
      </p:sp>
      <p:sp>
        <p:nvSpPr>
          <p:cNvPr id="9" name="object 3">
            <a:extLst>
              <a:ext uri="{FF2B5EF4-FFF2-40B4-BE49-F238E27FC236}">
                <a16:creationId xmlns:a16="http://schemas.microsoft.com/office/drawing/2014/main" id="{7AECED78-37F8-1C4A-400D-BE8C460925B8}"/>
              </a:ext>
            </a:extLst>
          </p:cNvPr>
          <p:cNvSpPr/>
          <p:nvPr userDrawn="1"/>
        </p:nvSpPr>
        <p:spPr bwMode="auto">
          <a:xfrm flipV="1">
            <a:off x="334963" y="6123280"/>
            <a:ext cx="11539096" cy="133571"/>
          </a:xfrm>
          <a:custGeom>
            <a:avLst/>
            <a:gdLst/>
            <a:ahLst/>
            <a:cxnLst/>
            <a:rect l="l" t="t" r="r" b="b"/>
            <a:pathLst>
              <a:path w="19350355" extrusionOk="0">
                <a:moveTo>
                  <a:pt x="0" y="0"/>
                </a:moveTo>
                <a:lnTo>
                  <a:pt x="19350196" y="0"/>
                </a:lnTo>
              </a:path>
            </a:pathLst>
          </a:custGeom>
          <a:ln w="3175">
            <a:solidFill>
              <a:schemeClr val="bg1"/>
            </a:solidFill>
          </a:ln>
        </p:spPr>
        <p:txBody>
          <a:bodyPr wrap="square" lIns="0" tIns="0" rIns="0" bIns="0" rtlCol="0"/>
          <a:lstStyle/>
          <a:p>
            <a:pPr>
              <a:defRPr/>
            </a:pPr>
            <a:endParaRPr sz="1800">
              <a:latin typeface="+mn-lt"/>
            </a:endParaRPr>
          </a:p>
        </p:txBody>
      </p:sp>
      <p:sp>
        <p:nvSpPr>
          <p:cNvPr id="10" name="Slide Number Placeholder 5">
            <a:extLst>
              <a:ext uri="{FF2B5EF4-FFF2-40B4-BE49-F238E27FC236}">
                <a16:creationId xmlns:a16="http://schemas.microsoft.com/office/drawing/2014/main" id="{AAE2F0C7-BA53-8F1A-B5E6-F379242520D0}"/>
              </a:ext>
            </a:extLst>
          </p:cNvPr>
          <p:cNvSpPr txBox="1"/>
          <p:nvPr userDrawn="1"/>
        </p:nvSpPr>
        <p:spPr bwMode="auto">
          <a:xfrm>
            <a:off x="317938" y="6356352"/>
            <a:ext cx="2743200" cy="365125"/>
          </a:xfrm>
          <a:prstGeom prst="rect">
            <a:avLst/>
          </a:prstGeom>
        </p:spPr>
        <p:txBody>
          <a:bodyPr vert="horz" lIns="91428" tIns="45714" rIns="91428" bIns="45714" rtlCol="0" anchor="ctr"/>
          <a:lstStyle>
            <a:defPPr>
              <a:defRPr/>
            </a:defPPr>
            <a:lvl1pPr marL="0" algn="r" defTabSz="914262">
              <a:defRPr sz="900">
                <a:solidFill>
                  <a:schemeClr val="tx1"/>
                </a:solidFill>
                <a:latin typeface="+mn-lt"/>
                <a:ea typeface="+mn-ea"/>
                <a:cs typeface="+mn-cs"/>
              </a:defRPr>
            </a:lvl1pPr>
            <a:lvl2pPr marL="457131" algn="l" defTabSz="914262">
              <a:defRPr sz="1800">
                <a:solidFill>
                  <a:schemeClr val="tx1"/>
                </a:solidFill>
                <a:latin typeface="+mn-lt"/>
                <a:ea typeface="+mn-ea"/>
                <a:cs typeface="+mn-cs"/>
              </a:defRPr>
            </a:lvl2pPr>
            <a:lvl3pPr marL="914262" algn="l" defTabSz="914262">
              <a:defRPr sz="1800">
                <a:solidFill>
                  <a:schemeClr val="tx1"/>
                </a:solidFill>
                <a:latin typeface="+mn-lt"/>
                <a:ea typeface="+mn-ea"/>
                <a:cs typeface="+mn-cs"/>
              </a:defRPr>
            </a:lvl3pPr>
            <a:lvl4pPr marL="1371394" algn="l" defTabSz="914262">
              <a:defRPr sz="1800">
                <a:solidFill>
                  <a:schemeClr val="tx1"/>
                </a:solidFill>
                <a:latin typeface="+mn-lt"/>
                <a:ea typeface="+mn-ea"/>
                <a:cs typeface="+mn-cs"/>
              </a:defRPr>
            </a:lvl4pPr>
            <a:lvl5pPr marL="1828524" algn="l" defTabSz="914262">
              <a:defRPr sz="1800">
                <a:solidFill>
                  <a:schemeClr val="tx1"/>
                </a:solidFill>
                <a:latin typeface="+mn-lt"/>
                <a:ea typeface="+mn-ea"/>
                <a:cs typeface="+mn-cs"/>
              </a:defRPr>
            </a:lvl5pPr>
            <a:lvl6pPr marL="2285656" algn="l" defTabSz="914262">
              <a:defRPr sz="1800">
                <a:solidFill>
                  <a:schemeClr val="tx1"/>
                </a:solidFill>
                <a:latin typeface="+mn-lt"/>
                <a:ea typeface="+mn-ea"/>
                <a:cs typeface="+mn-cs"/>
              </a:defRPr>
            </a:lvl6pPr>
            <a:lvl7pPr marL="2742787" algn="l" defTabSz="914262">
              <a:defRPr sz="1800">
                <a:solidFill>
                  <a:schemeClr val="tx1"/>
                </a:solidFill>
                <a:latin typeface="+mn-lt"/>
                <a:ea typeface="+mn-ea"/>
                <a:cs typeface="+mn-cs"/>
              </a:defRPr>
            </a:lvl7pPr>
            <a:lvl8pPr marL="3199918" algn="l" defTabSz="914262">
              <a:defRPr sz="1800">
                <a:solidFill>
                  <a:schemeClr val="tx1"/>
                </a:solidFill>
                <a:latin typeface="+mn-lt"/>
                <a:ea typeface="+mn-ea"/>
                <a:cs typeface="+mn-cs"/>
              </a:defRPr>
            </a:lvl8pPr>
            <a:lvl9pPr marL="3657048" algn="l" defTabSz="914262">
              <a:defRPr sz="1800">
                <a:solidFill>
                  <a:schemeClr val="tx1"/>
                </a:solidFill>
                <a:latin typeface="+mn-lt"/>
                <a:ea typeface="+mn-ea"/>
                <a:cs typeface="+mn-cs"/>
              </a:defRPr>
            </a:lvl9pPr>
          </a:lstStyle>
          <a:p>
            <a:pPr marL="0" marR="0" lvl="0" indent="0" algn="l" defTabSz="914079">
              <a:lnSpc>
                <a:spcPct val="100000"/>
              </a:lnSpc>
              <a:spcBef>
                <a:spcPts val="0"/>
              </a:spcBef>
              <a:spcAft>
                <a:spcPts val="0"/>
              </a:spcAft>
              <a:buClrTx/>
              <a:buSzTx/>
              <a:buFontTx/>
              <a:buNone/>
              <a:defRPr/>
            </a:pPr>
            <a:endParaRPr sz="900">
              <a:solidFill>
                <a:schemeClr val="bg1"/>
              </a:solidFill>
            </a:endParaRPr>
          </a:p>
        </p:txBody>
      </p:sp>
    </p:spTree>
    <p:extLst>
      <p:ext uri="{BB962C8B-B14F-4D97-AF65-F5344CB8AC3E}">
        <p14:creationId xmlns:p14="http://schemas.microsoft.com/office/powerpoint/2010/main" val="22527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p:txBody>
      </p:sp>
      <p:sp>
        <p:nvSpPr>
          <p:cNvPr id="6" name="Foliennummernplatzhalter 5"/>
          <p:cNvSpPr>
            <a:spLocks noGrp="1"/>
          </p:cNvSpPr>
          <p:nvPr>
            <p:ph type="sldNum" sz="quarter" idx="12"/>
          </p:nvPr>
        </p:nvSpPr>
        <p:spPr/>
        <p:txBody>
          <a:bodyPr/>
          <a:lstStyle/>
          <a:p>
            <a:fld id="{71C50BF5-97BC-4A65-B319-EA7E4A2DE7A0}" type="slidenum">
              <a:rPr lang="de-DE" smtClean="0"/>
              <a:t>‹#›</a:t>
            </a:fld>
            <a:endParaRPr lang="de-DE"/>
          </a:p>
        </p:txBody>
      </p:sp>
    </p:spTree>
    <p:extLst>
      <p:ext uri="{BB962C8B-B14F-4D97-AF65-F5344CB8AC3E}">
        <p14:creationId xmlns:p14="http://schemas.microsoft.com/office/powerpoint/2010/main" val="305114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7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22A55-5426-C57A-14B3-E074683B117D}"/>
              </a:ext>
            </a:extLst>
          </p:cNvPr>
          <p:cNvSpPr/>
          <p:nvPr userDrawn="1"/>
        </p:nvSpPr>
        <p:spPr>
          <a:xfrm>
            <a:off x="0" y="0"/>
            <a:ext cx="12192000" cy="6858000"/>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Placeholder 1">
            <a:extLst>
              <a:ext uri="{FF2B5EF4-FFF2-40B4-BE49-F238E27FC236}">
                <a16:creationId xmlns:a16="http://schemas.microsoft.com/office/drawing/2014/main" id="{B36E9BD3-1CB4-9E42-A797-C126D05A67DA}"/>
              </a:ext>
            </a:extLst>
          </p:cNvPr>
          <p:cNvSpPr>
            <a:spLocks noGrp="1"/>
          </p:cNvSpPr>
          <p:nvPr>
            <p:ph type="title"/>
          </p:nvPr>
        </p:nvSpPr>
        <p:spPr>
          <a:xfrm>
            <a:off x="317939" y="365126"/>
            <a:ext cx="1103586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4F044D-3872-BE44-8E92-2709775A6CD8}"/>
              </a:ext>
            </a:extLst>
          </p:cNvPr>
          <p:cNvSpPr>
            <a:spLocks noGrp="1"/>
          </p:cNvSpPr>
          <p:nvPr>
            <p:ph type="body" idx="1"/>
          </p:nvPr>
        </p:nvSpPr>
        <p:spPr>
          <a:xfrm>
            <a:off x="317939" y="1825625"/>
            <a:ext cx="1103586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92B36BE-0FC1-7242-A899-E71C1B1353F0}"/>
              </a:ext>
            </a:extLst>
          </p:cNvPr>
          <p:cNvSpPr>
            <a:spLocks noGrp="1"/>
          </p:cNvSpPr>
          <p:nvPr>
            <p:ph type="sldNum" sz="quarter" idx="4"/>
          </p:nvPr>
        </p:nvSpPr>
        <p:spPr>
          <a:xfrm>
            <a:off x="9130862" y="6327775"/>
            <a:ext cx="2743200" cy="365125"/>
          </a:xfrm>
          <a:prstGeom prst="rect">
            <a:avLst/>
          </a:prstGeom>
        </p:spPr>
        <p:txBody>
          <a:bodyPr vert="horz" lIns="91440" tIns="45720" rIns="91440" bIns="45720" rtlCol="0" anchor="ctr"/>
          <a:lstStyle>
            <a:lvl1pPr algn="r">
              <a:defRPr sz="900">
                <a:solidFill>
                  <a:schemeClr val="tx1"/>
                </a:solidFill>
                <a:latin typeface="+mn-lt"/>
              </a:defRPr>
            </a:lvl1pPr>
          </a:lstStyle>
          <a:p>
            <a:fld id="{F9543BEB-D66C-6E4A-87AA-60417C33F2A3}" type="slidenum">
              <a:rPr lang="en-GB" smtClean="0"/>
              <a:pPr/>
              <a:t>‹#›</a:t>
            </a:fld>
            <a:endParaRPr lang="en-GB"/>
          </a:p>
        </p:txBody>
      </p:sp>
      <p:pic>
        <p:nvPicPr>
          <p:cNvPr id="5" name="Picture 4">
            <a:extLst>
              <a:ext uri="{FF2B5EF4-FFF2-40B4-BE49-F238E27FC236}">
                <a16:creationId xmlns:a16="http://schemas.microsoft.com/office/drawing/2014/main" id="{FF71CF29-A5F3-CB0F-ABA8-3F01B28A395B}"/>
              </a:ext>
            </a:extLst>
          </p:cNvPr>
          <p:cNvPicPr>
            <a:picLocks noChangeAspect="1"/>
          </p:cNvPicPr>
          <p:nvPr userDrawn="1"/>
        </p:nvPicPr>
        <p:blipFill>
          <a:blip r:embed="rId11"/>
          <a:stretch>
            <a:fillRect/>
          </a:stretch>
        </p:blipFill>
        <p:spPr>
          <a:xfrm>
            <a:off x="448568" y="6411784"/>
            <a:ext cx="559962" cy="197106"/>
          </a:xfrm>
          <a:prstGeom prst="rect">
            <a:avLst/>
          </a:prstGeom>
        </p:spPr>
      </p:pic>
    </p:spTree>
    <p:extLst>
      <p:ext uri="{BB962C8B-B14F-4D97-AF65-F5344CB8AC3E}">
        <p14:creationId xmlns:p14="http://schemas.microsoft.com/office/powerpoint/2010/main" val="912014005"/>
      </p:ext>
    </p:extLst>
  </p:cSld>
  <p:clrMap bg1="lt1" tx1="dk1" bg2="lt2" tx2="dk2" accent1="accent1" accent2="accent2" accent3="accent3" accent4="accent4" accent5="accent5" accent6="accent6" hlink="hlink" folHlink="folHlink"/>
  <p:sldLayoutIdLst>
    <p:sldLayoutId id="2147483755" r:id="rId1"/>
    <p:sldLayoutId id="2147483749" r:id="rId2"/>
    <p:sldLayoutId id="2147483747" r:id="rId3"/>
    <p:sldLayoutId id="2147483756" r:id="rId4"/>
    <p:sldLayoutId id="2147483752" r:id="rId5"/>
    <p:sldLayoutId id="2147483762" r:id="rId6"/>
    <p:sldLayoutId id="2147483776" r:id="rId7"/>
    <p:sldLayoutId id="2147483774" r:id="rId8"/>
    <p:sldLayoutId id="2147483775" r:id="rId9"/>
  </p:sldLayoutIdLst>
  <p:hf hdr="0" ftr="0" dt="0"/>
  <p:txStyles>
    <p:titleStyle>
      <a:lvl1pPr algn="l" defTabSz="914413"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13" rtl="0" eaLnBrk="1" latinLnBrk="0" hangingPunct="1">
        <a:defRPr sz="1800" kern="1200">
          <a:solidFill>
            <a:schemeClr val="tx1"/>
          </a:solidFill>
          <a:latin typeface="+mn-lt"/>
          <a:ea typeface="+mn-ea"/>
          <a:cs typeface="+mn-cs"/>
        </a:defRPr>
      </a:lvl1pPr>
      <a:lvl2pPr marL="457207" algn="l" defTabSz="914413" rtl="0" eaLnBrk="1" latinLnBrk="0" hangingPunct="1">
        <a:defRPr sz="1800" kern="1200">
          <a:solidFill>
            <a:schemeClr val="tx1"/>
          </a:solidFill>
          <a:latin typeface="+mn-lt"/>
          <a:ea typeface="+mn-ea"/>
          <a:cs typeface="+mn-cs"/>
        </a:defRPr>
      </a:lvl2pPr>
      <a:lvl3pPr marL="914413" algn="l" defTabSz="914413" rtl="0" eaLnBrk="1" latinLnBrk="0" hangingPunct="1">
        <a:defRPr sz="1800" kern="1200">
          <a:solidFill>
            <a:schemeClr val="tx1"/>
          </a:solidFill>
          <a:latin typeface="+mn-lt"/>
          <a:ea typeface="+mn-ea"/>
          <a:cs typeface="+mn-cs"/>
        </a:defRPr>
      </a:lvl3pPr>
      <a:lvl4pPr marL="1371620" algn="l" defTabSz="914413" rtl="0" eaLnBrk="1" latinLnBrk="0" hangingPunct="1">
        <a:defRPr sz="1800" kern="1200">
          <a:solidFill>
            <a:schemeClr val="tx1"/>
          </a:solidFill>
          <a:latin typeface="+mn-lt"/>
          <a:ea typeface="+mn-ea"/>
          <a:cs typeface="+mn-cs"/>
        </a:defRPr>
      </a:lvl4pPr>
      <a:lvl5pPr marL="1828826" algn="l" defTabSz="914413" rtl="0" eaLnBrk="1" latinLnBrk="0" hangingPunct="1">
        <a:defRPr sz="1800" kern="1200">
          <a:solidFill>
            <a:schemeClr val="tx1"/>
          </a:solidFill>
          <a:latin typeface="+mn-lt"/>
          <a:ea typeface="+mn-ea"/>
          <a:cs typeface="+mn-cs"/>
        </a:defRPr>
      </a:lvl5pPr>
      <a:lvl6pPr marL="2286033" algn="l" defTabSz="914413" rtl="0" eaLnBrk="1" latinLnBrk="0" hangingPunct="1">
        <a:defRPr sz="1800" kern="1200">
          <a:solidFill>
            <a:schemeClr val="tx1"/>
          </a:solidFill>
          <a:latin typeface="+mn-lt"/>
          <a:ea typeface="+mn-ea"/>
          <a:cs typeface="+mn-cs"/>
        </a:defRPr>
      </a:lvl6pPr>
      <a:lvl7pPr marL="2743239" algn="l" defTabSz="914413" rtl="0" eaLnBrk="1" latinLnBrk="0" hangingPunct="1">
        <a:defRPr sz="1800" kern="1200">
          <a:solidFill>
            <a:schemeClr val="tx1"/>
          </a:solidFill>
          <a:latin typeface="+mn-lt"/>
          <a:ea typeface="+mn-ea"/>
          <a:cs typeface="+mn-cs"/>
        </a:defRPr>
      </a:lvl7pPr>
      <a:lvl8pPr marL="3200446" algn="l" defTabSz="914413" rtl="0" eaLnBrk="1" latinLnBrk="0" hangingPunct="1">
        <a:defRPr sz="1800" kern="1200">
          <a:solidFill>
            <a:schemeClr val="tx1"/>
          </a:solidFill>
          <a:latin typeface="+mn-lt"/>
          <a:ea typeface="+mn-ea"/>
          <a:cs typeface="+mn-cs"/>
        </a:defRPr>
      </a:lvl8pPr>
      <a:lvl9pPr marL="3657652" algn="l" defTabSz="9144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s://www.meetiqm.com&#8203;/" TargetMode="External"/><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5.xml"/><Relationship Id="rId5" Type="http://schemas.openxmlformats.org/officeDocument/2006/relationships/image" Target="../media/image62.sv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6" Type="http://schemas.openxmlformats.org/officeDocument/2006/relationships/image" Target="../media/image72.png"/><Relationship Id="rId117" Type="http://schemas.openxmlformats.org/officeDocument/2006/relationships/image" Target="../media/image90.png"/><Relationship Id="rId21" Type="http://schemas.openxmlformats.org/officeDocument/2006/relationships/customXml" Target="../ink/ink10.xml"/><Relationship Id="rId84" Type="http://schemas.openxmlformats.org/officeDocument/2006/relationships/image" Target="NULL"/><Relationship Id="rId89" Type="http://schemas.openxmlformats.org/officeDocument/2006/relationships/image" Target="NULL"/><Relationship Id="rId112" Type="http://schemas.openxmlformats.org/officeDocument/2006/relationships/customXml" Target="../ink/ink38.xml"/><Relationship Id="rId133" Type="http://schemas.openxmlformats.org/officeDocument/2006/relationships/customXml" Target="../ink/ink51.xml"/><Relationship Id="rId361" Type="http://schemas.openxmlformats.org/officeDocument/2006/relationships/customXml" Target="../ink/ink63.xml"/><Relationship Id="rId16" Type="http://schemas.openxmlformats.org/officeDocument/2006/relationships/image" Target="NULL"/><Relationship Id="rId107" Type="http://schemas.openxmlformats.org/officeDocument/2006/relationships/customXml" Target="../ink/ink35.xml"/><Relationship Id="rId11" Type="http://schemas.openxmlformats.org/officeDocument/2006/relationships/customXml" Target="../ink/ink5.xml"/><Relationship Id="rId32" Type="http://schemas.openxmlformats.org/officeDocument/2006/relationships/image" Target="../media/image75.png"/><Relationship Id="rId37" Type="http://schemas.openxmlformats.org/officeDocument/2006/relationships/customXml" Target="../ink/ink18.xml"/><Relationship Id="rId102" Type="http://schemas.openxmlformats.org/officeDocument/2006/relationships/image" Target="../media/image83.png"/><Relationship Id="rId123" Type="http://schemas.openxmlformats.org/officeDocument/2006/relationships/customXml" Target="../ink/ink44.xml"/><Relationship Id="rId128" Type="http://schemas.openxmlformats.org/officeDocument/2006/relationships/customXml" Target="../ink/ink47.xml"/><Relationship Id="rId356" Type="http://schemas.openxmlformats.org/officeDocument/2006/relationships/customXml" Target="../ink/ink60.xml"/><Relationship Id="rId5" Type="http://schemas.openxmlformats.org/officeDocument/2006/relationships/customXml" Target="../ink/ink2.xml"/><Relationship Id="rId90" Type="http://schemas.openxmlformats.org/officeDocument/2006/relationships/customXml" Target="../ink/ink26.xml"/><Relationship Id="rId95" Type="http://schemas.openxmlformats.org/officeDocument/2006/relationships/image" Target="../media/image80.png"/><Relationship Id="rId351" Type="http://schemas.openxmlformats.org/officeDocument/2006/relationships/customXml" Target="../ink/ink57.xml"/><Relationship Id="rId22" Type="http://schemas.openxmlformats.org/officeDocument/2006/relationships/image" Target="NULL"/><Relationship Id="rId27" Type="http://schemas.openxmlformats.org/officeDocument/2006/relationships/customXml" Target="../ink/ink13.xml"/><Relationship Id="rId113" Type="http://schemas.openxmlformats.org/officeDocument/2006/relationships/image" Target="../media/image88.png"/><Relationship Id="rId118" Type="http://schemas.openxmlformats.org/officeDocument/2006/relationships/customXml" Target="../ink/ink41.xml"/><Relationship Id="rId134" Type="http://schemas.openxmlformats.org/officeDocument/2006/relationships/customXml" Target="../ink/ink52.xml"/><Relationship Id="rId346" Type="http://schemas.openxmlformats.org/officeDocument/2006/relationships/image" Target="NULL"/><Relationship Id="rId80" Type="http://schemas.openxmlformats.org/officeDocument/2006/relationships/image" Target="NULL"/><Relationship Id="rId85" Type="http://schemas.openxmlformats.org/officeDocument/2006/relationships/customXml" Target="../ink/ink22.xml"/><Relationship Id="rId362" Type="http://schemas.openxmlformats.org/officeDocument/2006/relationships/image" Target="NULL"/><Relationship Id="rId12" Type="http://schemas.openxmlformats.org/officeDocument/2006/relationships/image" Target="NULL"/><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customXml" Target="../ink/ink19.xml"/><Relationship Id="rId103" Type="http://schemas.openxmlformats.org/officeDocument/2006/relationships/customXml" Target="../ink/ink33.xml"/><Relationship Id="rId108" Type="http://schemas.openxmlformats.org/officeDocument/2006/relationships/customXml" Target="../ink/ink36.xml"/><Relationship Id="rId124" Type="http://schemas.openxmlformats.org/officeDocument/2006/relationships/image" Target="../media/image93.png"/><Relationship Id="rId129" Type="http://schemas.openxmlformats.org/officeDocument/2006/relationships/image" Target="../media/image95.png"/><Relationship Id="rId357" Type="http://schemas.openxmlformats.org/officeDocument/2006/relationships/image" Target="NULL"/><Relationship Id="rId75" Type="http://schemas.openxmlformats.org/officeDocument/2006/relationships/image" Target="NULL"/><Relationship Id="rId91" Type="http://schemas.openxmlformats.org/officeDocument/2006/relationships/image" Target="../media/image78.png"/><Relationship Id="rId96" Type="http://schemas.openxmlformats.org/officeDocument/2006/relationships/customXml" Target="../ink/ink29.xml"/><Relationship Id="rId35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media/image71.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73.png"/><Relationship Id="rId36" Type="http://schemas.openxmlformats.org/officeDocument/2006/relationships/image" Target="../media/image77.png"/><Relationship Id="rId106" Type="http://schemas.openxmlformats.org/officeDocument/2006/relationships/image" Target="../media/image85.png"/><Relationship Id="rId114" Type="http://schemas.openxmlformats.org/officeDocument/2006/relationships/customXml" Target="../ink/ink39.xml"/><Relationship Id="rId119" Type="http://schemas.openxmlformats.org/officeDocument/2006/relationships/image" Target="../media/image91.png"/><Relationship Id="rId127" Type="http://schemas.openxmlformats.org/officeDocument/2006/relationships/image" Target="../media/image94.png"/><Relationship Id="rId347" Type="http://schemas.openxmlformats.org/officeDocument/2006/relationships/customXml" Target="../ink/ink55.xml"/><Relationship Id="rId10" Type="http://schemas.openxmlformats.org/officeDocument/2006/relationships/image" Target="NULL"/><Relationship Id="rId31" Type="http://schemas.openxmlformats.org/officeDocument/2006/relationships/customXml" Target="../ink/ink15.xml"/><Relationship Id="rId81" Type="http://schemas.openxmlformats.org/officeDocument/2006/relationships/customXml" Target="../ink/ink20.xml"/><Relationship Id="rId73" Type="http://schemas.openxmlformats.org/officeDocument/2006/relationships/image" Target="NULL"/><Relationship Id="rId86" Type="http://schemas.openxmlformats.org/officeDocument/2006/relationships/customXml" Target="../ink/ink23.xml"/><Relationship Id="rId94" Type="http://schemas.openxmlformats.org/officeDocument/2006/relationships/customXml" Target="../ink/ink28.xml"/><Relationship Id="rId99" Type="http://schemas.openxmlformats.org/officeDocument/2006/relationships/image" Target="../media/image82.png"/><Relationship Id="rId101" Type="http://schemas.openxmlformats.org/officeDocument/2006/relationships/customXml" Target="../ink/ink32.xml"/><Relationship Id="rId122" Type="http://schemas.openxmlformats.org/officeDocument/2006/relationships/image" Target="../media/image92.png"/><Relationship Id="rId130" Type="http://schemas.openxmlformats.org/officeDocument/2006/relationships/customXml" Target="../ink/ink48.xml"/><Relationship Id="rId135" Type="http://schemas.openxmlformats.org/officeDocument/2006/relationships/customXml" Target="../ink/ink53.xml"/><Relationship Id="rId350" Type="http://schemas.openxmlformats.org/officeDocument/2006/relationships/image" Target="NULL"/><Relationship Id="rId355" Type="http://schemas.openxmlformats.org/officeDocument/2006/relationships/image" Target="NULL"/><Relationship Id="rId4" Type="http://schemas.openxmlformats.org/officeDocument/2006/relationships/image" Target="../media/image70.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NULL"/><Relationship Id="rId109" Type="http://schemas.openxmlformats.org/officeDocument/2006/relationships/image" Target="../media/image86.png"/><Relationship Id="rId34" Type="http://schemas.openxmlformats.org/officeDocument/2006/relationships/image" Target="../media/image76.png"/><Relationship Id="rId97" Type="http://schemas.openxmlformats.org/officeDocument/2006/relationships/image" Target="../media/image81.png"/><Relationship Id="rId104" Type="http://schemas.openxmlformats.org/officeDocument/2006/relationships/image" Target="../media/image84.png"/><Relationship Id="rId120" Type="http://schemas.openxmlformats.org/officeDocument/2006/relationships/customXml" Target="../ink/ink42.xml"/><Relationship Id="rId125" Type="http://schemas.openxmlformats.org/officeDocument/2006/relationships/customXml" Target="../ink/ink45.xml"/><Relationship Id="rId353" Type="http://schemas.openxmlformats.org/officeDocument/2006/relationships/customXml" Target="../ink/ink58.xml"/><Relationship Id="rId358" Type="http://schemas.openxmlformats.org/officeDocument/2006/relationships/customXml" Target="../ink/ink61.xml"/><Relationship Id="rId7" Type="http://schemas.openxmlformats.org/officeDocument/2006/relationships/customXml" Target="../ink/ink3.xml"/><Relationship Id="rId92" Type="http://schemas.openxmlformats.org/officeDocument/2006/relationships/customXml" Target="../ink/ink27.xml"/><Relationship Id="rId2" Type="http://schemas.openxmlformats.org/officeDocument/2006/relationships/image" Target="../media/image69.png"/><Relationship Id="rId29" Type="http://schemas.openxmlformats.org/officeDocument/2006/relationships/customXml" Target="../ink/ink14.xml"/><Relationship Id="rId24" Type="http://schemas.openxmlformats.org/officeDocument/2006/relationships/image" Target="NULL"/><Relationship Id="rId87" Type="http://schemas.openxmlformats.org/officeDocument/2006/relationships/customXml" Target="../ink/ink24.xml"/><Relationship Id="rId110" Type="http://schemas.openxmlformats.org/officeDocument/2006/relationships/customXml" Target="../ink/ink37.xml"/><Relationship Id="rId115" Type="http://schemas.openxmlformats.org/officeDocument/2006/relationships/image" Target="../media/image89.png"/><Relationship Id="rId131" Type="http://schemas.openxmlformats.org/officeDocument/2006/relationships/customXml" Target="../ink/ink49.xml"/><Relationship Id="rId136" Type="http://schemas.openxmlformats.org/officeDocument/2006/relationships/customXml" Target="../ink/ink54.xml"/><Relationship Id="rId348" Type="http://schemas.openxmlformats.org/officeDocument/2006/relationships/image" Target="NULL"/><Relationship Id="rId82" Type="http://schemas.openxmlformats.org/officeDocument/2006/relationships/image" Target="NULL"/><Relationship Id="rId19" Type="http://schemas.openxmlformats.org/officeDocument/2006/relationships/customXml" Target="../ink/ink9.xml"/><Relationship Id="rId14" Type="http://schemas.openxmlformats.org/officeDocument/2006/relationships/image" Target="NULL"/><Relationship Id="rId30" Type="http://schemas.openxmlformats.org/officeDocument/2006/relationships/image" Target="../media/image74.png"/><Relationship Id="rId35" Type="http://schemas.openxmlformats.org/officeDocument/2006/relationships/customXml" Target="../ink/ink17.xml"/><Relationship Id="rId77" Type="http://schemas.openxmlformats.org/officeDocument/2006/relationships/image" Target="NULL"/><Relationship Id="rId100" Type="http://schemas.openxmlformats.org/officeDocument/2006/relationships/customXml" Target="../ink/ink31.xml"/><Relationship Id="rId105" Type="http://schemas.openxmlformats.org/officeDocument/2006/relationships/customXml" Target="../ink/ink34.xml"/><Relationship Id="rId126" Type="http://schemas.openxmlformats.org/officeDocument/2006/relationships/customXml" Target="../ink/ink46.xml"/><Relationship Id="rId354" Type="http://schemas.openxmlformats.org/officeDocument/2006/relationships/customXml" Target="../ink/ink59.xml"/><Relationship Id="rId359" Type="http://schemas.openxmlformats.org/officeDocument/2006/relationships/customXml" Target="../ink/ink62.xml"/><Relationship Id="rId8" Type="http://schemas.openxmlformats.org/officeDocument/2006/relationships/image" Target="NULL"/><Relationship Id="rId93" Type="http://schemas.openxmlformats.org/officeDocument/2006/relationships/image" Target="../media/image79.png"/><Relationship Id="rId98" Type="http://schemas.openxmlformats.org/officeDocument/2006/relationships/customXml" Target="../ink/ink30.xml"/><Relationship Id="rId121" Type="http://schemas.openxmlformats.org/officeDocument/2006/relationships/customXml" Target="../ink/ink43.xml"/><Relationship Id="rId3" Type="http://schemas.openxmlformats.org/officeDocument/2006/relationships/customXml" Target="../ink/ink1.xml"/><Relationship Id="rId25" Type="http://schemas.openxmlformats.org/officeDocument/2006/relationships/customXml" Target="../ink/ink12.xml"/><Relationship Id="rId116" Type="http://schemas.openxmlformats.org/officeDocument/2006/relationships/customXml" Target="../ink/ink40.xml"/><Relationship Id="rId349" Type="http://schemas.openxmlformats.org/officeDocument/2006/relationships/customXml" Target="../ink/ink56.xml"/><Relationship Id="rId20" Type="http://schemas.openxmlformats.org/officeDocument/2006/relationships/image" Target="NULL"/><Relationship Id="rId83" Type="http://schemas.openxmlformats.org/officeDocument/2006/relationships/customXml" Target="../ink/ink21.xml"/><Relationship Id="rId88" Type="http://schemas.openxmlformats.org/officeDocument/2006/relationships/customXml" Target="../ink/ink25.xml"/><Relationship Id="rId111" Type="http://schemas.openxmlformats.org/officeDocument/2006/relationships/image" Target="../media/image87.png"/><Relationship Id="rId132" Type="http://schemas.openxmlformats.org/officeDocument/2006/relationships/customXml" Target="../ink/ink50.xml"/><Relationship Id="rId360"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7311.png"/><Relationship Id="rId7" Type="http://schemas.openxmlformats.org/officeDocument/2006/relationships/image" Target="../media/image99.svg"/><Relationship Id="rId2" Type="http://schemas.openxmlformats.org/officeDocument/2006/relationships/image" Target="../media/image7211.png"/><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751.png"/><Relationship Id="rId4" Type="http://schemas.openxmlformats.org/officeDocument/2006/relationships/image" Target="../media/image746.png"/><Relationship Id="rId9" Type="http://schemas.openxmlformats.org/officeDocument/2006/relationships/image" Target="../media/image10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17" Type="http://schemas.openxmlformats.org/officeDocument/2006/relationships/customXml" Target="../ink/ink121.xml"/><Relationship Id="rId299" Type="http://schemas.openxmlformats.org/officeDocument/2006/relationships/customXml" Target="../ink/ink212.xml"/><Relationship Id="rId21" Type="http://schemas.openxmlformats.org/officeDocument/2006/relationships/customXml" Target="../ink/ink73.xml"/><Relationship Id="rId63" Type="http://schemas.openxmlformats.org/officeDocument/2006/relationships/customXml" Target="../ink/ink94.xml"/><Relationship Id="rId159" Type="http://schemas.openxmlformats.org/officeDocument/2006/relationships/customXml" Target="../ink/ink142.xml"/><Relationship Id="rId324" Type="http://schemas.openxmlformats.org/officeDocument/2006/relationships/image" Target="../media/image1700.png"/><Relationship Id="rId366" Type="http://schemas.openxmlformats.org/officeDocument/2006/relationships/image" Target="../media/image143.png"/><Relationship Id="rId170" Type="http://schemas.openxmlformats.org/officeDocument/2006/relationships/image" Target="../media/image9310.png"/><Relationship Id="rId226" Type="http://schemas.openxmlformats.org/officeDocument/2006/relationships/image" Target="../media/image12110.png"/><Relationship Id="rId433" Type="http://schemas.openxmlformats.org/officeDocument/2006/relationships/image" Target="../media/image223.png"/><Relationship Id="rId268" Type="http://schemas.openxmlformats.org/officeDocument/2006/relationships/image" Target="../media/image14210.png"/><Relationship Id="rId475" Type="http://schemas.openxmlformats.org/officeDocument/2006/relationships/image" Target="../media/image242.png"/><Relationship Id="rId32" Type="http://schemas.openxmlformats.org/officeDocument/2006/relationships/image" Target="../media/image2410.png"/><Relationship Id="rId74" Type="http://schemas.openxmlformats.org/officeDocument/2006/relationships/image" Target="../media/image111.png"/><Relationship Id="rId128" Type="http://schemas.openxmlformats.org/officeDocument/2006/relationships/image" Target="../media/image7210.png"/><Relationship Id="rId335" Type="http://schemas.openxmlformats.org/officeDocument/2006/relationships/customXml" Target="../ink/ink230.xml"/><Relationship Id="rId377" Type="http://schemas.openxmlformats.org/officeDocument/2006/relationships/customXml" Target="../ink/ink251.xml"/><Relationship Id="rId500" Type="http://schemas.openxmlformats.org/officeDocument/2006/relationships/image" Target="../media/image253.png"/><Relationship Id="rId5" Type="http://schemas.openxmlformats.org/officeDocument/2006/relationships/image" Target="../media/image810.png"/><Relationship Id="rId181" Type="http://schemas.openxmlformats.org/officeDocument/2006/relationships/customXml" Target="../ink/ink153.xml"/><Relationship Id="rId237" Type="http://schemas.openxmlformats.org/officeDocument/2006/relationships/customXml" Target="../ink/ink181.xml"/><Relationship Id="rId402" Type="http://schemas.openxmlformats.org/officeDocument/2006/relationships/image" Target="../media/image209.png"/><Relationship Id="rId279" Type="http://schemas.openxmlformats.org/officeDocument/2006/relationships/customXml" Target="../ink/ink202.xml"/><Relationship Id="rId444" Type="http://schemas.openxmlformats.org/officeDocument/2006/relationships/image" Target="../media/image228.png"/><Relationship Id="rId486" Type="http://schemas.openxmlformats.org/officeDocument/2006/relationships/image" Target="../media/image246.png"/><Relationship Id="rId43" Type="http://schemas.openxmlformats.org/officeDocument/2006/relationships/customXml" Target="../ink/ink84.xml"/><Relationship Id="rId139" Type="http://schemas.openxmlformats.org/officeDocument/2006/relationships/customXml" Target="../ink/ink132.xml"/><Relationship Id="rId290" Type="http://schemas.openxmlformats.org/officeDocument/2006/relationships/image" Target="../media/image1532.png"/><Relationship Id="rId304" Type="http://schemas.openxmlformats.org/officeDocument/2006/relationships/image" Target="../media/image1600.png"/><Relationship Id="rId346" Type="http://schemas.openxmlformats.org/officeDocument/2006/relationships/image" Target="../media/image181.png"/><Relationship Id="rId388" Type="http://schemas.openxmlformats.org/officeDocument/2006/relationships/image" Target="../media/image202.png"/><Relationship Id="rId85" Type="http://schemas.openxmlformats.org/officeDocument/2006/relationships/customXml" Target="../ink/ink105.xml"/><Relationship Id="rId150" Type="http://schemas.openxmlformats.org/officeDocument/2006/relationships/image" Target="../media/image8310.png"/><Relationship Id="rId192" Type="http://schemas.openxmlformats.org/officeDocument/2006/relationships/image" Target="../media/image137.png"/><Relationship Id="rId206" Type="http://schemas.openxmlformats.org/officeDocument/2006/relationships/image" Target="../media/image11110.png"/><Relationship Id="rId413" Type="http://schemas.openxmlformats.org/officeDocument/2006/relationships/customXml" Target="../ink/ink269.xml"/><Relationship Id="rId248" Type="http://schemas.openxmlformats.org/officeDocument/2006/relationships/image" Target="../media/image13210.png"/><Relationship Id="rId455" Type="http://schemas.openxmlformats.org/officeDocument/2006/relationships/image" Target="../media/image233.png"/><Relationship Id="rId497" Type="http://schemas.openxmlformats.org/officeDocument/2006/relationships/customXml" Target="../ink/ink314.xml"/><Relationship Id="rId12" Type="http://schemas.openxmlformats.org/officeDocument/2006/relationships/customXml" Target="../ink/ink69.xml"/><Relationship Id="rId108" Type="http://schemas.openxmlformats.org/officeDocument/2006/relationships/image" Target="../media/image128.png"/><Relationship Id="rId315" Type="http://schemas.openxmlformats.org/officeDocument/2006/relationships/customXml" Target="../ink/ink220.xml"/><Relationship Id="rId357" Type="http://schemas.openxmlformats.org/officeDocument/2006/relationships/customXml" Target="../ink/ink241.xml"/><Relationship Id="rId54" Type="http://schemas.openxmlformats.org/officeDocument/2006/relationships/image" Target="../media/image101.png"/><Relationship Id="rId96" Type="http://schemas.openxmlformats.org/officeDocument/2006/relationships/image" Target="../media/image122.png"/><Relationship Id="rId161" Type="http://schemas.openxmlformats.org/officeDocument/2006/relationships/customXml" Target="../ink/ink143.xml"/><Relationship Id="rId217" Type="http://schemas.openxmlformats.org/officeDocument/2006/relationships/customXml" Target="../ink/ink171.xml"/><Relationship Id="rId399" Type="http://schemas.openxmlformats.org/officeDocument/2006/relationships/customXml" Target="../ink/ink262.xml"/><Relationship Id="rId259" Type="http://schemas.openxmlformats.org/officeDocument/2006/relationships/customXml" Target="../ink/ink192.xml"/><Relationship Id="rId424" Type="http://schemas.openxmlformats.org/officeDocument/2006/relationships/image" Target="../media/image219.png"/><Relationship Id="rId466" Type="http://schemas.openxmlformats.org/officeDocument/2006/relationships/customXml" Target="../ink/ink298.xml"/><Relationship Id="rId23" Type="http://schemas.openxmlformats.org/officeDocument/2006/relationships/customXml" Target="../ink/ink74.xml"/><Relationship Id="rId119" Type="http://schemas.openxmlformats.org/officeDocument/2006/relationships/customXml" Target="../ink/ink122.xml"/><Relationship Id="rId270" Type="http://schemas.openxmlformats.org/officeDocument/2006/relationships/image" Target="../media/image14310.png"/><Relationship Id="rId326" Type="http://schemas.openxmlformats.org/officeDocument/2006/relationships/image" Target="../media/image1710.png"/><Relationship Id="rId65" Type="http://schemas.openxmlformats.org/officeDocument/2006/relationships/customXml" Target="../ink/ink95.xml"/><Relationship Id="rId130" Type="http://schemas.openxmlformats.org/officeDocument/2006/relationships/image" Target="../media/image7310.png"/><Relationship Id="rId368" Type="http://schemas.openxmlformats.org/officeDocument/2006/relationships/image" Target="../media/image144.png"/><Relationship Id="rId172" Type="http://schemas.openxmlformats.org/officeDocument/2006/relationships/image" Target="../media/image9410.png"/><Relationship Id="rId228" Type="http://schemas.openxmlformats.org/officeDocument/2006/relationships/image" Target="../media/image12210.png"/><Relationship Id="rId435" Type="http://schemas.openxmlformats.org/officeDocument/2006/relationships/image" Target="../media/image224.png"/><Relationship Id="rId477" Type="http://schemas.openxmlformats.org/officeDocument/2006/relationships/image" Target="../media/image4310.png"/><Relationship Id="rId281" Type="http://schemas.openxmlformats.org/officeDocument/2006/relationships/customXml" Target="../ink/ink203.xml"/><Relationship Id="rId337" Type="http://schemas.openxmlformats.org/officeDocument/2006/relationships/customXml" Target="../ink/ink231.xml"/><Relationship Id="rId502" Type="http://schemas.openxmlformats.org/officeDocument/2006/relationships/image" Target="../media/image254.png"/><Relationship Id="rId34" Type="http://schemas.openxmlformats.org/officeDocument/2006/relationships/image" Target="../media/image2510.png"/><Relationship Id="rId76" Type="http://schemas.openxmlformats.org/officeDocument/2006/relationships/image" Target="../media/image112.png"/><Relationship Id="rId141" Type="http://schemas.openxmlformats.org/officeDocument/2006/relationships/customXml" Target="../ink/ink133.xml"/><Relationship Id="rId379" Type="http://schemas.openxmlformats.org/officeDocument/2006/relationships/customXml" Target="../ink/ink252.xml"/><Relationship Id="rId7" Type="http://schemas.openxmlformats.org/officeDocument/2006/relationships/image" Target="../media/image820.png"/><Relationship Id="rId183" Type="http://schemas.openxmlformats.org/officeDocument/2006/relationships/customXml" Target="../ink/ink154.xml"/><Relationship Id="rId239" Type="http://schemas.openxmlformats.org/officeDocument/2006/relationships/customXml" Target="../ink/ink182.xml"/><Relationship Id="rId390" Type="http://schemas.openxmlformats.org/officeDocument/2006/relationships/image" Target="../media/image203.png"/><Relationship Id="rId404" Type="http://schemas.openxmlformats.org/officeDocument/2006/relationships/image" Target="../media/image210.png"/><Relationship Id="rId446" Type="http://schemas.openxmlformats.org/officeDocument/2006/relationships/image" Target="../media/image229.png"/><Relationship Id="rId250" Type="http://schemas.openxmlformats.org/officeDocument/2006/relationships/image" Target="../media/image13310.png"/><Relationship Id="rId292" Type="http://schemas.openxmlformats.org/officeDocument/2006/relationships/image" Target="../media/image1540.png"/><Relationship Id="rId306" Type="http://schemas.openxmlformats.org/officeDocument/2006/relationships/image" Target="../media/image1611.png"/><Relationship Id="rId488" Type="http://schemas.openxmlformats.org/officeDocument/2006/relationships/image" Target="../media/image247.png"/><Relationship Id="rId45" Type="http://schemas.openxmlformats.org/officeDocument/2006/relationships/customXml" Target="../ink/ink85.xml"/><Relationship Id="rId87" Type="http://schemas.openxmlformats.org/officeDocument/2006/relationships/customXml" Target="../ink/ink106.xml"/><Relationship Id="rId110" Type="http://schemas.openxmlformats.org/officeDocument/2006/relationships/image" Target="../media/image6310.png"/><Relationship Id="rId348" Type="http://schemas.openxmlformats.org/officeDocument/2006/relationships/image" Target="../media/image182.png"/><Relationship Id="rId152" Type="http://schemas.openxmlformats.org/officeDocument/2006/relationships/image" Target="../media/image8410.png"/><Relationship Id="rId194" Type="http://schemas.openxmlformats.org/officeDocument/2006/relationships/image" Target="../media/image138.png"/><Relationship Id="rId208" Type="http://schemas.openxmlformats.org/officeDocument/2006/relationships/image" Target="../media/image11210.png"/><Relationship Id="rId415" Type="http://schemas.openxmlformats.org/officeDocument/2006/relationships/customXml" Target="../ink/ink270.xml"/><Relationship Id="rId457" Type="http://schemas.openxmlformats.org/officeDocument/2006/relationships/image" Target="../media/image234.png"/><Relationship Id="rId261" Type="http://schemas.openxmlformats.org/officeDocument/2006/relationships/customXml" Target="../ink/ink193.xml"/><Relationship Id="rId499" Type="http://schemas.openxmlformats.org/officeDocument/2006/relationships/customXml" Target="../ink/ink315.xml"/><Relationship Id="rId14" Type="http://schemas.openxmlformats.org/officeDocument/2006/relationships/image" Target="../media/image1510.png"/><Relationship Id="rId56" Type="http://schemas.openxmlformats.org/officeDocument/2006/relationships/image" Target="../media/image102.png"/><Relationship Id="rId317" Type="http://schemas.openxmlformats.org/officeDocument/2006/relationships/customXml" Target="../ink/ink221.xml"/><Relationship Id="rId359" Type="http://schemas.openxmlformats.org/officeDocument/2006/relationships/customXml" Target="../ink/ink242.xml"/><Relationship Id="rId98" Type="http://schemas.openxmlformats.org/officeDocument/2006/relationships/image" Target="../media/image123.png"/><Relationship Id="rId121" Type="http://schemas.openxmlformats.org/officeDocument/2006/relationships/customXml" Target="../ink/ink123.xml"/><Relationship Id="rId163" Type="http://schemas.openxmlformats.org/officeDocument/2006/relationships/customXml" Target="../ink/ink144.xml"/><Relationship Id="rId219" Type="http://schemas.openxmlformats.org/officeDocument/2006/relationships/customXml" Target="../ink/ink172.xml"/><Relationship Id="rId370" Type="http://schemas.openxmlformats.org/officeDocument/2006/relationships/image" Target="../media/image145.png"/><Relationship Id="rId426" Type="http://schemas.openxmlformats.org/officeDocument/2006/relationships/customXml" Target="../ink/ink276.xml"/><Relationship Id="rId230" Type="http://schemas.openxmlformats.org/officeDocument/2006/relationships/image" Target="../media/image139.png"/><Relationship Id="rId468" Type="http://schemas.openxmlformats.org/officeDocument/2006/relationships/customXml" Target="../ink/ink299.xml"/><Relationship Id="rId25" Type="http://schemas.openxmlformats.org/officeDocument/2006/relationships/customXml" Target="../ink/ink75.xml"/><Relationship Id="rId67" Type="http://schemas.openxmlformats.org/officeDocument/2006/relationships/customXml" Target="../ink/ink96.xml"/><Relationship Id="rId272" Type="http://schemas.openxmlformats.org/officeDocument/2006/relationships/image" Target="../media/image14410.png"/><Relationship Id="rId328" Type="http://schemas.openxmlformats.org/officeDocument/2006/relationships/image" Target="../media/image1720.png"/><Relationship Id="rId132" Type="http://schemas.openxmlformats.org/officeDocument/2006/relationships/image" Target="../media/image7410.png"/><Relationship Id="rId174" Type="http://schemas.openxmlformats.org/officeDocument/2006/relationships/image" Target="../media/image131.png"/><Relationship Id="rId381" Type="http://schemas.openxmlformats.org/officeDocument/2006/relationships/customXml" Target="../ink/ink253.xml"/><Relationship Id="rId241" Type="http://schemas.openxmlformats.org/officeDocument/2006/relationships/customXml" Target="../ink/ink183.xml"/><Relationship Id="rId437" Type="http://schemas.openxmlformats.org/officeDocument/2006/relationships/customXml" Target="../ink/ink282.xml"/><Relationship Id="rId479" Type="http://schemas.openxmlformats.org/officeDocument/2006/relationships/image" Target="../media/image243.png"/><Relationship Id="rId36" Type="http://schemas.openxmlformats.org/officeDocument/2006/relationships/image" Target="../media/image920.png"/><Relationship Id="rId283" Type="http://schemas.openxmlformats.org/officeDocument/2006/relationships/customXml" Target="../ink/ink204.xml"/><Relationship Id="rId339" Type="http://schemas.openxmlformats.org/officeDocument/2006/relationships/customXml" Target="../ink/ink232.xml"/><Relationship Id="rId490" Type="http://schemas.openxmlformats.org/officeDocument/2006/relationships/image" Target="../media/image248.png"/><Relationship Id="rId78" Type="http://schemas.openxmlformats.org/officeDocument/2006/relationships/image" Target="../media/image113.png"/><Relationship Id="rId101" Type="http://schemas.openxmlformats.org/officeDocument/2006/relationships/customXml" Target="../ink/ink113.xml"/><Relationship Id="rId143" Type="http://schemas.openxmlformats.org/officeDocument/2006/relationships/customXml" Target="../ink/ink134.xml"/><Relationship Id="rId185" Type="http://schemas.openxmlformats.org/officeDocument/2006/relationships/customXml" Target="../ink/ink155.xml"/><Relationship Id="rId350" Type="http://schemas.openxmlformats.org/officeDocument/2006/relationships/image" Target="../media/image183.png"/><Relationship Id="rId406" Type="http://schemas.openxmlformats.org/officeDocument/2006/relationships/image" Target="../media/image211.png"/><Relationship Id="rId9" Type="http://schemas.openxmlformats.org/officeDocument/2006/relationships/image" Target="../media/image830.png"/><Relationship Id="rId210" Type="http://schemas.openxmlformats.org/officeDocument/2006/relationships/image" Target="../media/image11310.png"/><Relationship Id="rId392" Type="http://schemas.openxmlformats.org/officeDocument/2006/relationships/image" Target="../media/image204.png"/><Relationship Id="rId448" Type="http://schemas.openxmlformats.org/officeDocument/2006/relationships/image" Target="../media/image230.png"/><Relationship Id="rId252" Type="http://schemas.openxmlformats.org/officeDocument/2006/relationships/image" Target="../media/image13410.png"/><Relationship Id="rId294" Type="http://schemas.openxmlformats.org/officeDocument/2006/relationships/image" Target="../media/image1550.png"/><Relationship Id="rId308" Type="http://schemas.openxmlformats.org/officeDocument/2006/relationships/image" Target="../media/image1620.png"/><Relationship Id="rId47" Type="http://schemas.openxmlformats.org/officeDocument/2006/relationships/customXml" Target="../ink/ink86.xml"/><Relationship Id="rId89" Type="http://schemas.openxmlformats.org/officeDocument/2006/relationships/customXml" Target="../ink/ink107.xml"/><Relationship Id="rId112" Type="http://schemas.openxmlformats.org/officeDocument/2006/relationships/image" Target="../media/image6410.png"/><Relationship Id="rId154" Type="http://schemas.openxmlformats.org/officeDocument/2006/relationships/image" Target="../media/image8510.png"/><Relationship Id="rId361" Type="http://schemas.openxmlformats.org/officeDocument/2006/relationships/customXml" Target="../ink/ink243.xml"/><Relationship Id="rId196" Type="http://schemas.openxmlformats.org/officeDocument/2006/relationships/image" Target="../media/image10610.png"/><Relationship Id="rId417" Type="http://schemas.openxmlformats.org/officeDocument/2006/relationships/customXml" Target="../ink/ink271.xml"/><Relationship Id="rId459" Type="http://schemas.openxmlformats.org/officeDocument/2006/relationships/image" Target="../media/image235.png"/><Relationship Id="rId16" Type="http://schemas.openxmlformats.org/officeDocument/2006/relationships/image" Target="../media/image1610.png"/><Relationship Id="rId221" Type="http://schemas.openxmlformats.org/officeDocument/2006/relationships/customXml" Target="../ink/ink173.xml"/><Relationship Id="rId263" Type="http://schemas.openxmlformats.org/officeDocument/2006/relationships/customXml" Target="../ink/ink194.xml"/><Relationship Id="rId319" Type="http://schemas.openxmlformats.org/officeDocument/2006/relationships/customXml" Target="../ink/ink222.xml"/><Relationship Id="rId470" Type="http://schemas.openxmlformats.org/officeDocument/2006/relationships/customXml" Target="../ink/ink300.xml"/><Relationship Id="rId58" Type="http://schemas.openxmlformats.org/officeDocument/2006/relationships/image" Target="../media/image103.png"/><Relationship Id="rId123" Type="http://schemas.openxmlformats.org/officeDocument/2006/relationships/customXml" Target="../ink/ink124.xml"/><Relationship Id="rId330" Type="http://schemas.openxmlformats.org/officeDocument/2006/relationships/image" Target="../media/image1730.png"/><Relationship Id="rId165" Type="http://schemas.openxmlformats.org/officeDocument/2006/relationships/customXml" Target="../ink/ink145.xml"/><Relationship Id="rId372" Type="http://schemas.openxmlformats.org/officeDocument/2006/relationships/image" Target="../media/image146.png"/><Relationship Id="rId428" Type="http://schemas.openxmlformats.org/officeDocument/2006/relationships/customXml" Target="../ink/ink277.xml"/><Relationship Id="rId232" Type="http://schemas.openxmlformats.org/officeDocument/2006/relationships/image" Target="../media/image140.png"/><Relationship Id="rId274" Type="http://schemas.openxmlformats.org/officeDocument/2006/relationships/image" Target="../media/image14510.png"/><Relationship Id="rId481" Type="http://schemas.openxmlformats.org/officeDocument/2006/relationships/image" Target="../media/image244.png"/><Relationship Id="rId27" Type="http://schemas.openxmlformats.org/officeDocument/2006/relationships/customXml" Target="../ink/ink76.xml"/><Relationship Id="rId69" Type="http://schemas.openxmlformats.org/officeDocument/2006/relationships/customXml" Target="../ink/ink97.xml"/><Relationship Id="rId134" Type="http://schemas.openxmlformats.org/officeDocument/2006/relationships/image" Target="../media/image7510.png"/><Relationship Id="rId80" Type="http://schemas.openxmlformats.org/officeDocument/2006/relationships/image" Target="../media/image114.png"/><Relationship Id="rId176" Type="http://schemas.openxmlformats.org/officeDocument/2006/relationships/image" Target="../media/image132.png"/><Relationship Id="rId341" Type="http://schemas.openxmlformats.org/officeDocument/2006/relationships/customXml" Target="../ink/ink233.xml"/><Relationship Id="rId383" Type="http://schemas.openxmlformats.org/officeDocument/2006/relationships/customXml" Target="../ink/ink254.xml"/><Relationship Id="rId439" Type="http://schemas.openxmlformats.org/officeDocument/2006/relationships/customXml" Target="../ink/ink283.xml"/><Relationship Id="rId201" Type="http://schemas.openxmlformats.org/officeDocument/2006/relationships/customXml" Target="../ink/ink163.xml"/><Relationship Id="rId243" Type="http://schemas.openxmlformats.org/officeDocument/2006/relationships/customXml" Target="../ink/ink184.xml"/><Relationship Id="rId285" Type="http://schemas.openxmlformats.org/officeDocument/2006/relationships/customXml" Target="../ink/ink205.xml"/><Relationship Id="rId450" Type="http://schemas.openxmlformats.org/officeDocument/2006/relationships/image" Target="../media/image231.png"/><Relationship Id="rId38" Type="http://schemas.openxmlformats.org/officeDocument/2006/relationships/image" Target="../media/image930.png"/><Relationship Id="rId103" Type="http://schemas.openxmlformats.org/officeDocument/2006/relationships/customXml" Target="../ink/ink114.xml"/><Relationship Id="rId310" Type="http://schemas.openxmlformats.org/officeDocument/2006/relationships/image" Target="../media/image1630.png"/><Relationship Id="rId492" Type="http://schemas.openxmlformats.org/officeDocument/2006/relationships/image" Target="../media/image249.png"/><Relationship Id="rId91" Type="http://schemas.openxmlformats.org/officeDocument/2006/relationships/customXml" Target="../ink/ink108.xml"/><Relationship Id="rId145" Type="http://schemas.openxmlformats.org/officeDocument/2006/relationships/customXml" Target="../ink/ink135.xml"/><Relationship Id="rId187" Type="http://schemas.openxmlformats.org/officeDocument/2006/relationships/customXml" Target="../ink/ink156.xml"/><Relationship Id="rId352" Type="http://schemas.openxmlformats.org/officeDocument/2006/relationships/image" Target="../media/image184.png"/><Relationship Id="rId394" Type="http://schemas.openxmlformats.org/officeDocument/2006/relationships/image" Target="../media/image205.png"/><Relationship Id="rId408" Type="http://schemas.openxmlformats.org/officeDocument/2006/relationships/image" Target="../media/image147.png"/><Relationship Id="rId212" Type="http://schemas.openxmlformats.org/officeDocument/2006/relationships/image" Target="../media/image11410.png"/><Relationship Id="rId254" Type="http://schemas.openxmlformats.org/officeDocument/2006/relationships/image" Target="../media/image13510.png"/><Relationship Id="rId49" Type="http://schemas.openxmlformats.org/officeDocument/2006/relationships/customXml" Target="../ink/ink87.xml"/><Relationship Id="rId114" Type="http://schemas.openxmlformats.org/officeDocument/2006/relationships/image" Target="../media/image6510.png"/><Relationship Id="rId296" Type="http://schemas.openxmlformats.org/officeDocument/2006/relationships/image" Target="../media/image1560.png"/><Relationship Id="rId461" Type="http://schemas.openxmlformats.org/officeDocument/2006/relationships/image" Target="../media/image236.png"/><Relationship Id="rId60" Type="http://schemas.openxmlformats.org/officeDocument/2006/relationships/image" Target="../media/image104.png"/><Relationship Id="rId156" Type="http://schemas.openxmlformats.org/officeDocument/2006/relationships/image" Target="../media/image8610.png"/><Relationship Id="rId198" Type="http://schemas.openxmlformats.org/officeDocument/2006/relationships/image" Target="../media/image10710.png"/><Relationship Id="rId321" Type="http://schemas.openxmlformats.org/officeDocument/2006/relationships/customXml" Target="../ink/ink223.xml"/><Relationship Id="rId363" Type="http://schemas.openxmlformats.org/officeDocument/2006/relationships/customXml" Target="../ink/ink244.xml"/><Relationship Id="rId419" Type="http://schemas.openxmlformats.org/officeDocument/2006/relationships/customXml" Target="../ink/ink272.xml"/><Relationship Id="rId223" Type="http://schemas.openxmlformats.org/officeDocument/2006/relationships/customXml" Target="../ink/ink174.xml"/><Relationship Id="rId430" Type="http://schemas.openxmlformats.org/officeDocument/2006/relationships/customXml" Target="../ink/ink278.xml"/><Relationship Id="rId18" Type="http://schemas.openxmlformats.org/officeDocument/2006/relationships/image" Target="../media/image860.png"/><Relationship Id="rId265" Type="http://schemas.openxmlformats.org/officeDocument/2006/relationships/customXml" Target="../ink/ink195.xml"/><Relationship Id="rId472" Type="http://schemas.openxmlformats.org/officeDocument/2006/relationships/customXml" Target="../ink/ink301.xml"/><Relationship Id="rId125" Type="http://schemas.openxmlformats.org/officeDocument/2006/relationships/customXml" Target="../ink/ink125.xml"/><Relationship Id="rId167" Type="http://schemas.openxmlformats.org/officeDocument/2006/relationships/customXml" Target="../ink/ink146.xml"/><Relationship Id="rId332" Type="http://schemas.openxmlformats.org/officeDocument/2006/relationships/image" Target="../media/image142.png"/><Relationship Id="rId374" Type="http://schemas.openxmlformats.org/officeDocument/2006/relationships/image" Target="../media/image195.png"/><Relationship Id="rId71" Type="http://schemas.openxmlformats.org/officeDocument/2006/relationships/customXml" Target="../ink/ink98.xml"/><Relationship Id="rId234" Type="http://schemas.openxmlformats.org/officeDocument/2006/relationships/image" Target="../media/image12510.png"/><Relationship Id="rId2" Type="http://schemas.openxmlformats.org/officeDocument/2006/relationships/customXml" Target="../ink/ink64.xml"/><Relationship Id="rId29" Type="http://schemas.openxmlformats.org/officeDocument/2006/relationships/customXml" Target="../ink/ink77.xml"/><Relationship Id="rId276" Type="http://schemas.openxmlformats.org/officeDocument/2006/relationships/image" Target="../media/image14610.png"/><Relationship Id="rId441" Type="http://schemas.openxmlformats.org/officeDocument/2006/relationships/customXml" Target="../ink/ink284.xml"/><Relationship Id="rId483" Type="http://schemas.openxmlformats.org/officeDocument/2006/relationships/customXml" Target="../ink/ink307.xml"/><Relationship Id="rId40" Type="http://schemas.openxmlformats.org/officeDocument/2006/relationships/image" Target="../media/image940.png"/><Relationship Id="rId136" Type="http://schemas.openxmlformats.org/officeDocument/2006/relationships/image" Target="../media/image7610.png"/><Relationship Id="rId178" Type="http://schemas.openxmlformats.org/officeDocument/2006/relationships/image" Target="../media/image133.png"/><Relationship Id="rId301" Type="http://schemas.openxmlformats.org/officeDocument/2006/relationships/customXml" Target="../ink/ink213.xml"/><Relationship Id="rId343" Type="http://schemas.openxmlformats.org/officeDocument/2006/relationships/customXml" Target="../ink/ink234.xml"/><Relationship Id="rId82" Type="http://schemas.openxmlformats.org/officeDocument/2006/relationships/image" Target="../media/image115.png"/><Relationship Id="rId203" Type="http://schemas.openxmlformats.org/officeDocument/2006/relationships/customXml" Target="../ink/ink164.xml"/><Relationship Id="rId385" Type="http://schemas.openxmlformats.org/officeDocument/2006/relationships/customXml" Target="../ink/ink255.xml"/><Relationship Id="rId245" Type="http://schemas.openxmlformats.org/officeDocument/2006/relationships/customXml" Target="../ink/ink185.xml"/><Relationship Id="rId287" Type="http://schemas.openxmlformats.org/officeDocument/2006/relationships/customXml" Target="../ink/ink206.xml"/><Relationship Id="rId410" Type="http://schemas.openxmlformats.org/officeDocument/2006/relationships/image" Target="../media/image213.png"/><Relationship Id="rId452" Type="http://schemas.openxmlformats.org/officeDocument/2006/relationships/image" Target="../media/image232.png"/><Relationship Id="rId494" Type="http://schemas.openxmlformats.org/officeDocument/2006/relationships/image" Target="../media/image250.png"/><Relationship Id="rId105" Type="http://schemas.openxmlformats.org/officeDocument/2006/relationships/customXml" Target="../ink/ink115.xml"/><Relationship Id="rId147" Type="http://schemas.openxmlformats.org/officeDocument/2006/relationships/customXml" Target="../ink/ink136.xml"/><Relationship Id="rId312" Type="http://schemas.openxmlformats.org/officeDocument/2006/relationships/image" Target="../media/image1640.png"/><Relationship Id="rId354" Type="http://schemas.openxmlformats.org/officeDocument/2006/relationships/image" Target="../media/image185.png"/><Relationship Id="rId51" Type="http://schemas.openxmlformats.org/officeDocument/2006/relationships/customXml" Target="../ink/ink88.xml"/><Relationship Id="rId93" Type="http://schemas.openxmlformats.org/officeDocument/2006/relationships/customXml" Target="../ink/ink109.xml"/><Relationship Id="rId189" Type="http://schemas.openxmlformats.org/officeDocument/2006/relationships/customXml" Target="../ink/ink157.xml"/><Relationship Id="rId396" Type="http://schemas.openxmlformats.org/officeDocument/2006/relationships/image" Target="../media/image206.png"/><Relationship Id="rId214" Type="http://schemas.openxmlformats.org/officeDocument/2006/relationships/image" Target="../media/image11510.png"/><Relationship Id="rId256" Type="http://schemas.openxmlformats.org/officeDocument/2006/relationships/image" Target="../media/image13610.png"/><Relationship Id="rId298" Type="http://schemas.openxmlformats.org/officeDocument/2006/relationships/image" Target="../media/image1570.png"/><Relationship Id="rId421" Type="http://schemas.openxmlformats.org/officeDocument/2006/relationships/customXml" Target="../ink/ink273.xml"/><Relationship Id="rId463" Type="http://schemas.openxmlformats.org/officeDocument/2006/relationships/customXml" Target="../ink/ink296.xml"/><Relationship Id="rId116" Type="http://schemas.openxmlformats.org/officeDocument/2006/relationships/image" Target="../media/image6610.png"/><Relationship Id="rId158" Type="http://schemas.openxmlformats.org/officeDocument/2006/relationships/image" Target="../media/image8710.png"/><Relationship Id="rId323" Type="http://schemas.openxmlformats.org/officeDocument/2006/relationships/customXml" Target="../ink/ink224.xml"/><Relationship Id="rId20" Type="http://schemas.openxmlformats.org/officeDocument/2006/relationships/image" Target="../media/image870.png"/><Relationship Id="rId62" Type="http://schemas.openxmlformats.org/officeDocument/2006/relationships/image" Target="../media/image105.png"/><Relationship Id="rId365" Type="http://schemas.openxmlformats.org/officeDocument/2006/relationships/customXml" Target="../ink/ink245.xml"/><Relationship Id="rId225" Type="http://schemas.openxmlformats.org/officeDocument/2006/relationships/customXml" Target="../ink/ink175.xml"/><Relationship Id="rId267" Type="http://schemas.openxmlformats.org/officeDocument/2006/relationships/customXml" Target="../ink/ink196.xml"/><Relationship Id="rId432" Type="http://schemas.openxmlformats.org/officeDocument/2006/relationships/customXml" Target="../ink/ink279.xml"/><Relationship Id="rId474" Type="http://schemas.openxmlformats.org/officeDocument/2006/relationships/customXml" Target="../ink/ink302.xml"/><Relationship Id="rId127" Type="http://schemas.openxmlformats.org/officeDocument/2006/relationships/customXml" Target="../ink/ink126.xml"/><Relationship Id="rId10" Type="http://schemas.openxmlformats.org/officeDocument/2006/relationships/customXml" Target="../ink/ink68.xml"/><Relationship Id="rId31" Type="http://schemas.openxmlformats.org/officeDocument/2006/relationships/customXml" Target="../ink/ink78.xml"/><Relationship Id="rId52" Type="http://schemas.openxmlformats.org/officeDocument/2006/relationships/image" Target="../media/image1000.png"/><Relationship Id="rId73" Type="http://schemas.openxmlformats.org/officeDocument/2006/relationships/customXml" Target="../ink/ink99.xml"/><Relationship Id="rId94" Type="http://schemas.openxmlformats.org/officeDocument/2006/relationships/image" Target="../media/image121.png"/><Relationship Id="rId148" Type="http://schemas.openxmlformats.org/officeDocument/2006/relationships/image" Target="../media/image8210.png"/><Relationship Id="rId169" Type="http://schemas.openxmlformats.org/officeDocument/2006/relationships/customXml" Target="../ink/ink147.xml"/><Relationship Id="rId334" Type="http://schemas.openxmlformats.org/officeDocument/2006/relationships/image" Target="../media/image1750.png"/><Relationship Id="rId355" Type="http://schemas.openxmlformats.org/officeDocument/2006/relationships/customXml" Target="../ink/ink240.xml"/><Relationship Id="rId376" Type="http://schemas.openxmlformats.org/officeDocument/2006/relationships/image" Target="../media/image196.png"/><Relationship Id="rId397" Type="http://schemas.openxmlformats.org/officeDocument/2006/relationships/customXml" Target="../ink/ink261.xml"/><Relationship Id="rId4" Type="http://schemas.openxmlformats.org/officeDocument/2006/relationships/customXml" Target="../ink/ink65.xml"/><Relationship Id="rId180" Type="http://schemas.openxmlformats.org/officeDocument/2006/relationships/image" Target="../media/image134.png"/><Relationship Id="rId215" Type="http://schemas.openxmlformats.org/officeDocument/2006/relationships/customXml" Target="../ink/ink170.xml"/><Relationship Id="rId236" Type="http://schemas.openxmlformats.org/officeDocument/2006/relationships/image" Target="../media/image12610.png"/><Relationship Id="rId257" Type="http://schemas.openxmlformats.org/officeDocument/2006/relationships/customXml" Target="../ink/ink191.xml"/><Relationship Id="rId278" Type="http://schemas.openxmlformats.org/officeDocument/2006/relationships/image" Target="../media/image14710.png"/><Relationship Id="rId401" Type="http://schemas.openxmlformats.org/officeDocument/2006/relationships/customXml" Target="../ink/ink263.xml"/><Relationship Id="rId422" Type="http://schemas.openxmlformats.org/officeDocument/2006/relationships/image" Target="../media/image218.png"/><Relationship Id="rId443" Type="http://schemas.openxmlformats.org/officeDocument/2006/relationships/customXml" Target="../ink/ink285.xml"/><Relationship Id="rId464" Type="http://schemas.openxmlformats.org/officeDocument/2006/relationships/image" Target="../media/image237.png"/><Relationship Id="rId303" Type="http://schemas.openxmlformats.org/officeDocument/2006/relationships/customXml" Target="../ink/ink214.xml"/><Relationship Id="rId485" Type="http://schemas.openxmlformats.org/officeDocument/2006/relationships/customXml" Target="../ink/ink308.xml"/><Relationship Id="rId42" Type="http://schemas.openxmlformats.org/officeDocument/2006/relationships/image" Target="../media/image950.png"/><Relationship Id="rId84" Type="http://schemas.openxmlformats.org/officeDocument/2006/relationships/image" Target="../media/image116.png"/><Relationship Id="rId138" Type="http://schemas.openxmlformats.org/officeDocument/2006/relationships/image" Target="../media/image7710.png"/><Relationship Id="rId345" Type="http://schemas.openxmlformats.org/officeDocument/2006/relationships/customXml" Target="../ink/ink235.xml"/><Relationship Id="rId387" Type="http://schemas.openxmlformats.org/officeDocument/2006/relationships/customXml" Target="../ink/ink256.xml"/><Relationship Id="rId191" Type="http://schemas.openxmlformats.org/officeDocument/2006/relationships/customXml" Target="../ink/ink158.xml"/><Relationship Id="rId205" Type="http://schemas.openxmlformats.org/officeDocument/2006/relationships/customXml" Target="../ink/ink165.xml"/><Relationship Id="rId247" Type="http://schemas.openxmlformats.org/officeDocument/2006/relationships/customXml" Target="../ink/ink186.xml"/><Relationship Id="rId412" Type="http://schemas.openxmlformats.org/officeDocument/2006/relationships/image" Target="../media/image214.png"/><Relationship Id="rId107" Type="http://schemas.openxmlformats.org/officeDocument/2006/relationships/customXml" Target="../ink/ink116.xml"/><Relationship Id="rId289" Type="http://schemas.openxmlformats.org/officeDocument/2006/relationships/customXml" Target="../ink/ink207.xml"/><Relationship Id="rId454" Type="http://schemas.openxmlformats.org/officeDocument/2006/relationships/customXml" Target="../ink/ink291.xml"/><Relationship Id="rId496" Type="http://schemas.openxmlformats.org/officeDocument/2006/relationships/image" Target="../media/image251.png"/><Relationship Id="rId11" Type="http://schemas.openxmlformats.org/officeDocument/2006/relationships/image" Target="../media/image850.png"/><Relationship Id="rId53" Type="http://schemas.openxmlformats.org/officeDocument/2006/relationships/customXml" Target="../ink/ink89.xml"/><Relationship Id="rId149" Type="http://schemas.openxmlformats.org/officeDocument/2006/relationships/customXml" Target="../ink/ink137.xml"/><Relationship Id="rId314" Type="http://schemas.openxmlformats.org/officeDocument/2006/relationships/image" Target="../media/image1650.png"/><Relationship Id="rId356" Type="http://schemas.openxmlformats.org/officeDocument/2006/relationships/image" Target="../media/image186.png"/><Relationship Id="rId398" Type="http://schemas.openxmlformats.org/officeDocument/2006/relationships/image" Target="../media/image207.png"/><Relationship Id="rId95" Type="http://schemas.openxmlformats.org/officeDocument/2006/relationships/customXml" Target="../ink/ink110.xml"/><Relationship Id="rId160" Type="http://schemas.openxmlformats.org/officeDocument/2006/relationships/image" Target="../media/image8810.png"/><Relationship Id="rId216" Type="http://schemas.openxmlformats.org/officeDocument/2006/relationships/image" Target="../media/image11610.png"/><Relationship Id="rId423" Type="http://schemas.openxmlformats.org/officeDocument/2006/relationships/customXml" Target="../ink/ink274.xml"/><Relationship Id="rId258" Type="http://schemas.openxmlformats.org/officeDocument/2006/relationships/image" Target="../media/image13710.png"/><Relationship Id="rId465" Type="http://schemas.openxmlformats.org/officeDocument/2006/relationships/customXml" Target="../ink/ink297.xml"/><Relationship Id="rId22" Type="http://schemas.openxmlformats.org/officeDocument/2006/relationships/image" Target="../media/image880.png"/><Relationship Id="rId64" Type="http://schemas.openxmlformats.org/officeDocument/2006/relationships/image" Target="../media/image106.png"/><Relationship Id="rId118" Type="http://schemas.openxmlformats.org/officeDocument/2006/relationships/image" Target="../media/image6710.png"/><Relationship Id="rId325" Type="http://schemas.openxmlformats.org/officeDocument/2006/relationships/customXml" Target="../ink/ink225.xml"/><Relationship Id="rId367" Type="http://schemas.openxmlformats.org/officeDocument/2006/relationships/customXml" Target="../ink/ink246.xml"/><Relationship Id="rId171" Type="http://schemas.openxmlformats.org/officeDocument/2006/relationships/customXml" Target="../ink/ink148.xml"/><Relationship Id="rId227" Type="http://schemas.openxmlformats.org/officeDocument/2006/relationships/customXml" Target="../ink/ink176.xml"/><Relationship Id="rId269" Type="http://schemas.openxmlformats.org/officeDocument/2006/relationships/customXml" Target="../ink/ink197.xml"/><Relationship Id="rId434" Type="http://schemas.openxmlformats.org/officeDocument/2006/relationships/customXml" Target="../ink/ink280.xml"/><Relationship Id="rId476" Type="http://schemas.openxmlformats.org/officeDocument/2006/relationships/customXml" Target="../ink/ink303.xml"/><Relationship Id="rId33" Type="http://schemas.openxmlformats.org/officeDocument/2006/relationships/customXml" Target="../ink/ink79.xml"/><Relationship Id="rId129" Type="http://schemas.openxmlformats.org/officeDocument/2006/relationships/customXml" Target="../ink/ink127.xml"/><Relationship Id="rId280" Type="http://schemas.openxmlformats.org/officeDocument/2006/relationships/image" Target="../media/image14810.png"/><Relationship Id="rId336" Type="http://schemas.openxmlformats.org/officeDocument/2006/relationships/image" Target="../media/image176.png"/><Relationship Id="rId501" Type="http://schemas.openxmlformats.org/officeDocument/2006/relationships/customXml" Target="../ink/ink316.xml"/><Relationship Id="rId75" Type="http://schemas.openxmlformats.org/officeDocument/2006/relationships/customXml" Target="../ink/ink100.xml"/><Relationship Id="rId140" Type="http://schemas.openxmlformats.org/officeDocument/2006/relationships/image" Target="../media/image7810.png"/><Relationship Id="rId182" Type="http://schemas.openxmlformats.org/officeDocument/2006/relationships/image" Target="../media/image135.png"/><Relationship Id="rId378" Type="http://schemas.openxmlformats.org/officeDocument/2006/relationships/image" Target="../media/image197.png"/><Relationship Id="rId403" Type="http://schemas.openxmlformats.org/officeDocument/2006/relationships/customXml" Target="../ink/ink264.xml"/><Relationship Id="rId6" Type="http://schemas.openxmlformats.org/officeDocument/2006/relationships/customXml" Target="../ink/ink66.xml"/><Relationship Id="rId238" Type="http://schemas.openxmlformats.org/officeDocument/2006/relationships/image" Target="../media/image12710.png"/><Relationship Id="rId445" Type="http://schemas.openxmlformats.org/officeDocument/2006/relationships/customXml" Target="../ink/ink286.xml"/><Relationship Id="rId487" Type="http://schemas.openxmlformats.org/officeDocument/2006/relationships/customXml" Target="../ink/ink309.xml"/><Relationship Id="rId291" Type="http://schemas.openxmlformats.org/officeDocument/2006/relationships/customXml" Target="../ink/ink208.xml"/><Relationship Id="rId305" Type="http://schemas.openxmlformats.org/officeDocument/2006/relationships/customXml" Target="../ink/ink215.xml"/><Relationship Id="rId347" Type="http://schemas.openxmlformats.org/officeDocument/2006/relationships/customXml" Target="../ink/ink236.xml"/><Relationship Id="rId44" Type="http://schemas.openxmlformats.org/officeDocument/2006/relationships/image" Target="../media/image960.png"/><Relationship Id="rId86" Type="http://schemas.openxmlformats.org/officeDocument/2006/relationships/image" Target="../media/image117.png"/><Relationship Id="rId151" Type="http://schemas.openxmlformats.org/officeDocument/2006/relationships/customXml" Target="../ink/ink138.xml"/><Relationship Id="rId389" Type="http://schemas.openxmlformats.org/officeDocument/2006/relationships/customXml" Target="../ink/ink257.xml"/><Relationship Id="rId193" Type="http://schemas.openxmlformats.org/officeDocument/2006/relationships/customXml" Target="../ink/ink159.xml"/><Relationship Id="rId207" Type="http://schemas.openxmlformats.org/officeDocument/2006/relationships/customXml" Target="../ink/ink166.xml"/><Relationship Id="rId249" Type="http://schemas.openxmlformats.org/officeDocument/2006/relationships/customXml" Target="../ink/ink187.xml"/><Relationship Id="rId414" Type="http://schemas.openxmlformats.org/officeDocument/2006/relationships/image" Target="../media/image215.png"/><Relationship Id="rId456" Type="http://schemas.openxmlformats.org/officeDocument/2006/relationships/customXml" Target="../ink/ink292.xml"/><Relationship Id="rId498" Type="http://schemas.openxmlformats.org/officeDocument/2006/relationships/image" Target="../media/image252.png"/><Relationship Id="rId109" Type="http://schemas.openxmlformats.org/officeDocument/2006/relationships/customXml" Target="../ink/ink117.xml"/><Relationship Id="rId260" Type="http://schemas.openxmlformats.org/officeDocument/2006/relationships/image" Target="../media/image13810.png"/><Relationship Id="rId316" Type="http://schemas.openxmlformats.org/officeDocument/2006/relationships/image" Target="../media/image1660.png"/><Relationship Id="rId55" Type="http://schemas.openxmlformats.org/officeDocument/2006/relationships/customXml" Target="../ink/ink90.xml"/><Relationship Id="rId97" Type="http://schemas.openxmlformats.org/officeDocument/2006/relationships/customXml" Target="../ink/ink111.xml"/><Relationship Id="rId120" Type="http://schemas.openxmlformats.org/officeDocument/2006/relationships/image" Target="../media/image129.png"/><Relationship Id="rId358" Type="http://schemas.openxmlformats.org/officeDocument/2006/relationships/image" Target="../media/image187.png"/><Relationship Id="rId162" Type="http://schemas.openxmlformats.org/officeDocument/2006/relationships/image" Target="../media/image8910.png"/><Relationship Id="rId218" Type="http://schemas.openxmlformats.org/officeDocument/2006/relationships/image" Target="../media/image11710.png"/><Relationship Id="rId425" Type="http://schemas.openxmlformats.org/officeDocument/2006/relationships/customXml" Target="../ink/ink275.xml"/><Relationship Id="rId467" Type="http://schemas.openxmlformats.org/officeDocument/2006/relationships/image" Target="../media/image238.png"/><Relationship Id="rId271" Type="http://schemas.openxmlformats.org/officeDocument/2006/relationships/customXml" Target="../ink/ink198.xml"/><Relationship Id="rId24" Type="http://schemas.openxmlformats.org/officeDocument/2006/relationships/image" Target="../media/image890.png"/><Relationship Id="rId66" Type="http://schemas.openxmlformats.org/officeDocument/2006/relationships/image" Target="../media/image107.png"/><Relationship Id="rId131" Type="http://schemas.openxmlformats.org/officeDocument/2006/relationships/customXml" Target="../ink/ink128.xml"/><Relationship Id="rId327" Type="http://schemas.openxmlformats.org/officeDocument/2006/relationships/customXml" Target="../ink/ink226.xml"/><Relationship Id="rId369" Type="http://schemas.openxmlformats.org/officeDocument/2006/relationships/customXml" Target="../ink/ink247.xml"/><Relationship Id="rId173" Type="http://schemas.openxmlformats.org/officeDocument/2006/relationships/customXml" Target="../ink/ink149.xml"/><Relationship Id="rId229" Type="http://schemas.openxmlformats.org/officeDocument/2006/relationships/customXml" Target="../ink/ink177.xml"/><Relationship Id="rId380" Type="http://schemas.openxmlformats.org/officeDocument/2006/relationships/image" Target="../media/image198.png"/><Relationship Id="rId436" Type="http://schemas.openxmlformats.org/officeDocument/2006/relationships/customXml" Target="../ink/ink281.xml"/><Relationship Id="rId240" Type="http://schemas.openxmlformats.org/officeDocument/2006/relationships/image" Target="../media/image12810.png"/><Relationship Id="rId478" Type="http://schemas.openxmlformats.org/officeDocument/2006/relationships/customXml" Target="../ink/ink304.xml"/><Relationship Id="rId35" Type="http://schemas.openxmlformats.org/officeDocument/2006/relationships/customXml" Target="../ink/ink80.xml"/><Relationship Id="rId77" Type="http://schemas.openxmlformats.org/officeDocument/2006/relationships/customXml" Target="../ink/ink101.xml"/><Relationship Id="rId100" Type="http://schemas.openxmlformats.org/officeDocument/2006/relationships/image" Target="../media/image124.png"/><Relationship Id="rId282" Type="http://schemas.openxmlformats.org/officeDocument/2006/relationships/image" Target="../media/image14910.png"/><Relationship Id="rId338" Type="http://schemas.openxmlformats.org/officeDocument/2006/relationships/image" Target="../media/image177.png"/><Relationship Id="rId503" Type="http://schemas.openxmlformats.org/officeDocument/2006/relationships/image" Target="../media/image148.png"/><Relationship Id="rId8" Type="http://schemas.openxmlformats.org/officeDocument/2006/relationships/customXml" Target="../ink/ink67.xml"/><Relationship Id="rId142" Type="http://schemas.openxmlformats.org/officeDocument/2006/relationships/image" Target="../media/image7910.png"/><Relationship Id="rId184" Type="http://schemas.openxmlformats.org/officeDocument/2006/relationships/image" Target="../media/image136.png"/><Relationship Id="rId391" Type="http://schemas.openxmlformats.org/officeDocument/2006/relationships/customXml" Target="../ink/ink258.xml"/><Relationship Id="rId405" Type="http://schemas.openxmlformats.org/officeDocument/2006/relationships/customXml" Target="../ink/ink265.xml"/><Relationship Id="rId447" Type="http://schemas.openxmlformats.org/officeDocument/2006/relationships/customXml" Target="../ink/ink287.xml"/><Relationship Id="rId251" Type="http://schemas.openxmlformats.org/officeDocument/2006/relationships/customXml" Target="../ink/ink188.xml"/><Relationship Id="rId489" Type="http://schemas.openxmlformats.org/officeDocument/2006/relationships/customXml" Target="../ink/ink310.xml"/><Relationship Id="rId46" Type="http://schemas.openxmlformats.org/officeDocument/2006/relationships/image" Target="../media/image970.png"/><Relationship Id="rId293" Type="http://schemas.openxmlformats.org/officeDocument/2006/relationships/customXml" Target="../ink/ink209.xml"/><Relationship Id="rId307" Type="http://schemas.openxmlformats.org/officeDocument/2006/relationships/customXml" Target="../ink/ink216.xml"/><Relationship Id="rId349" Type="http://schemas.openxmlformats.org/officeDocument/2006/relationships/customXml" Target="../ink/ink237.xml"/><Relationship Id="rId88" Type="http://schemas.openxmlformats.org/officeDocument/2006/relationships/image" Target="../media/image118.png"/><Relationship Id="rId111" Type="http://schemas.openxmlformats.org/officeDocument/2006/relationships/customXml" Target="../ink/ink118.xml"/><Relationship Id="rId153" Type="http://schemas.openxmlformats.org/officeDocument/2006/relationships/customXml" Target="../ink/ink139.xml"/><Relationship Id="rId195" Type="http://schemas.openxmlformats.org/officeDocument/2006/relationships/customXml" Target="../ink/ink160.xml"/><Relationship Id="rId209" Type="http://schemas.openxmlformats.org/officeDocument/2006/relationships/customXml" Target="../ink/ink167.xml"/><Relationship Id="rId360" Type="http://schemas.openxmlformats.org/officeDocument/2006/relationships/image" Target="../media/image188.png"/><Relationship Id="rId416" Type="http://schemas.openxmlformats.org/officeDocument/2006/relationships/image" Target="../media/image2110.png"/><Relationship Id="rId220" Type="http://schemas.openxmlformats.org/officeDocument/2006/relationships/image" Target="../media/image11810.png"/><Relationship Id="rId458" Type="http://schemas.openxmlformats.org/officeDocument/2006/relationships/customXml" Target="../ink/ink293.xml"/><Relationship Id="rId15" Type="http://schemas.openxmlformats.org/officeDocument/2006/relationships/customXml" Target="../ink/ink70.xml"/><Relationship Id="rId57" Type="http://schemas.openxmlformats.org/officeDocument/2006/relationships/customXml" Target="../ink/ink91.xml"/><Relationship Id="rId262" Type="http://schemas.openxmlformats.org/officeDocument/2006/relationships/image" Target="../media/image13910.png"/><Relationship Id="rId318" Type="http://schemas.openxmlformats.org/officeDocument/2006/relationships/image" Target="../media/image1670.png"/><Relationship Id="rId99" Type="http://schemas.openxmlformats.org/officeDocument/2006/relationships/customXml" Target="../ink/ink112.xml"/><Relationship Id="rId122" Type="http://schemas.openxmlformats.org/officeDocument/2006/relationships/image" Target="../media/image130.png"/><Relationship Id="rId164" Type="http://schemas.openxmlformats.org/officeDocument/2006/relationships/image" Target="../media/image9010.png"/><Relationship Id="rId371" Type="http://schemas.openxmlformats.org/officeDocument/2006/relationships/customXml" Target="../ink/ink248.xml"/><Relationship Id="rId427" Type="http://schemas.openxmlformats.org/officeDocument/2006/relationships/image" Target="../media/image220.png"/><Relationship Id="rId469" Type="http://schemas.openxmlformats.org/officeDocument/2006/relationships/image" Target="../media/image239.png"/><Relationship Id="rId26" Type="http://schemas.openxmlformats.org/officeDocument/2006/relationships/image" Target="../media/image900.png"/><Relationship Id="rId231" Type="http://schemas.openxmlformats.org/officeDocument/2006/relationships/customXml" Target="../ink/ink178.xml"/><Relationship Id="rId273" Type="http://schemas.openxmlformats.org/officeDocument/2006/relationships/customXml" Target="../ink/ink199.xml"/><Relationship Id="rId329" Type="http://schemas.openxmlformats.org/officeDocument/2006/relationships/customXml" Target="../ink/ink227.xml"/><Relationship Id="rId480" Type="http://schemas.openxmlformats.org/officeDocument/2006/relationships/customXml" Target="../ink/ink305.xml"/><Relationship Id="rId68" Type="http://schemas.openxmlformats.org/officeDocument/2006/relationships/image" Target="../media/image108.png"/><Relationship Id="rId133" Type="http://schemas.openxmlformats.org/officeDocument/2006/relationships/customXml" Target="../ink/ink129.xml"/><Relationship Id="rId175" Type="http://schemas.openxmlformats.org/officeDocument/2006/relationships/customXml" Target="../ink/ink150.xml"/><Relationship Id="rId340" Type="http://schemas.openxmlformats.org/officeDocument/2006/relationships/image" Target="../media/image178.png"/><Relationship Id="rId200" Type="http://schemas.openxmlformats.org/officeDocument/2006/relationships/image" Target="../media/image10810.png"/><Relationship Id="rId382" Type="http://schemas.openxmlformats.org/officeDocument/2006/relationships/image" Target="../media/image199.png"/><Relationship Id="rId438" Type="http://schemas.openxmlformats.org/officeDocument/2006/relationships/image" Target="../media/image225.png"/><Relationship Id="rId242" Type="http://schemas.openxmlformats.org/officeDocument/2006/relationships/image" Target="../media/image12910.png"/><Relationship Id="rId284" Type="http://schemas.openxmlformats.org/officeDocument/2006/relationships/image" Target="../media/image15010.png"/><Relationship Id="rId491" Type="http://schemas.openxmlformats.org/officeDocument/2006/relationships/customXml" Target="../ink/ink311.xml"/><Relationship Id="rId37" Type="http://schemas.openxmlformats.org/officeDocument/2006/relationships/customXml" Target="../ink/ink81.xml"/><Relationship Id="rId79" Type="http://schemas.openxmlformats.org/officeDocument/2006/relationships/customXml" Target="../ink/ink102.xml"/><Relationship Id="rId102" Type="http://schemas.openxmlformats.org/officeDocument/2006/relationships/image" Target="../media/image125.png"/><Relationship Id="rId144" Type="http://schemas.openxmlformats.org/officeDocument/2006/relationships/image" Target="../media/image8010.png"/><Relationship Id="rId90" Type="http://schemas.openxmlformats.org/officeDocument/2006/relationships/image" Target="../media/image119.png"/><Relationship Id="rId186" Type="http://schemas.openxmlformats.org/officeDocument/2006/relationships/image" Target="../media/image10110.png"/><Relationship Id="rId351" Type="http://schemas.openxmlformats.org/officeDocument/2006/relationships/customXml" Target="../ink/ink238.xml"/><Relationship Id="rId393" Type="http://schemas.openxmlformats.org/officeDocument/2006/relationships/customXml" Target="../ink/ink259.xml"/><Relationship Id="rId407" Type="http://schemas.openxmlformats.org/officeDocument/2006/relationships/customXml" Target="../ink/ink266.xml"/><Relationship Id="rId449" Type="http://schemas.openxmlformats.org/officeDocument/2006/relationships/customXml" Target="../ink/ink288.xml"/><Relationship Id="rId211" Type="http://schemas.openxmlformats.org/officeDocument/2006/relationships/customXml" Target="../ink/ink168.xml"/><Relationship Id="rId253" Type="http://schemas.openxmlformats.org/officeDocument/2006/relationships/customXml" Target="../ink/ink189.xml"/><Relationship Id="rId295" Type="http://schemas.openxmlformats.org/officeDocument/2006/relationships/customXml" Target="../ink/ink210.xml"/><Relationship Id="rId309" Type="http://schemas.openxmlformats.org/officeDocument/2006/relationships/customXml" Target="../ink/ink217.xml"/><Relationship Id="rId460" Type="http://schemas.openxmlformats.org/officeDocument/2006/relationships/customXml" Target="../ink/ink294.xml"/><Relationship Id="rId48" Type="http://schemas.openxmlformats.org/officeDocument/2006/relationships/image" Target="../media/image980.png"/><Relationship Id="rId113" Type="http://schemas.openxmlformats.org/officeDocument/2006/relationships/customXml" Target="../ink/ink119.xml"/><Relationship Id="rId320" Type="http://schemas.openxmlformats.org/officeDocument/2006/relationships/image" Target="../media/image1680.png"/><Relationship Id="rId155" Type="http://schemas.openxmlformats.org/officeDocument/2006/relationships/customXml" Target="../ink/ink140.xml"/><Relationship Id="rId197" Type="http://schemas.openxmlformats.org/officeDocument/2006/relationships/customXml" Target="../ink/ink161.xml"/><Relationship Id="rId362" Type="http://schemas.openxmlformats.org/officeDocument/2006/relationships/image" Target="../media/image189.png"/><Relationship Id="rId418" Type="http://schemas.openxmlformats.org/officeDocument/2006/relationships/image" Target="../media/image216.png"/><Relationship Id="rId222" Type="http://schemas.openxmlformats.org/officeDocument/2006/relationships/image" Target="../media/image11910.png"/><Relationship Id="rId264" Type="http://schemas.openxmlformats.org/officeDocument/2006/relationships/image" Target="../media/image14010.png"/><Relationship Id="rId471" Type="http://schemas.openxmlformats.org/officeDocument/2006/relationships/image" Target="../media/image240.png"/><Relationship Id="rId17" Type="http://schemas.openxmlformats.org/officeDocument/2006/relationships/customXml" Target="../ink/ink71.xml"/><Relationship Id="rId59" Type="http://schemas.openxmlformats.org/officeDocument/2006/relationships/customXml" Target="../ink/ink92.xml"/><Relationship Id="rId124" Type="http://schemas.openxmlformats.org/officeDocument/2006/relationships/image" Target="../media/image7010.png"/><Relationship Id="rId70" Type="http://schemas.openxmlformats.org/officeDocument/2006/relationships/image" Target="../media/image109.png"/><Relationship Id="rId166" Type="http://schemas.openxmlformats.org/officeDocument/2006/relationships/image" Target="../media/image9110.png"/><Relationship Id="rId331" Type="http://schemas.openxmlformats.org/officeDocument/2006/relationships/customXml" Target="../ink/ink228.xml"/><Relationship Id="rId373" Type="http://schemas.openxmlformats.org/officeDocument/2006/relationships/customXml" Target="../ink/ink249.xml"/><Relationship Id="rId429" Type="http://schemas.openxmlformats.org/officeDocument/2006/relationships/image" Target="../media/image221.png"/><Relationship Id="rId1" Type="http://schemas.openxmlformats.org/officeDocument/2006/relationships/slideLayout" Target="../slideLayouts/slideLayout6.xml"/><Relationship Id="rId233" Type="http://schemas.openxmlformats.org/officeDocument/2006/relationships/customXml" Target="../ink/ink179.xml"/><Relationship Id="rId440" Type="http://schemas.openxmlformats.org/officeDocument/2006/relationships/image" Target="../media/image226.png"/><Relationship Id="rId28" Type="http://schemas.openxmlformats.org/officeDocument/2006/relationships/image" Target="../media/image910.png"/><Relationship Id="rId275" Type="http://schemas.openxmlformats.org/officeDocument/2006/relationships/customXml" Target="../ink/ink200.xml"/><Relationship Id="rId300" Type="http://schemas.openxmlformats.org/officeDocument/2006/relationships/image" Target="../media/image1580.png"/><Relationship Id="rId482" Type="http://schemas.openxmlformats.org/officeDocument/2006/relationships/customXml" Target="../ink/ink306.xml"/><Relationship Id="rId81" Type="http://schemas.openxmlformats.org/officeDocument/2006/relationships/customXml" Target="../ink/ink103.xml"/><Relationship Id="rId135" Type="http://schemas.openxmlformats.org/officeDocument/2006/relationships/customXml" Target="../ink/ink130.xml"/><Relationship Id="rId177" Type="http://schemas.openxmlformats.org/officeDocument/2006/relationships/customXml" Target="../ink/ink151.xml"/><Relationship Id="rId342" Type="http://schemas.openxmlformats.org/officeDocument/2006/relationships/image" Target="../media/image179.png"/><Relationship Id="rId384" Type="http://schemas.openxmlformats.org/officeDocument/2006/relationships/image" Target="../media/image200.png"/><Relationship Id="rId202" Type="http://schemas.openxmlformats.org/officeDocument/2006/relationships/image" Target="../media/image10910.png"/><Relationship Id="rId244" Type="http://schemas.openxmlformats.org/officeDocument/2006/relationships/image" Target="../media/image141.png"/><Relationship Id="rId39" Type="http://schemas.openxmlformats.org/officeDocument/2006/relationships/customXml" Target="../ink/ink82.xml"/><Relationship Id="rId286" Type="http://schemas.openxmlformats.org/officeDocument/2006/relationships/image" Target="../media/image15110.png"/><Relationship Id="rId451" Type="http://schemas.openxmlformats.org/officeDocument/2006/relationships/customXml" Target="../ink/ink289.xml"/><Relationship Id="rId493" Type="http://schemas.openxmlformats.org/officeDocument/2006/relationships/customXml" Target="../ink/ink312.xml"/><Relationship Id="rId50" Type="http://schemas.openxmlformats.org/officeDocument/2006/relationships/image" Target="../media/image99.png"/><Relationship Id="rId104" Type="http://schemas.openxmlformats.org/officeDocument/2006/relationships/image" Target="../media/image126.png"/><Relationship Id="rId146" Type="http://schemas.openxmlformats.org/officeDocument/2006/relationships/image" Target="../media/image8110.png"/><Relationship Id="rId188" Type="http://schemas.openxmlformats.org/officeDocument/2006/relationships/image" Target="../media/image10210.png"/><Relationship Id="rId311" Type="http://schemas.openxmlformats.org/officeDocument/2006/relationships/customXml" Target="../ink/ink218.xml"/><Relationship Id="rId353" Type="http://schemas.openxmlformats.org/officeDocument/2006/relationships/customXml" Target="../ink/ink239.xml"/><Relationship Id="rId395" Type="http://schemas.openxmlformats.org/officeDocument/2006/relationships/customXml" Target="../ink/ink260.xml"/><Relationship Id="rId409" Type="http://schemas.openxmlformats.org/officeDocument/2006/relationships/customXml" Target="../ink/ink267.xml"/><Relationship Id="rId92" Type="http://schemas.openxmlformats.org/officeDocument/2006/relationships/image" Target="../media/image120.png"/><Relationship Id="rId213" Type="http://schemas.openxmlformats.org/officeDocument/2006/relationships/customXml" Target="../ink/ink169.xml"/><Relationship Id="rId420" Type="http://schemas.openxmlformats.org/officeDocument/2006/relationships/image" Target="../media/image217.png"/><Relationship Id="rId255" Type="http://schemas.openxmlformats.org/officeDocument/2006/relationships/customXml" Target="../ink/ink190.xml"/><Relationship Id="rId297" Type="http://schemas.openxmlformats.org/officeDocument/2006/relationships/customXml" Target="../ink/ink211.xml"/><Relationship Id="rId462" Type="http://schemas.openxmlformats.org/officeDocument/2006/relationships/customXml" Target="../ink/ink295.xml"/><Relationship Id="rId115" Type="http://schemas.openxmlformats.org/officeDocument/2006/relationships/customXml" Target="../ink/ink120.xml"/><Relationship Id="rId157" Type="http://schemas.openxmlformats.org/officeDocument/2006/relationships/customXml" Target="../ink/ink141.xml"/><Relationship Id="rId322" Type="http://schemas.openxmlformats.org/officeDocument/2006/relationships/image" Target="../media/image1690.png"/><Relationship Id="rId364" Type="http://schemas.openxmlformats.org/officeDocument/2006/relationships/image" Target="../media/image190.png"/><Relationship Id="rId61" Type="http://schemas.openxmlformats.org/officeDocument/2006/relationships/customXml" Target="../ink/ink93.xml"/><Relationship Id="rId199" Type="http://schemas.openxmlformats.org/officeDocument/2006/relationships/customXml" Target="../ink/ink162.xml"/><Relationship Id="rId19" Type="http://schemas.openxmlformats.org/officeDocument/2006/relationships/customXml" Target="../ink/ink72.xml"/><Relationship Id="rId224" Type="http://schemas.openxmlformats.org/officeDocument/2006/relationships/image" Target="../media/image12010.png"/><Relationship Id="rId266" Type="http://schemas.openxmlformats.org/officeDocument/2006/relationships/image" Target="../media/image14110.png"/><Relationship Id="rId431" Type="http://schemas.openxmlformats.org/officeDocument/2006/relationships/image" Target="../media/image222.png"/><Relationship Id="rId473" Type="http://schemas.openxmlformats.org/officeDocument/2006/relationships/image" Target="../media/image241.png"/><Relationship Id="rId30" Type="http://schemas.openxmlformats.org/officeDocument/2006/relationships/image" Target="../media/image2310.png"/><Relationship Id="rId126" Type="http://schemas.openxmlformats.org/officeDocument/2006/relationships/image" Target="../media/image7110.png"/><Relationship Id="rId168" Type="http://schemas.openxmlformats.org/officeDocument/2006/relationships/image" Target="../media/image9210.png"/><Relationship Id="rId333" Type="http://schemas.openxmlformats.org/officeDocument/2006/relationships/customXml" Target="../ink/ink229.xml"/><Relationship Id="rId72" Type="http://schemas.openxmlformats.org/officeDocument/2006/relationships/image" Target="../media/image110.png"/><Relationship Id="rId375" Type="http://schemas.openxmlformats.org/officeDocument/2006/relationships/customXml" Target="../ink/ink250.xml"/><Relationship Id="rId3" Type="http://schemas.openxmlformats.org/officeDocument/2006/relationships/image" Target="../media/image800.png"/><Relationship Id="rId235" Type="http://schemas.openxmlformats.org/officeDocument/2006/relationships/customXml" Target="../ink/ink180.xml"/><Relationship Id="rId277" Type="http://schemas.openxmlformats.org/officeDocument/2006/relationships/customXml" Target="../ink/ink201.xml"/><Relationship Id="rId400" Type="http://schemas.openxmlformats.org/officeDocument/2006/relationships/image" Target="../media/image208.png"/><Relationship Id="rId442" Type="http://schemas.openxmlformats.org/officeDocument/2006/relationships/image" Target="../media/image227.png"/><Relationship Id="rId484" Type="http://schemas.openxmlformats.org/officeDocument/2006/relationships/image" Target="../media/image245.png"/><Relationship Id="rId137" Type="http://schemas.openxmlformats.org/officeDocument/2006/relationships/customXml" Target="../ink/ink131.xml"/><Relationship Id="rId302" Type="http://schemas.openxmlformats.org/officeDocument/2006/relationships/image" Target="../media/image1590.png"/><Relationship Id="rId344" Type="http://schemas.openxmlformats.org/officeDocument/2006/relationships/image" Target="../media/image180.png"/><Relationship Id="rId41" Type="http://schemas.openxmlformats.org/officeDocument/2006/relationships/customXml" Target="../ink/ink83.xml"/><Relationship Id="rId83" Type="http://schemas.openxmlformats.org/officeDocument/2006/relationships/customXml" Target="../ink/ink104.xml"/><Relationship Id="rId179" Type="http://schemas.openxmlformats.org/officeDocument/2006/relationships/customXml" Target="../ink/ink152.xml"/><Relationship Id="rId386" Type="http://schemas.openxmlformats.org/officeDocument/2006/relationships/image" Target="../media/image201.png"/><Relationship Id="rId190" Type="http://schemas.openxmlformats.org/officeDocument/2006/relationships/image" Target="../media/image10310.png"/><Relationship Id="rId204" Type="http://schemas.openxmlformats.org/officeDocument/2006/relationships/image" Target="../media/image11010.png"/><Relationship Id="rId246" Type="http://schemas.openxmlformats.org/officeDocument/2006/relationships/image" Target="../media/image13110.png"/><Relationship Id="rId288" Type="http://schemas.openxmlformats.org/officeDocument/2006/relationships/image" Target="../media/image15210.png"/><Relationship Id="rId411" Type="http://schemas.openxmlformats.org/officeDocument/2006/relationships/customXml" Target="../ink/ink268.xml"/><Relationship Id="rId453" Type="http://schemas.openxmlformats.org/officeDocument/2006/relationships/customXml" Target="../ink/ink290.xml"/><Relationship Id="rId106" Type="http://schemas.openxmlformats.org/officeDocument/2006/relationships/image" Target="../media/image127.png"/><Relationship Id="rId313" Type="http://schemas.openxmlformats.org/officeDocument/2006/relationships/customXml" Target="../ink/ink219.xml"/><Relationship Id="rId495" Type="http://schemas.openxmlformats.org/officeDocument/2006/relationships/customXml" Target="../ink/ink313.xml"/></Relationships>
</file>

<file path=ppt/slides/_rels/slide21.xml.rels><?xml version="1.0" encoding="UTF-8" standalone="yes"?>
<Relationships xmlns="http://schemas.openxmlformats.org/package/2006/relationships"><Relationship Id="rId117" Type="http://schemas.openxmlformats.org/officeDocument/2006/relationships/image" Target="../media/image158.png"/><Relationship Id="rId299" Type="http://schemas.openxmlformats.org/officeDocument/2006/relationships/image" Target="../media/image638.png"/><Relationship Id="rId21" Type="http://schemas.openxmlformats.org/officeDocument/2006/relationships/image" Target="../media/image880.png"/><Relationship Id="rId63" Type="http://schemas.openxmlformats.org/officeDocument/2006/relationships/image" Target="../media/image106.png"/><Relationship Id="rId159" Type="http://schemas.openxmlformats.org/officeDocument/2006/relationships/image" Target="../media/image192.png"/><Relationship Id="rId324" Type="http://schemas.openxmlformats.org/officeDocument/2006/relationships/customXml" Target="../ink/ink478.xml"/><Relationship Id="rId366" Type="http://schemas.openxmlformats.org/officeDocument/2006/relationships/customXml" Target="../ink/ink499.xml"/><Relationship Id="rId170" Type="http://schemas.openxmlformats.org/officeDocument/2006/relationships/customXml" Target="../ink/ink401.xml"/><Relationship Id="rId226" Type="http://schemas.openxmlformats.org/officeDocument/2006/relationships/customXml" Target="../ink/ink429.xml"/><Relationship Id="rId433" Type="http://schemas.openxmlformats.org/officeDocument/2006/relationships/image" Target="../media/image698.png"/><Relationship Id="rId268" Type="http://schemas.openxmlformats.org/officeDocument/2006/relationships/customXml" Target="../ink/ink450.xml"/><Relationship Id="rId475" Type="http://schemas.openxmlformats.org/officeDocument/2006/relationships/customXml" Target="../ink/ink557.xml"/><Relationship Id="rId32" Type="http://schemas.openxmlformats.org/officeDocument/2006/relationships/customXml" Target="../ink/ink332.xml"/><Relationship Id="rId74" Type="http://schemas.openxmlformats.org/officeDocument/2006/relationships/customXml" Target="../ink/ink353.xml"/><Relationship Id="rId128" Type="http://schemas.openxmlformats.org/officeDocument/2006/relationships/customXml" Target="../ink/ink380.xml"/><Relationship Id="rId335" Type="http://schemas.openxmlformats.org/officeDocument/2006/relationships/image" Target="../media/image655.png"/><Relationship Id="rId377" Type="http://schemas.openxmlformats.org/officeDocument/2006/relationships/image" Target="../media/image672.png"/><Relationship Id="rId5" Type="http://schemas.openxmlformats.org/officeDocument/2006/relationships/image" Target="../media/image810.png"/><Relationship Id="rId181" Type="http://schemas.openxmlformats.org/officeDocument/2006/relationships/image" Target="../media/image135.png"/><Relationship Id="rId237" Type="http://schemas.openxmlformats.org/officeDocument/2006/relationships/image" Target="../media/image608.png"/><Relationship Id="rId402" Type="http://schemas.openxmlformats.org/officeDocument/2006/relationships/customXml" Target="../ink/ink517.xml"/><Relationship Id="rId279" Type="http://schemas.openxmlformats.org/officeDocument/2006/relationships/image" Target="../media/image628.png"/><Relationship Id="rId444" Type="http://schemas.openxmlformats.org/officeDocument/2006/relationships/image" Target="../media/image703.png"/><Relationship Id="rId486" Type="http://schemas.openxmlformats.org/officeDocument/2006/relationships/customXml" Target="../ink/ink563.xml"/><Relationship Id="rId43" Type="http://schemas.openxmlformats.org/officeDocument/2006/relationships/image" Target="../media/image960.png"/><Relationship Id="rId139" Type="http://schemas.openxmlformats.org/officeDocument/2006/relationships/image" Target="../media/image167.png"/><Relationship Id="rId290" Type="http://schemas.openxmlformats.org/officeDocument/2006/relationships/customXml" Target="../ink/ink461.xml"/><Relationship Id="rId304" Type="http://schemas.openxmlformats.org/officeDocument/2006/relationships/customXml" Target="../ink/ink468.xml"/><Relationship Id="rId346" Type="http://schemas.openxmlformats.org/officeDocument/2006/relationships/customXml" Target="../ink/ink489.xml"/><Relationship Id="rId388" Type="http://schemas.openxmlformats.org/officeDocument/2006/relationships/customXml" Target="../ink/ink510.xml"/><Relationship Id="rId85" Type="http://schemas.openxmlformats.org/officeDocument/2006/relationships/image" Target="../media/image117.png"/><Relationship Id="rId150" Type="http://schemas.openxmlformats.org/officeDocument/2006/relationships/customXml" Target="../ink/ink391.xml"/><Relationship Id="rId192" Type="http://schemas.openxmlformats.org/officeDocument/2006/relationships/customXml" Target="../ink/ink412.xml"/><Relationship Id="rId206" Type="http://schemas.openxmlformats.org/officeDocument/2006/relationships/customXml" Target="../ink/ink419.xml"/><Relationship Id="rId413" Type="http://schemas.openxmlformats.org/officeDocument/2006/relationships/image" Target="../media/image689.png"/><Relationship Id="rId248" Type="http://schemas.openxmlformats.org/officeDocument/2006/relationships/customXml" Target="../ink/ink440.xml"/><Relationship Id="rId455" Type="http://schemas.openxmlformats.org/officeDocument/2006/relationships/image" Target="../media/image708.png"/><Relationship Id="rId497" Type="http://schemas.openxmlformats.org/officeDocument/2006/relationships/image" Target="../media/image727.png"/><Relationship Id="rId12" Type="http://schemas.openxmlformats.org/officeDocument/2006/relationships/customXml" Target="../ink/ink322.xml"/><Relationship Id="rId108" Type="http://schemas.openxmlformats.org/officeDocument/2006/relationships/customXml" Target="../ink/ink370.xml"/><Relationship Id="rId315" Type="http://schemas.openxmlformats.org/officeDocument/2006/relationships/image" Target="../media/image646.png"/><Relationship Id="rId357" Type="http://schemas.openxmlformats.org/officeDocument/2006/relationships/image" Target="../media/image666.png"/><Relationship Id="rId54" Type="http://schemas.openxmlformats.org/officeDocument/2006/relationships/customXml" Target="../ink/ink343.xml"/><Relationship Id="rId96" Type="http://schemas.openxmlformats.org/officeDocument/2006/relationships/customXml" Target="../ink/ink364.xml"/><Relationship Id="rId161" Type="http://schemas.openxmlformats.org/officeDocument/2006/relationships/image" Target="../media/image193.png"/><Relationship Id="rId217" Type="http://schemas.openxmlformats.org/officeDocument/2006/relationships/image" Target="../media/image600.png"/><Relationship Id="rId399" Type="http://schemas.openxmlformats.org/officeDocument/2006/relationships/image" Target="../media/image683.png"/><Relationship Id="rId259" Type="http://schemas.openxmlformats.org/officeDocument/2006/relationships/image" Target="../media/image618.png"/><Relationship Id="rId424" Type="http://schemas.openxmlformats.org/officeDocument/2006/relationships/customXml" Target="../ink/ink529.xml"/><Relationship Id="rId466" Type="http://schemas.openxmlformats.org/officeDocument/2006/relationships/customXml" Target="../ink/ink552.xml"/><Relationship Id="rId23" Type="http://schemas.openxmlformats.org/officeDocument/2006/relationships/image" Target="../media/image890.png"/><Relationship Id="rId119" Type="http://schemas.openxmlformats.org/officeDocument/2006/relationships/image" Target="../media/image129.png"/><Relationship Id="rId270" Type="http://schemas.openxmlformats.org/officeDocument/2006/relationships/customXml" Target="../ink/ink451.xml"/><Relationship Id="rId326" Type="http://schemas.openxmlformats.org/officeDocument/2006/relationships/customXml" Target="../ink/ink479.xml"/><Relationship Id="rId65" Type="http://schemas.openxmlformats.org/officeDocument/2006/relationships/image" Target="../media/image107.png"/><Relationship Id="rId130" Type="http://schemas.openxmlformats.org/officeDocument/2006/relationships/customXml" Target="../ink/ink381.xml"/><Relationship Id="rId368" Type="http://schemas.openxmlformats.org/officeDocument/2006/relationships/customXml" Target="../ink/ink500.xml"/><Relationship Id="rId172" Type="http://schemas.openxmlformats.org/officeDocument/2006/relationships/customXml" Target="../ink/ink402.xml"/><Relationship Id="rId228" Type="http://schemas.openxmlformats.org/officeDocument/2006/relationships/customXml" Target="../ink/ink430.xml"/><Relationship Id="rId435" Type="http://schemas.openxmlformats.org/officeDocument/2006/relationships/customXml" Target="../ink/ink535.xml"/><Relationship Id="rId477" Type="http://schemas.openxmlformats.org/officeDocument/2006/relationships/customXml" Target="../ink/ink558.xml"/><Relationship Id="rId281" Type="http://schemas.openxmlformats.org/officeDocument/2006/relationships/image" Target="../media/image629.png"/><Relationship Id="rId337" Type="http://schemas.openxmlformats.org/officeDocument/2006/relationships/image" Target="../media/image656.png"/><Relationship Id="rId34" Type="http://schemas.openxmlformats.org/officeDocument/2006/relationships/customXml" Target="../ink/ink333.xml"/><Relationship Id="rId76" Type="http://schemas.openxmlformats.org/officeDocument/2006/relationships/customXml" Target="../ink/ink354.xml"/><Relationship Id="rId141" Type="http://schemas.openxmlformats.org/officeDocument/2006/relationships/image" Target="../media/image168.png"/><Relationship Id="rId379" Type="http://schemas.openxmlformats.org/officeDocument/2006/relationships/image" Target="../media/image673.png"/><Relationship Id="rId7" Type="http://schemas.openxmlformats.org/officeDocument/2006/relationships/image" Target="../media/image820.png"/><Relationship Id="rId183" Type="http://schemas.openxmlformats.org/officeDocument/2006/relationships/image" Target="../media/image136.png"/><Relationship Id="rId239" Type="http://schemas.openxmlformats.org/officeDocument/2006/relationships/image" Target="../media/image609.png"/><Relationship Id="rId390" Type="http://schemas.openxmlformats.org/officeDocument/2006/relationships/customXml" Target="../ink/ink511.xml"/><Relationship Id="rId404" Type="http://schemas.openxmlformats.org/officeDocument/2006/relationships/customXml" Target="../ink/ink518.xml"/><Relationship Id="rId446" Type="http://schemas.openxmlformats.org/officeDocument/2006/relationships/image" Target="../media/image704.png"/><Relationship Id="rId250" Type="http://schemas.openxmlformats.org/officeDocument/2006/relationships/customXml" Target="../ink/ink441.xml"/><Relationship Id="rId292" Type="http://schemas.openxmlformats.org/officeDocument/2006/relationships/customXml" Target="../ink/ink462.xml"/><Relationship Id="rId306" Type="http://schemas.openxmlformats.org/officeDocument/2006/relationships/customXml" Target="../ink/ink469.xml"/><Relationship Id="rId488" Type="http://schemas.openxmlformats.org/officeDocument/2006/relationships/customXml" Target="../ink/ink564.xml"/><Relationship Id="rId45" Type="http://schemas.openxmlformats.org/officeDocument/2006/relationships/image" Target="../media/image970.png"/><Relationship Id="rId87" Type="http://schemas.openxmlformats.org/officeDocument/2006/relationships/image" Target="../media/image118.png"/><Relationship Id="rId110" Type="http://schemas.openxmlformats.org/officeDocument/2006/relationships/customXml" Target="../ink/ink371.xml"/><Relationship Id="rId348" Type="http://schemas.openxmlformats.org/officeDocument/2006/relationships/customXml" Target="../ink/ink490.xml"/><Relationship Id="rId152" Type="http://schemas.openxmlformats.org/officeDocument/2006/relationships/customXml" Target="../ink/ink392.xml"/><Relationship Id="rId194" Type="http://schemas.openxmlformats.org/officeDocument/2006/relationships/customXml" Target="../ink/ink413.xml"/><Relationship Id="rId208" Type="http://schemas.openxmlformats.org/officeDocument/2006/relationships/customXml" Target="../ink/ink420.xml"/><Relationship Id="rId415" Type="http://schemas.openxmlformats.org/officeDocument/2006/relationships/customXml" Target="../ink/ink524.xml"/><Relationship Id="rId457" Type="http://schemas.openxmlformats.org/officeDocument/2006/relationships/image" Target="../media/image709.png"/><Relationship Id="rId261" Type="http://schemas.openxmlformats.org/officeDocument/2006/relationships/image" Target="../media/image619.png"/><Relationship Id="rId499" Type="http://schemas.openxmlformats.org/officeDocument/2006/relationships/image" Target="../media/image728.png"/><Relationship Id="rId14" Type="http://schemas.openxmlformats.org/officeDocument/2006/relationships/customXml" Target="../ink/ink323.xml"/><Relationship Id="rId56" Type="http://schemas.openxmlformats.org/officeDocument/2006/relationships/customXml" Target="../ink/ink344.xml"/><Relationship Id="rId317" Type="http://schemas.openxmlformats.org/officeDocument/2006/relationships/image" Target="../media/image647.png"/><Relationship Id="rId359" Type="http://schemas.openxmlformats.org/officeDocument/2006/relationships/image" Target="../media/image667.png"/><Relationship Id="rId98" Type="http://schemas.openxmlformats.org/officeDocument/2006/relationships/customXml" Target="../ink/ink365.xml"/><Relationship Id="rId121" Type="http://schemas.openxmlformats.org/officeDocument/2006/relationships/image" Target="../media/image130.png"/><Relationship Id="rId163" Type="http://schemas.openxmlformats.org/officeDocument/2006/relationships/image" Target="../media/image194.png"/><Relationship Id="rId219" Type="http://schemas.openxmlformats.org/officeDocument/2006/relationships/image" Target="../media/image601.png"/><Relationship Id="rId370" Type="http://schemas.openxmlformats.org/officeDocument/2006/relationships/customXml" Target="../ink/ink501.xml"/><Relationship Id="rId426" Type="http://schemas.openxmlformats.org/officeDocument/2006/relationships/customXml" Target="../ink/ink530.xml"/><Relationship Id="rId230" Type="http://schemas.openxmlformats.org/officeDocument/2006/relationships/customXml" Target="../ink/ink431.xml"/><Relationship Id="rId468" Type="http://schemas.openxmlformats.org/officeDocument/2006/relationships/customXml" Target="../ink/ink553.xml"/><Relationship Id="rId25" Type="http://schemas.openxmlformats.org/officeDocument/2006/relationships/image" Target="../media/image900.png"/><Relationship Id="rId67" Type="http://schemas.openxmlformats.org/officeDocument/2006/relationships/image" Target="../media/image108.png"/><Relationship Id="rId272" Type="http://schemas.openxmlformats.org/officeDocument/2006/relationships/customXml" Target="../ink/ink452.xml"/><Relationship Id="rId328" Type="http://schemas.openxmlformats.org/officeDocument/2006/relationships/customXml" Target="../ink/ink480.xml"/><Relationship Id="rId132" Type="http://schemas.openxmlformats.org/officeDocument/2006/relationships/customXml" Target="../ink/ink382.xml"/><Relationship Id="rId174" Type="http://schemas.openxmlformats.org/officeDocument/2006/relationships/customXml" Target="../ink/ink403.xml"/><Relationship Id="rId381" Type="http://schemas.openxmlformats.org/officeDocument/2006/relationships/image" Target="../media/image674.png"/><Relationship Id="rId241" Type="http://schemas.openxmlformats.org/officeDocument/2006/relationships/image" Target="../media/image610.png"/><Relationship Id="rId437" Type="http://schemas.openxmlformats.org/officeDocument/2006/relationships/customXml" Target="../ink/ink536.xml"/><Relationship Id="rId479" Type="http://schemas.openxmlformats.org/officeDocument/2006/relationships/customXml" Target="../ink/ink559.xml"/><Relationship Id="rId36" Type="http://schemas.openxmlformats.org/officeDocument/2006/relationships/customXml" Target="../ink/ink334.xml"/><Relationship Id="rId283" Type="http://schemas.openxmlformats.org/officeDocument/2006/relationships/image" Target="../media/image630.png"/><Relationship Id="rId339" Type="http://schemas.openxmlformats.org/officeDocument/2006/relationships/image" Target="../media/image657.png"/><Relationship Id="rId490" Type="http://schemas.openxmlformats.org/officeDocument/2006/relationships/customXml" Target="../ink/ink565.xml"/><Relationship Id="rId78" Type="http://schemas.openxmlformats.org/officeDocument/2006/relationships/customXml" Target="../ink/ink355.xml"/><Relationship Id="rId101" Type="http://schemas.openxmlformats.org/officeDocument/2006/relationships/image" Target="../media/image125.png"/><Relationship Id="rId143" Type="http://schemas.openxmlformats.org/officeDocument/2006/relationships/image" Target="../media/image169.png"/><Relationship Id="rId185" Type="http://schemas.openxmlformats.org/officeDocument/2006/relationships/image" Target="../media/image586.png"/><Relationship Id="rId350" Type="http://schemas.openxmlformats.org/officeDocument/2006/relationships/customXml" Target="../ink/ink491.xml"/><Relationship Id="rId406" Type="http://schemas.openxmlformats.org/officeDocument/2006/relationships/customXml" Target="../ink/ink519.xml"/><Relationship Id="rId9" Type="http://schemas.openxmlformats.org/officeDocument/2006/relationships/image" Target="../media/image830.png"/><Relationship Id="rId210" Type="http://schemas.openxmlformats.org/officeDocument/2006/relationships/customXml" Target="../ink/ink421.xml"/><Relationship Id="rId392" Type="http://schemas.openxmlformats.org/officeDocument/2006/relationships/customXml" Target="../ink/ink512.xml"/><Relationship Id="rId448" Type="http://schemas.openxmlformats.org/officeDocument/2006/relationships/image" Target="../media/image705.png"/><Relationship Id="rId252" Type="http://schemas.openxmlformats.org/officeDocument/2006/relationships/customXml" Target="../ink/ink442.xml"/><Relationship Id="rId294" Type="http://schemas.openxmlformats.org/officeDocument/2006/relationships/customXml" Target="../ink/ink463.xml"/><Relationship Id="rId308" Type="http://schemas.openxmlformats.org/officeDocument/2006/relationships/customXml" Target="../ink/ink470.xml"/><Relationship Id="rId47" Type="http://schemas.openxmlformats.org/officeDocument/2006/relationships/image" Target="../media/image980.png"/><Relationship Id="rId89" Type="http://schemas.openxmlformats.org/officeDocument/2006/relationships/image" Target="../media/image119.png"/><Relationship Id="rId112" Type="http://schemas.openxmlformats.org/officeDocument/2006/relationships/customXml" Target="../ink/ink372.xml"/><Relationship Id="rId154" Type="http://schemas.openxmlformats.org/officeDocument/2006/relationships/customXml" Target="../ink/ink393.xml"/><Relationship Id="rId361" Type="http://schemas.openxmlformats.org/officeDocument/2006/relationships/image" Target="../media/image668.png"/><Relationship Id="rId196" Type="http://schemas.openxmlformats.org/officeDocument/2006/relationships/customXml" Target="../ink/ink414.xml"/><Relationship Id="rId417" Type="http://schemas.openxmlformats.org/officeDocument/2006/relationships/customXml" Target="../ink/ink525.xml"/><Relationship Id="rId459" Type="http://schemas.openxmlformats.org/officeDocument/2006/relationships/image" Target="../media/image710.png"/><Relationship Id="rId16" Type="http://schemas.openxmlformats.org/officeDocument/2006/relationships/customXml" Target="../ink/ink324.xml"/><Relationship Id="rId221" Type="http://schemas.openxmlformats.org/officeDocument/2006/relationships/image" Target="../media/image602.png"/><Relationship Id="rId263" Type="http://schemas.openxmlformats.org/officeDocument/2006/relationships/image" Target="../media/image620.png"/><Relationship Id="rId319" Type="http://schemas.openxmlformats.org/officeDocument/2006/relationships/image" Target="../media/image648.png"/><Relationship Id="rId470" Type="http://schemas.openxmlformats.org/officeDocument/2006/relationships/customXml" Target="../ink/ink554.xml"/><Relationship Id="rId58" Type="http://schemas.openxmlformats.org/officeDocument/2006/relationships/customXml" Target="../ink/ink345.xml"/><Relationship Id="rId123" Type="http://schemas.openxmlformats.org/officeDocument/2006/relationships/image" Target="../media/image159.png"/><Relationship Id="rId330" Type="http://schemas.openxmlformats.org/officeDocument/2006/relationships/customXml" Target="../ink/ink481.xml"/><Relationship Id="rId165" Type="http://schemas.openxmlformats.org/officeDocument/2006/relationships/image" Target="../media/image367.png"/><Relationship Id="rId372" Type="http://schemas.openxmlformats.org/officeDocument/2006/relationships/customXml" Target="../ink/ink502.xml"/><Relationship Id="rId428" Type="http://schemas.openxmlformats.org/officeDocument/2006/relationships/customXml" Target="../ink/ink531.xml"/><Relationship Id="rId232" Type="http://schemas.openxmlformats.org/officeDocument/2006/relationships/customXml" Target="../ink/ink432.xml"/><Relationship Id="rId274" Type="http://schemas.openxmlformats.org/officeDocument/2006/relationships/customXml" Target="../ink/ink453.xml"/><Relationship Id="rId481" Type="http://schemas.openxmlformats.org/officeDocument/2006/relationships/image" Target="../media/image719.png"/><Relationship Id="rId27" Type="http://schemas.openxmlformats.org/officeDocument/2006/relationships/image" Target="../media/image910.png"/><Relationship Id="rId69" Type="http://schemas.openxmlformats.org/officeDocument/2006/relationships/image" Target="../media/image109.png"/><Relationship Id="rId134" Type="http://schemas.openxmlformats.org/officeDocument/2006/relationships/customXml" Target="../ink/ink383.xml"/><Relationship Id="rId80" Type="http://schemas.openxmlformats.org/officeDocument/2006/relationships/customXml" Target="../ink/ink356.xml"/><Relationship Id="rId176" Type="http://schemas.openxmlformats.org/officeDocument/2006/relationships/customXml" Target="../ink/ink404.xml"/><Relationship Id="rId341" Type="http://schemas.openxmlformats.org/officeDocument/2006/relationships/image" Target="../media/image658.png"/><Relationship Id="rId383" Type="http://schemas.openxmlformats.org/officeDocument/2006/relationships/image" Target="../media/image675.png"/><Relationship Id="rId439" Type="http://schemas.openxmlformats.org/officeDocument/2006/relationships/customXml" Target="../ink/ink537.xml"/><Relationship Id="rId201" Type="http://schemas.openxmlformats.org/officeDocument/2006/relationships/image" Target="../media/image592.png"/><Relationship Id="rId243" Type="http://schemas.openxmlformats.org/officeDocument/2006/relationships/image" Target="../media/image141.png"/><Relationship Id="rId285" Type="http://schemas.openxmlformats.org/officeDocument/2006/relationships/image" Target="../media/image631.png"/><Relationship Id="rId450" Type="http://schemas.openxmlformats.org/officeDocument/2006/relationships/image" Target="../media/image706.png"/><Relationship Id="rId38" Type="http://schemas.openxmlformats.org/officeDocument/2006/relationships/customXml" Target="../ink/ink335.xml"/><Relationship Id="rId103" Type="http://schemas.openxmlformats.org/officeDocument/2006/relationships/image" Target="../media/image126.png"/><Relationship Id="rId310" Type="http://schemas.openxmlformats.org/officeDocument/2006/relationships/customXml" Target="../ink/ink471.xml"/><Relationship Id="rId492" Type="http://schemas.openxmlformats.org/officeDocument/2006/relationships/customXml" Target="../ink/ink566.xml"/><Relationship Id="rId91" Type="http://schemas.openxmlformats.org/officeDocument/2006/relationships/image" Target="../media/image120.png"/><Relationship Id="rId145" Type="http://schemas.openxmlformats.org/officeDocument/2006/relationships/image" Target="../media/image170.png"/><Relationship Id="rId187" Type="http://schemas.openxmlformats.org/officeDocument/2006/relationships/image" Target="../media/image587.png"/><Relationship Id="rId352" Type="http://schemas.openxmlformats.org/officeDocument/2006/relationships/customXml" Target="../ink/ink492.xml"/><Relationship Id="rId394" Type="http://schemas.openxmlformats.org/officeDocument/2006/relationships/customXml" Target="../ink/ink513.xml"/><Relationship Id="rId408" Type="http://schemas.openxmlformats.org/officeDocument/2006/relationships/customXml" Target="../ink/ink520.xml"/><Relationship Id="rId212" Type="http://schemas.openxmlformats.org/officeDocument/2006/relationships/customXml" Target="../ink/ink422.xml"/><Relationship Id="rId254" Type="http://schemas.openxmlformats.org/officeDocument/2006/relationships/customXml" Target="../ink/ink443.xml"/><Relationship Id="rId49" Type="http://schemas.openxmlformats.org/officeDocument/2006/relationships/image" Target="../media/image99.png"/><Relationship Id="rId114" Type="http://schemas.openxmlformats.org/officeDocument/2006/relationships/customXml" Target="../ink/ink373.xml"/><Relationship Id="rId296" Type="http://schemas.openxmlformats.org/officeDocument/2006/relationships/customXml" Target="../ink/ink464.xml"/><Relationship Id="rId461" Type="http://schemas.openxmlformats.org/officeDocument/2006/relationships/customXml" Target="../ink/ink549.xml"/><Relationship Id="rId60" Type="http://schemas.openxmlformats.org/officeDocument/2006/relationships/customXml" Target="../ink/ink346.xml"/><Relationship Id="rId156" Type="http://schemas.openxmlformats.org/officeDocument/2006/relationships/customXml" Target="../ink/ink394.xml"/><Relationship Id="rId198" Type="http://schemas.openxmlformats.org/officeDocument/2006/relationships/customXml" Target="../ink/ink415.xml"/><Relationship Id="rId321" Type="http://schemas.openxmlformats.org/officeDocument/2006/relationships/image" Target="../media/image649.png"/><Relationship Id="rId363" Type="http://schemas.openxmlformats.org/officeDocument/2006/relationships/image" Target="../media/image669.png"/><Relationship Id="rId419" Type="http://schemas.openxmlformats.org/officeDocument/2006/relationships/customXml" Target="../ink/ink526.xml"/><Relationship Id="rId223" Type="http://schemas.openxmlformats.org/officeDocument/2006/relationships/image" Target="../media/image603.png"/><Relationship Id="rId430" Type="http://schemas.openxmlformats.org/officeDocument/2006/relationships/customXml" Target="../ink/ink532.xml"/><Relationship Id="rId18" Type="http://schemas.openxmlformats.org/officeDocument/2006/relationships/customXml" Target="../ink/ink325.xml"/><Relationship Id="rId265" Type="http://schemas.openxmlformats.org/officeDocument/2006/relationships/image" Target="../media/image621.png"/><Relationship Id="rId472" Type="http://schemas.openxmlformats.org/officeDocument/2006/relationships/customXml" Target="../ink/ink555.xml"/><Relationship Id="rId125" Type="http://schemas.openxmlformats.org/officeDocument/2006/relationships/image" Target="../media/image160.png"/><Relationship Id="rId167" Type="http://schemas.openxmlformats.org/officeDocument/2006/relationships/image" Target="../media/image583.png"/><Relationship Id="rId332" Type="http://schemas.openxmlformats.org/officeDocument/2006/relationships/customXml" Target="../ink/ink482.xml"/><Relationship Id="rId374" Type="http://schemas.openxmlformats.org/officeDocument/2006/relationships/customXml" Target="../ink/ink503.xml"/><Relationship Id="rId71" Type="http://schemas.openxmlformats.org/officeDocument/2006/relationships/image" Target="../media/image110.png"/><Relationship Id="rId234" Type="http://schemas.openxmlformats.org/officeDocument/2006/relationships/customXml" Target="../ink/ink433.xml"/><Relationship Id="rId2" Type="http://schemas.openxmlformats.org/officeDocument/2006/relationships/customXml" Target="../ink/ink317.xml"/><Relationship Id="rId29" Type="http://schemas.openxmlformats.org/officeDocument/2006/relationships/image" Target="../media/image151.png"/><Relationship Id="rId276" Type="http://schemas.openxmlformats.org/officeDocument/2006/relationships/customXml" Target="../ink/ink454.xml"/><Relationship Id="rId441" Type="http://schemas.openxmlformats.org/officeDocument/2006/relationships/customXml" Target="../ink/ink538.xml"/><Relationship Id="rId483" Type="http://schemas.openxmlformats.org/officeDocument/2006/relationships/image" Target="../media/image720.png"/><Relationship Id="rId40" Type="http://schemas.openxmlformats.org/officeDocument/2006/relationships/customXml" Target="../ink/ink336.xml"/><Relationship Id="rId136" Type="http://schemas.openxmlformats.org/officeDocument/2006/relationships/customXml" Target="../ink/ink384.xml"/><Relationship Id="rId178" Type="http://schemas.openxmlformats.org/officeDocument/2006/relationships/customXml" Target="../ink/ink405.xml"/><Relationship Id="rId301" Type="http://schemas.openxmlformats.org/officeDocument/2006/relationships/image" Target="../media/image639.png"/><Relationship Id="rId343" Type="http://schemas.openxmlformats.org/officeDocument/2006/relationships/image" Target="../media/image659.png"/><Relationship Id="rId82" Type="http://schemas.openxmlformats.org/officeDocument/2006/relationships/customXml" Target="../ink/ink357.xml"/><Relationship Id="rId203" Type="http://schemas.openxmlformats.org/officeDocument/2006/relationships/image" Target="../media/image593.png"/><Relationship Id="rId385" Type="http://schemas.openxmlformats.org/officeDocument/2006/relationships/image" Target="../media/image676.png"/><Relationship Id="rId245" Type="http://schemas.openxmlformats.org/officeDocument/2006/relationships/image" Target="../media/image611.png"/><Relationship Id="rId287" Type="http://schemas.openxmlformats.org/officeDocument/2006/relationships/image" Target="../media/image632.png"/><Relationship Id="rId410" Type="http://schemas.openxmlformats.org/officeDocument/2006/relationships/customXml" Target="../ink/ink521.xml"/><Relationship Id="rId452" Type="http://schemas.openxmlformats.org/officeDocument/2006/relationships/customXml" Target="../ink/ink544.xml"/><Relationship Id="rId494" Type="http://schemas.openxmlformats.org/officeDocument/2006/relationships/customXml" Target="../ink/ink567.xml"/><Relationship Id="rId105" Type="http://schemas.openxmlformats.org/officeDocument/2006/relationships/image" Target="../media/image127.png"/><Relationship Id="rId147" Type="http://schemas.openxmlformats.org/officeDocument/2006/relationships/image" Target="../media/image171.png"/><Relationship Id="rId312" Type="http://schemas.openxmlformats.org/officeDocument/2006/relationships/customXml" Target="../ink/ink472.xml"/><Relationship Id="rId354" Type="http://schemas.openxmlformats.org/officeDocument/2006/relationships/customXml" Target="../ink/ink493.xml"/><Relationship Id="rId51" Type="http://schemas.openxmlformats.org/officeDocument/2006/relationships/image" Target="../media/image1000.png"/><Relationship Id="rId93" Type="http://schemas.openxmlformats.org/officeDocument/2006/relationships/image" Target="../media/image121.png"/><Relationship Id="rId189" Type="http://schemas.openxmlformats.org/officeDocument/2006/relationships/image" Target="../media/image588.png"/><Relationship Id="rId396" Type="http://schemas.openxmlformats.org/officeDocument/2006/relationships/customXml" Target="../ink/ink514.xml"/><Relationship Id="rId214" Type="http://schemas.openxmlformats.org/officeDocument/2006/relationships/customXml" Target="../ink/ink423.xml"/><Relationship Id="rId256" Type="http://schemas.openxmlformats.org/officeDocument/2006/relationships/customXml" Target="../ink/ink444.xml"/><Relationship Id="rId298" Type="http://schemas.openxmlformats.org/officeDocument/2006/relationships/customXml" Target="../ink/ink465.xml"/><Relationship Id="rId421" Type="http://schemas.openxmlformats.org/officeDocument/2006/relationships/customXml" Target="../ink/ink527.xml"/><Relationship Id="rId463" Type="http://schemas.openxmlformats.org/officeDocument/2006/relationships/customXml" Target="../ink/ink550.xml"/><Relationship Id="rId116" Type="http://schemas.openxmlformats.org/officeDocument/2006/relationships/customXml" Target="../ink/ink374.xml"/><Relationship Id="rId158" Type="http://schemas.openxmlformats.org/officeDocument/2006/relationships/customXml" Target="../ink/ink395.xml"/><Relationship Id="rId323" Type="http://schemas.openxmlformats.org/officeDocument/2006/relationships/image" Target="../media/image650.png"/><Relationship Id="rId20" Type="http://schemas.openxmlformats.org/officeDocument/2006/relationships/customXml" Target="../ink/ink326.xml"/><Relationship Id="rId62" Type="http://schemas.openxmlformats.org/officeDocument/2006/relationships/customXml" Target="../ink/ink347.xml"/><Relationship Id="rId365" Type="http://schemas.openxmlformats.org/officeDocument/2006/relationships/image" Target="../media/image143.png"/><Relationship Id="rId225" Type="http://schemas.openxmlformats.org/officeDocument/2006/relationships/image" Target="../media/image604.png"/><Relationship Id="rId267" Type="http://schemas.openxmlformats.org/officeDocument/2006/relationships/image" Target="../media/image622.png"/><Relationship Id="rId432" Type="http://schemas.openxmlformats.org/officeDocument/2006/relationships/customXml" Target="../ink/ink533.xml"/><Relationship Id="rId474" Type="http://schemas.openxmlformats.org/officeDocument/2006/relationships/customXml" Target="../ink/ink556.xml"/><Relationship Id="rId106" Type="http://schemas.openxmlformats.org/officeDocument/2006/relationships/customXml" Target="../ink/ink369.xml"/><Relationship Id="rId127" Type="http://schemas.openxmlformats.org/officeDocument/2006/relationships/image" Target="../media/image161.png"/><Relationship Id="rId313" Type="http://schemas.openxmlformats.org/officeDocument/2006/relationships/image" Target="../media/image645.png"/><Relationship Id="rId495" Type="http://schemas.openxmlformats.org/officeDocument/2006/relationships/image" Target="../media/image726.png"/><Relationship Id="rId10" Type="http://schemas.openxmlformats.org/officeDocument/2006/relationships/customXml" Target="../ink/ink321.xml"/><Relationship Id="rId31" Type="http://schemas.openxmlformats.org/officeDocument/2006/relationships/image" Target="../media/image152.png"/><Relationship Id="rId52" Type="http://schemas.openxmlformats.org/officeDocument/2006/relationships/customXml" Target="../ink/ink342.xml"/><Relationship Id="rId73" Type="http://schemas.openxmlformats.org/officeDocument/2006/relationships/image" Target="../media/image111.png"/><Relationship Id="rId94" Type="http://schemas.openxmlformats.org/officeDocument/2006/relationships/customXml" Target="../ink/ink363.xml"/><Relationship Id="rId148" Type="http://schemas.openxmlformats.org/officeDocument/2006/relationships/customXml" Target="../ink/ink390.xml"/><Relationship Id="rId169" Type="http://schemas.openxmlformats.org/officeDocument/2006/relationships/image" Target="../media/image584.png"/><Relationship Id="rId334" Type="http://schemas.openxmlformats.org/officeDocument/2006/relationships/customXml" Target="../ink/ink483.xml"/><Relationship Id="rId355" Type="http://schemas.openxmlformats.org/officeDocument/2006/relationships/image" Target="../media/image665.png"/><Relationship Id="rId376" Type="http://schemas.openxmlformats.org/officeDocument/2006/relationships/customXml" Target="../ink/ink504.xml"/><Relationship Id="rId397" Type="http://schemas.openxmlformats.org/officeDocument/2006/relationships/image" Target="../media/image682.png"/><Relationship Id="rId4" Type="http://schemas.openxmlformats.org/officeDocument/2006/relationships/customXml" Target="../ink/ink318.xml"/><Relationship Id="rId180" Type="http://schemas.openxmlformats.org/officeDocument/2006/relationships/customXml" Target="../ink/ink406.xml"/><Relationship Id="rId215" Type="http://schemas.openxmlformats.org/officeDocument/2006/relationships/image" Target="../media/image599.png"/><Relationship Id="rId236" Type="http://schemas.openxmlformats.org/officeDocument/2006/relationships/customXml" Target="../ink/ink434.xml"/><Relationship Id="rId257" Type="http://schemas.openxmlformats.org/officeDocument/2006/relationships/image" Target="../media/image617.png"/><Relationship Id="rId278" Type="http://schemas.openxmlformats.org/officeDocument/2006/relationships/customXml" Target="../ink/ink455.xml"/><Relationship Id="rId401" Type="http://schemas.openxmlformats.org/officeDocument/2006/relationships/image" Target="../media/image684.png"/><Relationship Id="rId422" Type="http://schemas.openxmlformats.org/officeDocument/2006/relationships/image" Target="../media/image693.png"/><Relationship Id="rId443" Type="http://schemas.openxmlformats.org/officeDocument/2006/relationships/customXml" Target="../ink/ink539.xml"/><Relationship Id="rId464" Type="http://schemas.openxmlformats.org/officeDocument/2006/relationships/customXml" Target="../ink/ink551.xml"/><Relationship Id="rId303" Type="http://schemas.openxmlformats.org/officeDocument/2006/relationships/image" Target="../media/image640.png"/><Relationship Id="rId485" Type="http://schemas.openxmlformats.org/officeDocument/2006/relationships/image" Target="../media/image721.png"/><Relationship Id="rId42" Type="http://schemas.openxmlformats.org/officeDocument/2006/relationships/customXml" Target="../ink/ink337.xml"/><Relationship Id="rId84" Type="http://schemas.openxmlformats.org/officeDocument/2006/relationships/customXml" Target="../ink/ink358.xml"/><Relationship Id="rId138" Type="http://schemas.openxmlformats.org/officeDocument/2006/relationships/customXml" Target="../ink/ink385.xml"/><Relationship Id="rId345" Type="http://schemas.openxmlformats.org/officeDocument/2006/relationships/image" Target="../media/image660.png"/><Relationship Id="rId387" Type="http://schemas.openxmlformats.org/officeDocument/2006/relationships/image" Target="../media/image677.png"/><Relationship Id="rId191" Type="http://schemas.openxmlformats.org/officeDocument/2006/relationships/image" Target="../media/image137.png"/><Relationship Id="rId205" Type="http://schemas.openxmlformats.org/officeDocument/2006/relationships/image" Target="../media/image594.png"/><Relationship Id="rId247" Type="http://schemas.openxmlformats.org/officeDocument/2006/relationships/image" Target="../media/image612.png"/><Relationship Id="rId412" Type="http://schemas.openxmlformats.org/officeDocument/2006/relationships/customXml" Target="../ink/ink522.xml"/><Relationship Id="rId107" Type="http://schemas.openxmlformats.org/officeDocument/2006/relationships/image" Target="../media/image128.png"/><Relationship Id="rId289" Type="http://schemas.openxmlformats.org/officeDocument/2006/relationships/image" Target="../media/image633.png"/><Relationship Id="rId454" Type="http://schemas.openxmlformats.org/officeDocument/2006/relationships/customXml" Target="../ink/ink545.xml"/><Relationship Id="rId496" Type="http://schemas.openxmlformats.org/officeDocument/2006/relationships/customXml" Target="../ink/ink568.xml"/><Relationship Id="rId11" Type="http://schemas.openxmlformats.org/officeDocument/2006/relationships/image" Target="../media/image850.png"/><Relationship Id="rId53" Type="http://schemas.openxmlformats.org/officeDocument/2006/relationships/image" Target="../media/image101.png"/><Relationship Id="rId149" Type="http://schemas.openxmlformats.org/officeDocument/2006/relationships/image" Target="../media/image172.png"/><Relationship Id="rId314" Type="http://schemas.openxmlformats.org/officeDocument/2006/relationships/customXml" Target="../ink/ink473.xml"/><Relationship Id="rId356" Type="http://schemas.openxmlformats.org/officeDocument/2006/relationships/customXml" Target="../ink/ink494.xml"/><Relationship Id="rId398" Type="http://schemas.openxmlformats.org/officeDocument/2006/relationships/customXml" Target="../ink/ink515.xml"/><Relationship Id="rId95" Type="http://schemas.openxmlformats.org/officeDocument/2006/relationships/image" Target="../media/image122.png"/><Relationship Id="rId160" Type="http://schemas.openxmlformats.org/officeDocument/2006/relationships/customXml" Target="../ink/ink396.xml"/><Relationship Id="rId216" Type="http://schemas.openxmlformats.org/officeDocument/2006/relationships/customXml" Target="../ink/ink424.xml"/><Relationship Id="rId423" Type="http://schemas.openxmlformats.org/officeDocument/2006/relationships/customXml" Target="../ink/ink528.xml"/><Relationship Id="rId258" Type="http://schemas.openxmlformats.org/officeDocument/2006/relationships/customXml" Target="../ink/ink445.xml"/><Relationship Id="rId465" Type="http://schemas.openxmlformats.org/officeDocument/2006/relationships/image" Target="../media/image712.png"/><Relationship Id="rId22" Type="http://schemas.openxmlformats.org/officeDocument/2006/relationships/customXml" Target="../ink/ink327.xml"/><Relationship Id="rId64" Type="http://schemas.openxmlformats.org/officeDocument/2006/relationships/customXml" Target="../ink/ink348.xml"/><Relationship Id="rId118" Type="http://schemas.openxmlformats.org/officeDocument/2006/relationships/customXml" Target="../ink/ink375.xml"/><Relationship Id="rId325" Type="http://schemas.openxmlformats.org/officeDocument/2006/relationships/image" Target="../media/image651.png"/><Relationship Id="rId367" Type="http://schemas.openxmlformats.org/officeDocument/2006/relationships/image" Target="../media/image144.png"/><Relationship Id="rId171" Type="http://schemas.openxmlformats.org/officeDocument/2006/relationships/image" Target="../media/image585.png"/><Relationship Id="rId227" Type="http://schemas.openxmlformats.org/officeDocument/2006/relationships/image" Target="../media/image605.png"/><Relationship Id="rId269" Type="http://schemas.openxmlformats.org/officeDocument/2006/relationships/image" Target="../media/image623.png"/><Relationship Id="rId434" Type="http://schemas.openxmlformats.org/officeDocument/2006/relationships/customXml" Target="../ink/ink534.xml"/><Relationship Id="rId476" Type="http://schemas.openxmlformats.org/officeDocument/2006/relationships/image" Target="../media/image717.png"/><Relationship Id="rId33" Type="http://schemas.openxmlformats.org/officeDocument/2006/relationships/image" Target="../media/image153.png"/><Relationship Id="rId129" Type="http://schemas.openxmlformats.org/officeDocument/2006/relationships/image" Target="../media/image162.png"/><Relationship Id="rId280" Type="http://schemas.openxmlformats.org/officeDocument/2006/relationships/customXml" Target="../ink/ink456.xml"/><Relationship Id="rId336" Type="http://schemas.openxmlformats.org/officeDocument/2006/relationships/customXml" Target="../ink/ink484.xml"/><Relationship Id="rId75" Type="http://schemas.openxmlformats.org/officeDocument/2006/relationships/image" Target="../media/image112.png"/><Relationship Id="rId140" Type="http://schemas.openxmlformats.org/officeDocument/2006/relationships/customXml" Target="../ink/ink386.xml"/><Relationship Id="rId182" Type="http://schemas.openxmlformats.org/officeDocument/2006/relationships/customXml" Target="../ink/ink407.xml"/><Relationship Id="rId378" Type="http://schemas.openxmlformats.org/officeDocument/2006/relationships/customXml" Target="../ink/ink505.xml"/><Relationship Id="rId403" Type="http://schemas.openxmlformats.org/officeDocument/2006/relationships/image" Target="../media/image685.png"/><Relationship Id="rId6" Type="http://schemas.openxmlformats.org/officeDocument/2006/relationships/customXml" Target="../ink/ink319.xml"/><Relationship Id="rId238" Type="http://schemas.openxmlformats.org/officeDocument/2006/relationships/customXml" Target="../ink/ink435.xml"/><Relationship Id="rId445" Type="http://schemas.openxmlformats.org/officeDocument/2006/relationships/customXml" Target="../ink/ink540.xml"/><Relationship Id="rId487" Type="http://schemas.openxmlformats.org/officeDocument/2006/relationships/image" Target="../media/image722.png"/><Relationship Id="rId291" Type="http://schemas.openxmlformats.org/officeDocument/2006/relationships/image" Target="../media/image634.png"/><Relationship Id="rId305" Type="http://schemas.openxmlformats.org/officeDocument/2006/relationships/image" Target="../media/image641.png"/><Relationship Id="rId347" Type="http://schemas.openxmlformats.org/officeDocument/2006/relationships/image" Target="../media/image661.png"/><Relationship Id="rId44" Type="http://schemas.openxmlformats.org/officeDocument/2006/relationships/customXml" Target="../ink/ink338.xml"/><Relationship Id="rId86" Type="http://schemas.openxmlformats.org/officeDocument/2006/relationships/customXml" Target="../ink/ink359.xml"/><Relationship Id="rId151" Type="http://schemas.openxmlformats.org/officeDocument/2006/relationships/image" Target="../media/image173.png"/><Relationship Id="rId389" Type="http://schemas.openxmlformats.org/officeDocument/2006/relationships/image" Target="../media/image678.png"/><Relationship Id="rId193" Type="http://schemas.openxmlformats.org/officeDocument/2006/relationships/image" Target="../media/image138.png"/><Relationship Id="rId207" Type="http://schemas.openxmlformats.org/officeDocument/2006/relationships/image" Target="../media/image595.png"/><Relationship Id="rId249" Type="http://schemas.openxmlformats.org/officeDocument/2006/relationships/image" Target="../media/image613.png"/><Relationship Id="rId414" Type="http://schemas.openxmlformats.org/officeDocument/2006/relationships/customXml" Target="../ink/ink523.xml"/><Relationship Id="rId456" Type="http://schemas.openxmlformats.org/officeDocument/2006/relationships/customXml" Target="../ink/ink546.xml"/><Relationship Id="rId498" Type="http://schemas.openxmlformats.org/officeDocument/2006/relationships/customXml" Target="../ink/ink569.xml"/><Relationship Id="rId13" Type="http://schemas.openxmlformats.org/officeDocument/2006/relationships/image" Target="../media/image149.png"/><Relationship Id="rId109" Type="http://schemas.openxmlformats.org/officeDocument/2006/relationships/image" Target="../media/image154.png"/><Relationship Id="rId260" Type="http://schemas.openxmlformats.org/officeDocument/2006/relationships/customXml" Target="../ink/ink446.xml"/><Relationship Id="rId316" Type="http://schemas.openxmlformats.org/officeDocument/2006/relationships/customXml" Target="../ink/ink474.xml"/><Relationship Id="rId55" Type="http://schemas.openxmlformats.org/officeDocument/2006/relationships/image" Target="../media/image102.png"/><Relationship Id="rId97" Type="http://schemas.openxmlformats.org/officeDocument/2006/relationships/image" Target="../media/image123.png"/><Relationship Id="rId120" Type="http://schemas.openxmlformats.org/officeDocument/2006/relationships/customXml" Target="../ink/ink376.xml"/><Relationship Id="rId358" Type="http://schemas.openxmlformats.org/officeDocument/2006/relationships/customXml" Target="../ink/ink495.xml"/><Relationship Id="rId162" Type="http://schemas.openxmlformats.org/officeDocument/2006/relationships/customXml" Target="../ink/ink397.xml"/><Relationship Id="rId218" Type="http://schemas.openxmlformats.org/officeDocument/2006/relationships/customXml" Target="../ink/ink425.xml"/><Relationship Id="rId425" Type="http://schemas.openxmlformats.org/officeDocument/2006/relationships/image" Target="../media/image694.png"/><Relationship Id="rId467" Type="http://schemas.openxmlformats.org/officeDocument/2006/relationships/image" Target="../media/image713.png"/><Relationship Id="rId271" Type="http://schemas.openxmlformats.org/officeDocument/2006/relationships/image" Target="../media/image624.png"/><Relationship Id="rId24" Type="http://schemas.openxmlformats.org/officeDocument/2006/relationships/customXml" Target="../ink/ink328.xml"/><Relationship Id="rId66" Type="http://schemas.openxmlformats.org/officeDocument/2006/relationships/customXml" Target="../ink/ink349.xml"/><Relationship Id="rId131" Type="http://schemas.openxmlformats.org/officeDocument/2006/relationships/image" Target="../media/image163.png"/><Relationship Id="rId327" Type="http://schemas.openxmlformats.org/officeDocument/2006/relationships/image" Target="../media/image652.png"/><Relationship Id="rId369" Type="http://schemas.openxmlformats.org/officeDocument/2006/relationships/image" Target="../media/image145.png"/><Relationship Id="rId173" Type="http://schemas.openxmlformats.org/officeDocument/2006/relationships/image" Target="../media/image131.png"/><Relationship Id="rId229" Type="http://schemas.openxmlformats.org/officeDocument/2006/relationships/image" Target="../media/image139.png"/><Relationship Id="rId380" Type="http://schemas.openxmlformats.org/officeDocument/2006/relationships/customXml" Target="../ink/ink506.xml"/><Relationship Id="rId436" Type="http://schemas.openxmlformats.org/officeDocument/2006/relationships/image" Target="../media/image699.png"/><Relationship Id="rId240" Type="http://schemas.openxmlformats.org/officeDocument/2006/relationships/customXml" Target="../ink/ink436.xml"/><Relationship Id="rId478" Type="http://schemas.openxmlformats.org/officeDocument/2006/relationships/image" Target="../media/image718.png"/><Relationship Id="rId35" Type="http://schemas.openxmlformats.org/officeDocument/2006/relationships/image" Target="../media/image920.png"/><Relationship Id="rId77" Type="http://schemas.openxmlformats.org/officeDocument/2006/relationships/image" Target="../media/image113.png"/><Relationship Id="rId100" Type="http://schemas.openxmlformats.org/officeDocument/2006/relationships/customXml" Target="../ink/ink366.xml"/><Relationship Id="rId282" Type="http://schemas.openxmlformats.org/officeDocument/2006/relationships/customXml" Target="../ink/ink457.xml"/><Relationship Id="rId338" Type="http://schemas.openxmlformats.org/officeDocument/2006/relationships/customXml" Target="../ink/ink485.xml"/><Relationship Id="rId8" Type="http://schemas.openxmlformats.org/officeDocument/2006/relationships/customXml" Target="../ink/ink320.xml"/><Relationship Id="rId142" Type="http://schemas.openxmlformats.org/officeDocument/2006/relationships/customXml" Target="../ink/ink387.xml"/><Relationship Id="rId184" Type="http://schemas.openxmlformats.org/officeDocument/2006/relationships/customXml" Target="../ink/ink408.xml"/><Relationship Id="rId391" Type="http://schemas.openxmlformats.org/officeDocument/2006/relationships/image" Target="../media/image679.png"/><Relationship Id="rId405" Type="http://schemas.openxmlformats.org/officeDocument/2006/relationships/image" Target="../media/image686.png"/><Relationship Id="rId447" Type="http://schemas.openxmlformats.org/officeDocument/2006/relationships/customXml" Target="../ink/ink541.xml"/><Relationship Id="rId251" Type="http://schemas.openxmlformats.org/officeDocument/2006/relationships/image" Target="../media/image614.png"/><Relationship Id="rId489" Type="http://schemas.openxmlformats.org/officeDocument/2006/relationships/image" Target="../media/image723.png"/><Relationship Id="rId46" Type="http://schemas.openxmlformats.org/officeDocument/2006/relationships/customXml" Target="../ink/ink339.xml"/><Relationship Id="rId293" Type="http://schemas.openxmlformats.org/officeDocument/2006/relationships/image" Target="../media/image635.png"/><Relationship Id="rId307" Type="http://schemas.openxmlformats.org/officeDocument/2006/relationships/image" Target="../media/image642.png"/><Relationship Id="rId349" Type="http://schemas.openxmlformats.org/officeDocument/2006/relationships/image" Target="../media/image662.png"/><Relationship Id="rId88" Type="http://schemas.openxmlformats.org/officeDocument/2006/relationships/customXml" Target="../ink/ink360.xml"/><Relationship Id="rId111" Type="http://schemas.openxmlformats.org/officeDocument/2006/relationships/image" Target="../media/image155.png"/><Relationship Id="rId153" Type="http://schemas.openxmlformats.org/officeDocument/2006/relationships/image" Target="../media/image174.png"/><Relationship Id="rId195" Type="http://schemas.openxmlformats.org/officeDocument/2006/relationships/image" Target="../media/image589.png"/><Relationship Id="rId209" Type="http://schemas.openxmlformats.org/officeDocument/2006/relationships/image" Target="../media/image596.png"/><Relationship Id="rId360" Type="http://schemas.openxmlformats.org/officeDocument/2006/relationships/customXml" Target="../ink/ink496.xml"/><Relationship Id="rId416" Type="http://schemas.openxmlformats.org/officeDocument/2006/relationships/image" Target="../media/image690.png"/><Relationship Id="rId220" Type="http://schemas.openxmlformats.org/officeDocument/2006/relationships/customXml" Target="../ink/ink426.xml"/><Relationship Id="rId458" Type="http://schemas.openxmlformats.org/officeDocument/2006/relationships/customXml" Target="../ink/ink547.xml"/><Relationship Id="rId15" Type="http://schemas.openxmlformats.org/officeDocument/2006/relationships/image" Target="../media/image150.png"/><Relationship Id="rId57" Type="http://schemas.openxmlformats.org/officeDocument/2006/relationships/image" Target="../media/image103.png"/><Relationship Id="rId262" Type="http://schemas.openxmlformats.org/officeDocument/2006/relationships/customXml" Target="../ink/ink447.xml"/><Relationship Id="rId318" Type="http://schemas.openxmlformats.org/officeDocument/2006/relationships/customXml" Target="../ink/ink475.xml"/><Relationship Id="rId99" Type="http://schemas.openxmlformats.org/officeDocument/2006/relationships/image" Target="../media/image124.png"/><Relationship Id="rId122" Type="http://schemas.openxmlformats.org/officeDocument/2006/relationships/customXml" Target="../ink/ink377.xml"/><Relationship Id="rId164" Type="http://schemas.openxmlformats.org/officeDocument/2006/relationships/customXml" Target="../ink/ink398.xml"/><Relationship Id="rId371" Type="http://schemas.openxmlformats.org/officeDocument/2006/relationships/image" Target="../media/image146.png"/><Relationship Id="rId427" Type="http://schemas.openxmlformats.org/officeDocument/2006/relationships/image" Target="../media/image695.png"/><Relationship Id="rId469" Type="http://schemas.openxmlformats.org/officeDocument/2006/relationships/image" Target="../media/image714.png"/><Relationship Id="rId26" Type="http://schemas.openxmlformats.org/officeDocument/2006/relationships/customXml" Target="../ink/ink329.xml"/><Relationship Id="rId231" Type="http://schemas.openxmlformats.org/officeDocument/2006/relationships/image" Target="../media/image140.png"/><Relationship Id="rId273" Type="http://schemas.openxmlformats.org/officeDocument/2006/relationships/image" Target="../media/image625.png"/><Relationship Id="rId329" Type="http://schemas.openxmlformats.org/officeDocument/2006/relationships/image" Target="../media/image653.png"/><Relationship Id="rId480" Type="http://schemas.openxmlformats.org/officeDocument/2006/relationships/customXml" Target="../ink/ink560.xml"/><Relationship Id="rId68" Type="http://schemas.openxmlformats.org/officeDocument/2006/relationships/customXml" Target="../ink/ink350.xml"/><Relationship Id="rId133" Type="http://schemas.openxmlformats.org/officeDocument/2006/relationships/image" Target="../media/image164.png"/><Relationship Id="rId175" Type="http://schemas.openxmlformats.org/officeDocument/2006/relationships/image" Target="../media/image132.png"/><Relationship Id="rId340" Type="http://schemas.openxmlformats.org/officeDocument/2006/relationships/customXml" Target="../ink/ink486.xml"/><Relationship Id="rId200" Type="http://schemas.openxmlformats.org/officeDocument/2006/relationships/customXml" Target="../ink/ink416.xml"/><Relationship Id="rId382" Type="http://schemas.openxmlformats.org/officeDocument/2006/relationships/customXml" Target="../ink/ink507.xml"/><Relationship Id="rId438" Type="http://schemas.openxmlformats.org/officeDocument/2006/relationships/image" Target="../media/image700.png"/><Relationship Id="rId242" Type="http://schemas.openxmlformats.org/officeDocument/2006/relationships/customXml" Target="../ink/ink437.xml"/><Relationship Id="rId284" Type="http://schemas.openxmlformats.org/officeDocument/2006/relationships/customXml" Target="../ink/ink458.xml"/><Relationship Id="rId491" Type="http://schemas.openxmlformats.org/officeDocument/2006/relationships/image" Target="../media/image724.png"/><Relationship Id="rId37" Type="http://schemas.openxmlformats.org/officeDocument/2006/relationships/image" Target="../media/image930.png"/><Relationship Id="rId79" Type="http://schemas.openxmlformats.org/officeDocument/2006/relationships/image" Target="../media/image114.png"/><Relationship Id="rId102" Type="http://schemas.openxmlformats.org/officeDocument/2006/relationships/customXml" Target="../ink/ink367.xml"/><Relationship Id="rId144" Type="http://schemas.openxmlformats.org/officeDocument/2006/relationships/customXml" Target="../ink/ink388.xml"/><Relationship Id="rId90" Type="http://schemas.openxmlformats.org/officeDocument/2006/relationships/customXml" Target="../ink/ink361.xml"/><Relationship Id="rId186" Type="http://schemas.openxmlformats.org/officeDocument/2006/relationships/customXml" Target="../ink/ink409.xml"/><Relationship Id="rId351" Type="http://schemas.openxmlformats.org/officeDocument/2006/relationships/image" Target="../media/image663.png"/><Relationship Id="rId393" Type="http://schemas.openxmlformats.org/officeDocument/2006/relationships/image" Target="../media/image680.png"/><Relationship Id="rId407" Type="http://schemas.openxmlformats.org/officeDocument/2006/relationships/image" Target="../media/image147.png"/><Relationship Id="rId449" Type="http://schemas.openxmlformats.org/officeDocument/2006/relationships/customXml" Target="../ink/ink542.xml"/><Relationship Id="rId211" Type="http://schemas.openxmlformats.org/officeDocument/2006/relationships/image" Target="../media/image597.png"/><Relationship Id="rId253" Type="http://schemas.openxmlformats.org/officeDocument/2006/relationships/image" Target="../media/image615.png"/><Relationship Id="rId295" Type="http://schemas.openxmlformats.org/officeDocument/2006/relationships/image" Target="../media/image636.png"/><Relationship Id="rId309" Type="http://schemas.openxmlformats.org/officeDocument/2006/relationships/image" Target="../media/image643.png"/><Relationship Id="rId460" Type="http://schemas.openxmlformats.org/officeDocument/2006/relationships/customXml" Target="../ink/ink548.xml"/><Relationship Id="rId48" Type="http://schemas.openxmlformats.org/officeDocument/2006/relationships/customXml" Target="../ink/ink340.xml"/><Relationship Id="rId113" Type="http://schemas.openxmlformats.org/officeDocument/2006/relationships/image" Target="../media/image156.png"/><Relationship Id="rId320" Type="http://schemas.openxmlformats.org/officeDocument/2006/relationships/customXml" Target="../ink/ink476.xml"/><Relationship Id="rId155" Type="http://schemas.openxmlformats.org/officeDocument/2006/relationships/image" Target="../media/image175.png"/><Relationship Id="rId197" Type="http://schemas.openxmlformats.org/officeDocument/2006/relationships/image" Target="../media/image590.png"/><Relationship Id="rId362" Type="http://schemas.openxmlformats.org/officeDocument/2006/relationships/customXml" Target="../ink/ink497.xml"/><Relationship Id="rId418" Type="http://schemas.openxmlformats.org/officeDocument/2006/relationships/image" Target="../media/image691.png"/><Relationship Id="rId222" Type="http://schemas.openxmlformats.org/officeDocument/2006/relationships/customXml" Target="../ink/ink427.xml"/><Relationship Id="rId264" Type="http://schemas.openxmlformats.org/officeDocument/2006/relationships/customXml" Target="../ink/ink448.xml"/><Relationship Id="rId471" Type="http://schemas.openxmlformats.org/officeDocument/2006/relationships/image" Target="../media/image715.png"/><Relationship Id="rId17" Type="http://schemas.openxmlformats.org/officeDocument/2006/relationships/image" Target="../media/image860.png"/><Relationship Id="rId59" Type="http://schemas.openxmlformats.org/officeDocument/2006/relationships/image" Target="../media/image104.png"/><Relationship Id="rId124" Type="http://schemas.openxmlformats.org/officeDocument/2006/relationships/customXml" Target="../ink/ink378.xml"/><Relationship Id="rId70" Type="http://schemas.openxmlformats.org/officeDocument/2006/relationships/customXml" Target="../ink/ink351.xml"/><Relationship Id="rId166" Type="http://schemas.openxmlformats.org/officeDocument/2006/relationships/customXml" Target="../ink/ink399.xml"/><Relationship Id="rId331" Type="http://schemas.openxmlformats.org/officeDocument/2006/relationships/image" Target="../media/image142.png"/><Relationship Id="rId373" Type="http://schemas.openxmlformats.org/officeDocument/2006/relationships/image" Target="../media/image670.png"/><Relationship Id="rId429" Type="http://schemas.openxmlformats.org/officeDocument/2006/relationships/image" Target="../media/image696.png"/><Relationship Id="rId1" Type="http://schemas.openxmlformats.org/officeDocument/2006/relationships/slideLayout" Target="../slideLayouts/slideLayout6.xml"/><Relationship Id="rId233" Type="http://schemas.openxmlformats.org/officeDocument/2006/relationships/image" Target="../media/image606.png"/><Relationship Id="rId440" Type="http://schemas.openxmlformats.org/officeDocument/2006/relationships/image" Target="../media/image701.png"/><Relationship Id="rId28" Type="http://schemas.openxmlformats.org/officeDocument/2006/relationships/customXml" Target="../ink/ink330.xml"/><Relationship Id="rId275" Type="http://schemas.openxmlformats.org/officeDocument/2006/relationships/image" Target="../media/image626.png"/><Relationship Id="rId300" Type="http://schemas.openxmlformats.org/officeDocument/2006/relationships/customXml" Target="../ink/ink466.xml"/><Relationship Id="rId482" Type="http://schemas.openxmlformats.org/officeDocument/2006/relationships/customXml" Target="../ink/ink561.xml"/><Relationship Id="rId81" Type="http://schemas.openxmlformats.org/officeDocument/2006/relationships/image" Target="../media/image115.png"/><Relationship Id="rId135" Type="http://schemas.openxmlformats.org/officeDocument/2006/relationships/image" Target="../media/image165.png"/><Relationship Id="rId177" Type="http://schemas.openxmlformats.org/officeDocument/2006/relationships/image" Target="../media/image133.png"/><Relationship Id="rId342" Type="http://schemas.openxmlformats.org/officeDocument/2006/relationships/customXml" Target="../ink/ink487.xml"/><Relationship Id="rId384" Type="http://schemas.openxmlformats.org/officeDocument/2006/relationships/customXml" Target="../ink/ink508.xml"/><Relationship Id="rId202" Type="http://schemas.openxmlformats.org/officeDocument/2006/relationships/customXml" Target="../ink/ink417.xml"/><Relationship Id="rId244" Type="http://schemas.openxmlformats.org/officeDocument/2006/relationships/customXml" Target="../ink/ink438.xml"/><Relationship Id="rId39" Type="http://schemas.openxmlformats.org/officeDocument/2006/relationships/image" Target="../media/image940.png"/><Relationship Id="rId286" Type="http://schemas.openxmlformats.org/officeDocument/2006/relationships/customXml" Target="../ink/ink459.xml"/><Relationship Id="rId451" Type="http://schemas.openxmlformats.org/officeDocument/2006/relationships/customXml" Target="../ink/ink543.xml"/><Relationship Id="rId493" Type="http://schemas.openxmlformats.org/officeDocument/2006/relationships/image" Target="../media/image725.png"/><Relationship Id="rId50" Type="http://schemas.openxmlformats.org/officeDocument/2006/relationships/customXml" Target="../ink/ink341.xml"/><Relationship Id="rId104" Type="http://schemas.openxmlformats.org/officeDocument/2006/relationships/customXml" Target="../ink/ink368.xml"/><Relationship Id="rId146" Type="http://schemas.openxmlformats.org/officeDocument/2006/relationships/customXml" Target="../ink/ink389.xml"/><Relationship Id="rId188" Type="http://schemas.openxmlformats.org/officeDocument/2006/relationships/customXml" Target="../ink/ink410.xml"/><Relationship Id="rId311" Type="http://schemas.openxmlformats.org/officeDocument/2006/relationships/image" Target="../media/image644.png"/><Relationship Id="rId353" Type="http://schemas.openxmlformats.org/officeDocument/2006/relationships/image" Target="../media/image664.png"/><Relationship Id="rId395" Type="http://schemas.openxmlformats.org/officeDocument/2006/relationships/image" Target="../media/image681.png"/><Relationship Id="rId409" Type="http://schemas.openxmlformats.org/officeDocument/2006/relationships/image" Target="../media/image687.png"/><Relationship Id="rId92" Type="http://schemas.openxmlformats.org/officeDocument/2006/relationships/customXml" Target="../ink/ink362.xml"/><Relationship Id="rId213" Type="http://schemas.openxmlformats.org/officeDocument/2006/relationships/image" Target="../media/image598.png"/><Relationship Id="rId420" Type="http://schemas.openxmlformats.org/officeDocument/2006/relationships/image" Target="../media/image692.png"/><Relationship Id="rId255" Type="http://schemas.openxmlformats.org/officeDocument/2006/relationships/image" Target="../media/image616.png"/><Relationship Id="rId297" Type="http://schemas.openxmlformats.org/officeDocument/2006/relationships/image" Target="../media/image637.png"/><Relationship Id="rId462" Type="http://schemas.openxmlformats.org/officeDocument/2006/relationships/image" Target="../media/image711.png"/><Relationship Id="rId115" Type="http://schemas.openxmlformats.org/officeDocument/2006/relationships/image" Target="../media/image157.png"/><Relationship Id="rId157" Type="http://schemas.openxmlformats.org/officeDocument/2006/relationships/image" Target="../media/image191.png"/><Relationship Id="rId322" Type="http://schemas.openxmlformats.org/officeDocument/2006/relationships/customXml" Target="../ink/ink477.xml"/><Relationship Id="rId364" Type="http://schemas.openxmlformats.org/officeDocument/2006/relationships/customXml" Target="../ink/ink498.xml"/><Relationship Id="rId61" Type="http://schemas.openxmlformats.org/officeDocument/2006/relationships/image" Target="../media/image105.png"/><Relationship Id="rId199" Type="http://schemas.openxmlformats.org/officeDocument/2006/relationships/image" Target="../media/image591.png"/><Relationship Id="rId19" Type="http://schemas.openxmlformats.org/officeDocument/2006/relationships/image" Target="../media/image870.png"/><Relationship Id="rId224" Type="http://schemas.openxmlformats.org/officeDocument/2006/relationships/customXml" Target="../ink/ink428.xml"/><Relationship Id="rId266" Type="http://schemas.openxmlformats.org/officeDocument/2006/relationships/customXml" Target="../ink/ink449.xml"/><Relationship Id="rId431" Type="http://schemas.openxmlformats.org/officeDocument/2006/relationships/image" Target="../media/image697.png"/><Relationship Id="rId473" Type="http://schemas.openxmlformats.org/officeDocument/2006/relationships/image" Target="../media/image716.png"/><Relationship Id="rId30" Type="http://schemas.openxmlformats.org/officeDocument/2006/relationships/customXml" Target="../ink/ink331.xml"/><Relationship Id="rId126" Type="http://schemas.openxmlformats.org/officeDocument/2006/relationships/customXml" Target="../ink/ink379.xml"/><Relationship Id="rId168" Type="http://schemas.openxmlformats.org/officeDocument/2006/relationships/customXml" Target="../ink/ink400.xml"/><Relationship Id="rId333" Type="http://schemas.openxmlformats.org/officeDocument/2006/relationships/image" Target="../media/image654.png"/><Relationship Id="rId72" Type="http://schemas.openxmlformats.org/officeDocument/2006/relationships/customXml" Target="../ink/ink352.xml"/><Relationship Id="rId375" Type="http://schemas.openxmlformats.org/officeDocument/2006/relationships/image" Target="../media/image671.png"/><Relationship Id="rId3" Type="http://schemas.openxmlformats.org/officeDocument/2006/relationships/image" Target="../media/image800.png"/><Relationship Id="rId235" Type="http://schemas.openxmlformats.org/officeDocument/2006/relationships/image" Target="../media/image607.png"/><Relationship Id="rId277" Type="http://schemas.openxmlformats.org/officeDocument/2006/relationships/image" Target="../media/image627.png"/><Relationship Id="rId400" Type="http://schemas.openxmlformats.org/officeDocument/2006/relationships/customXml" Target="../ink/ink516.xml"/><Relationship Id="rId442" Type="http://schemas.openxmlformats.org/officeDocument/2006/relationships/image" Target="../media/image702.png"/><Relationship Id="rId484" Type="http://schemas.openxmlformats.org/officeDocument/2006/relationships/customXml" Target="../ink/ink562.xml"/><Relationship Id="rId137" Type="http://schemas.openxmlformats.org/officeDocument/2006/relationships/image" Target="../media/image166.png"/><Relationship Id="rId302" Type="http://schemas.openxmlformats.org/officeDocument/2006/relationships/customXml" Target="../ink/ink467.xml"/><Relationship Id="rId344" Type="http://schemas.openxmlformats.org/officeDocument/2006/relationships/customXml" Target="../ink/ink488.xml"/><Relationship Id="rId41" Type="http://schemas.openxmlformats.org/officeDocument/2006/relationships/image" Target="../media/image950.png"/><Relationship Id="rId83" Type="http://schemas.openxmlformats.org/officeDocument/2006/relationships/image" Target="../media/image116.png"/><Relationship Id="rId179" Type="http://schemas.openxmlformats.org/officeDocument/2006/relationships/image" Target="../media/image134.png"/><Relationship Id="rId386" Type="http://schemas.openxmlformats.org/officeDocument/2006/relationships/customXml" Target="../ink/ink509.xml"/><Relationship Id="rId190" Type="http://schemas.openxmlformats.org/officeDocument/2006/relationships/customXml" Target="../ink/ink411.xml"/><Relationship Id="rId204" Type="http://schemas.openxmlformats.org/officeDocument/2006/relationships/customXml" Target="../ink/ink418.xml"/><Relationship Id="rId246" Type="http://schemas.openxmlformats.org/officeDocument/2006/relationships/customXml" Target="../ink/ink439.xml"/><Relationship Id="rId288" Type="http://schemas.openxmlformats.org/officeDocument/2006/relationships/customXml" Target="../ink/ink460.xml"/><Relationship Id="rId411" Type="http://schemas.openxmlformats.org/officeDocument/2006/relationships/image" Target="../media/image688.png"/><Relationship Id="rId453" Type="http://schemas.openxmlformats.org/officeDocument/2006/relationships/image" Target="../media/image707.png"/></Relationships>
</file>

<file path=ppt/slides/_rels/slide22.xml.rels><?xml version="1.0" encoding="UTF-8" standalone="yes"?>
<Relationships xmlns="http://schemas.openxmlformats.org/package/2006/relationships"><Relationship Id="rId117" Type="http://schemas.openxmlformats.org/officeDocument/2006/relationships/customXml" Target="../ink/ink619.xml"/><Relationship Id="rId299" Type="http://schemas.openxmlformats.org/officeDocument/2006/relationships/image" Target="../media/image1207.png"/><Relationship Id="rId303" Type="http://schemas.openxmlformats.org/officeDocument/2006/relationships/image" Target="../media/image1209.png"/><Relationship Id="rId42" Type="http://schemas.openxmlformats.org/officeDocument/2006/relationships/image" Target="../media/image1086.png"/><Relationship Id="rId63" Type="http://schemas.openxmlformats.org/officeDocument/2006/relationships/customXml" Target="../ink/ink592.xml"/><Relationship Id="rId84" Type="http://schemas.openxmlformats.org/officeDocument/2006/relationships/image" Target="../media/image1105.png"/><Relationship Id="rId324" Type="http://schemas.openxmlformats.org/officeDocument/2006/relationships/image" Target="../media/image1124.png"/><Relationship Id="rId138" Type="http://schemas.openxmlformats.org/officeDocument/2006/relationships/image" Target="../media/image1132.png"/><Relationship Id="rId345" Type="http://schemas.openxmlformats.org/officeDocument/2006/relationships/customXml" Target="../ink/ink682.xml"/><Relationship Id="rId247" Type="http://schemas.openxmlformats.org/officeDocument/2006/relationships/customXml" Target="../ink/ink628.xml"/><Relationship Id="rId107" Type="http://schemas.openxmlformats.org/officeDocument/2006/relationships/customXml" Target="../ink/ink614.xml"/><Relationship Id="rId268" Type="http://schemas.openxmlformats.org/officeDocument/2006/relationships/image" Target="../media/image1192.png"/><Relationship Id="rId289" Type="http://schemas.openxmlformats.org/officeDocument/2006/relationships/image" Target="../media/image1202.png"/><Relationship Id="rId11" Type="http://schemas.openxmlformats.org/officeDocument/2006/relationships/image" Target="../media/image733.png"/><Relationship Id="rId32" Type="http://schemas.openxmlformats.org/officeDocument/2006/relationships/image" Target="../media/image1081.png"/><Relationship Id="rId53" Type="http://schemas.openxmlformats.org/officeDocument/2006/relationships/customXml" Target="../ink/ink587.xml"/><Relationship Id="rId74" Type="http://schemas.openxmlformats.org/officeDocument/2006/relationships/image" Target="../media/image1100.png"/><Relationship Id="rId314" Type="http://schemas.openxmlformats.org/officeDocument/2006/relationships/customXml" Target="../ink/ink657.xml"/><Relationship Id="rId128" Type="http://schemas.openxmlformats.org/officeDocument/2006/relationships/image" Target="../media/image1127.png"/><Relationship Id="rId335" Type="http://schemas.openxmlformats.org/officeDocument/2006/relationships/customXml" Target="../ink/ink673.xml"/><Relationship Id="rId5" Type="http://schemas.openxmlformats.org/officeDocument/2006/relationships/image" Target="../media/image730.png"/><Relationship Id="rId95" Type="http://schemas.openxmlformats.org/officeDocument/2006/relationships/customXml" Target="../ink/ink608.xml"/><Relationship Id="rId237" Type="http://schemas.openxmlformats.org/officeDocument/2006/relationships/customXml" Target="../ink/ink623.xml"/><Relationship Id="rId258" Type="http://schemas.openxmlformats.org/officeDocument/2006/relationships/image" Target="../media/image1187.png"/><Relationship Id="rId279" Type="http://schemas.openxmlformats.org/officeDocument/2006/relationships/image" Target="../media/image1197.png"/><Relationship Id="rId43" Type="http://schemas.openxmlformats.org/officeDocument/2006/relationships/customXml" Target="../ink/ink582.xml"/><Relationship Id="rId64" Type="http://schemas.openxmlformats.org/officeDocument/2006/relationships/image" Target="../media/image1095.png"/><Relationship Id="rId118" Type="http://schemas.openxmlformats.org/officeDocument/2006/relationships/image" Target="../media/image1122.png"/><Relationship Id="rId290" Type="http://schemas.openxmlformats.org/officeDocument/2006/relationships/customXml" Target="../ink/ink645.xml"/><Relationship Id="rId304" Type="http://schemas.openxmlformats.org/officeDocument/2006/relationships/customXml" Target="../ink/ink652.xml"/><Relationship Id="rId325" Type="http://schemas.openxmlformats.org/officeDocument/2006/relationships/customXml" Target="../ink/ink663.xml"/><Relationship Id="rId346" Type="http://schemas.openxmlformats.org/officeDocument/2006/relationships/customXml" Target="../ink/ink683.xml"/><Relationship Id="rId85" Type="http://schemas.openxmlformats.org/officeDocument/2006/relationships/customXml" Target="../ink/ink603.xml"/><Relationship Id="rId269" Type="http://schemas.openxmlformats.org/officeDocument/2006/relationships/customXml" Target="../ink/ink634.xml"/><Relationship Id="rId248" Type="http://schemas.openxmlformats.org/officeDocument/2006/relationships/image" Target="../media/image1183.png"/><Relationship Id="rId12" Type="http://schemas.openxmlformats.org/officeDocument/2006/relationships/customXml" Target="../ink/ink575.xml"/><Relationship Id="rId33" Type="http://schemas.openxmlformats.org/officeDocument/2006/relationships/customXml" Target="../ink/ink577.xml"/><Relationship Id="rId108" Type="http://schemas.openxmlformats.org/officeDocument/2006/relationships/image" Target="../media/image1117.png"/><Relationship Id="rId280" Type="http://schemas.openxmlformats.org/officeDocument/2006/relationships/customXml" Target="../ink/ink640.xml"/><Relationship Id="rId315" Type="http://schemas.openxmlformats.org/officeDocument/2006/relationships/customXml" Target="../ink/ink658.xml"/><Relationship Id="rId336" Type="http://schemas.openxmlformats.org/officeDocument/2006/relationships/customXml" Target="../ink/ink674.xml"/><Relationship Id="rId54" Type="http://schemas.openxmlformats.org/officeDocument/2006/relationships/image" Target="../media/image1092.png"/><Relationship Id="rId75" Type="http://schemas.openxmlformats.org/officeDocument/2006/relationships/customXml" Target="../ink/ink598.xml"/><Relationship Id="rId96" Type="http://schemas.openxmlformats.org/officeDocument/2006/relationships/image" Target="../media/image1111.png"/><Relationship Id="rId140" Type="http://schemas.openxmlformats.org/officeDocument/2006/relationships/image" Target="../media/image1133.png"/><Relationship Id="rId6" Type="http://schemas.openxmlformats.org/officeDocument/2006/relationships/customXml" Target="../ink/ink572.xml"/><Relationship Id="rId238" Type="http://schemas.openxmlformats.org/officeDocument/2006/relationships/image" Target="../media/image1178.png"/><Relationship Id="rId259" Type="http://schemas.openxmlformats.org/officeDocument/2006/relationships/customXml" Target="../ink/ink629.xml"/><Relationship Id="rId119" Type="http://schemas.openxmlformats.org/officeDocument/2006/relationships/customXml" Target="../ink/ink620.xml"/><Relationship Id="rId270" Type="http://schemas.openxmlformats.org/officeDocument/2006/relationships/image" Target="../media/image1193.png"/><Relationship Id="rId291" Type="http://schemas.openxmlformats.org/officeDocument/2006/relationships/image" Target="../media/image1203.png"/><Relationship Id="rId305" Type="http://schemas.openxmlformats.org/officeDocument/2006/relationships/image" Target="../media/image1210.png"/><Relationship Id="rId326" Type="http://schemas.openxmlformats.org/officeDocument/2006/relationships/customXml" Target="../ink/ink664.xml"/><Relationship Id="rId347" Type="http://schemas.openxmlformats.org/officeDocument/2006/relationships/image" Target="../media/image741.png"/><Relationship Id="rId44" Type="http://schemas.openxmlformats.org/officeDocument/2006/relationships/image" Target="../media/image1087.png"/><Relationship Id="rId65" Type="http://schemas.openxmlformats.org/officeDocument/2006/relationships/customXml" Target="../ink/ink593.xml"/><Relationship Id="rId86" Type="http://schemas.openxmlformats.org/officeDocument/2006/relationships/image" Target="../media/image1106.png"/><Relationship Id="rId130" Type="http://schemas.openxmlformats.org/officeDocument/2006/relationships/image" Target="../media/image1128.png"/><Relationship Id="rId109" Type="http://schemas.openxmlformats.org/officeDocument/2006/relationships/customXml" Target="../ink/ink615.xml"/><Relationship Id="rId260" Type="http://schemas.openxmlformats.org/officeDocument/2006/relationships/image" Target="../media/image1188.png"/><Relationship Id="rId281" Type="http://schemas.openxmlformats.org/officeDocument/2006/relationships/image" Target="../media/image1198.png"/><Relationship Id="rId316" Type="http://schemas.openxmlformats.org/officeDocument/2006/relationships/image" Target="../media/image1213.png"/><Relationship Id="rId337" Type="http://schemas.openxmlformats.org/officeDocument/2006/relationships/image" Target="../media/image1182.png"/><Relationship Id="rId34" Type="http://schemas.openxmlformats.org/officeDocument/2006/relationships/image" Target="../media/image1082.png"/><Relationship Id="rId55" Type="http://schemas.openxmlformats.org/officeDocument/2006/relationships/customXml" Target="../ink/ink588.xml"/><Relationship Id="rId76" Type="http://schemas.openxmlformats.org/officeDocument/2006/relationships/image" Target="../media/image1101.png"/><Relationship Id="rId97" Type="http://schemas.openxmlformats.org/officeDocument/2006/relationships/customXml" Target="../ink/ink609.xml"/><Relationship Id="rId120" Type="http://schemas.openxmlformats.org/officeDocument/2006/relationships/image" Target="../media/image735.png"/><Relationship Id="rId7" Type="http://schemas.openxmlformats.org/officeDocument/2006/relationships/image" Target="../media/image731.png"/><Relationship Id="rId239" Type="http://schemas.openxmlformats.org/officeDocument/2006/relationships/customXml" Target="../ink/ink624.xml"/><Relationship Id="rId271" Type="http://schemas.openxmlformats.org/officeDocument/2006/relationships/customXml" Target="../ink/ink635.xml"/><Relationship Id="rId292" Type="http://schemas.openxmlformats.org/officeDocument/2006/relationships/customXml" Target="../ink/ink646.xml"/><Relationship Id="rId306" Type="http://schemas.openxmlformats.org/officeDocument/2006/relationships/customXml" Target="../ink/ink653.xml"/><Relationship Id="rId250" Type="http://schemas.openxmlformats.org/officeDocument/2006/relationships/image" Target="../media/image1184.png"/><Relationship Id="rId45" Type="http://schemas.openxmlformats.org/officeDocument/2006/relationships/customXml" Target="../ink/ink583.xml"/><Relationship Id="rId66" Type="http://schemas.openxmlformats.org/officeDocument/2006/relationships/image" Target="../media/image1096.png"/><Relationship Id="rId87" Type="http://schemas.openxmlformats.org/officeDocument/2006/relationships/customXml" Target="../ink/ink604.xml"/><Relationship Id="rId110" Type="http://schemas.openxmlformats.org/officeDocument/2006/relationships/image" Target="../media/image1118.png"/><Relationship Id="rId327" Type="http://schemas.openxmlformats.org/officeDocument/2006/relationships/customXml" Target="../ink/ink665.xml"/><Relationship Id="rId348" Type="http://schemas.openxmlformats.org/officeDocument/2006/relationships/customXml" Target="../ink/ink684.xml"/><Relationship Id="rId240" Type="http://schemas.openxmlformats.org/officeDocument/2006/relationships/image" Target="../media/image1179.png"/><Relationship Id="rId261" Type="http://schemas.openxmlformats.org/officeDocument/2006/relationships/customXml" Target="../ink/ink630.xml"/><Relationship Id="rId35" Type="http://schemas.openxmlformats.org/officeDocument/2006/relationships/customXml" Target="../ink/ink578.xml"/><Relationship Id="rId56" Type="http://schemas.openxmlformats.org/officeDocument/2006/relationships/image" Target="../media/image1093.png"/><Relationship Id="rId77" Type="http://schemas.openxmlformats.org/officeDocument/2006/relationships/customXml" Target="../ink/ink599.xml"/><Relationship Id="rId100" Type="http://schemas.openxmlformats.org/officeDocument/2006/relationships/image" Target="../media/image1113.png"/><Relationship Id="rId282" Type="http://schemas.openxmlformats.org/officeDocument/2006/relationships/customXml" Target="../ink/ink641.xml"/><Relationship Id="rId317" Type="http://schemas.openxmlformats.org/officeDocument/2006/relationships/customXml" Target="../ink/ink659.xml"/><Relationship Id="rId338" Type="http://schemas.openxmlformats.org/officeDocument/2006/relationships/customXml" Target="../ink/ink675.xml"/><Relationship Id="rId8" Type="http://schemas.openxmlformats.org/officeDocument/2006/relationships/customXml" Target="../ink/ink573.xml"/><Relationship Id="rId98" Type="http://schemas.openxmlformats.org/officeDocument/2006/relationships/image" Target="../media/image1112.png"/><Relationship Id="rId121" Type="http://schemas.openxmlformats.org/officeDocument/2006/relationships/customXml" Target="../ink/ink621.xml"/><Relationship Id="rId142" Type="http://schemas.openxmlformats.org/officeDocument/2006/relationships/image" Target="../media/image1134.png"/><Relationship Id="rId3" Type="http://schemas.openxmlformats.org/officeDocument/2006/relationships/image" Target="../media/image729.png"/><Relationship Id="rId277" Type="http://schemas.openxmlformats.org/officeDocument/2006/relationships/customXml" Target="../ink/ink638.xml"/><Relationship Id="rId298" Type="http://schemas.openxmlformats.org/officeDocument/2006/relationships/customXml" Target="../ink/ink649.xml"/><Relationship Id="rId46" Type="http://schemas.openxmlformats.org/officeDocument/2006/relationships/image" Target="../media/image1088.png"/><Relationship Id="rId67" Type="http://schemas.openxmlformats.org/officeDocument/2006/relationships/customXml" Target="../ink/ink594.xml"/><Relationship Id="rId116" Type="http://schemas.openxmlformats.org/officeDocument/2006/relationships/image" Target="../media/image1121.png"/><Relationship Id="rId272" Type="http://schemas.openxmlformats.org/officeDocument/2006/relationships/image" Target="../media/image1194.png"/><Relationship Id="rId293" Type="http://schemas.openxmlformats.org/officeDocument/2006/relationships/image" Target="../media/image1204.png"/><Relationship Id="rId302" Type="http://schemas.openxmlformats.org/officeDocument/2006/relationships/customXml" Target="../ink/ink651.xml"/><Relationship Id="rId307" Type="http://schemas.openxmlformats.org/officeDocument/2006/relationships/image" Target="../media/image844.png"/><Relationship Id="rId323" Type="http://schemas.openxmlformats.org/officeDocument/2006/relationships/customXml" Target="../ink/ink662.xml"/><Relationship Id="rId328" Type="http://schemas.openxmlformats.org/officeDocument/2006/relationships/customXml" Target="../ink/ink666.xml"/><Relationship Id="rId344" Type="http://schemas.openxmlformats.org/officeDocument/2006/relationships/customXml" Target="../ink/ink681.xml"/><Relationship Id="rId349" Type="http://schemas.openxmlformats.org/officeDocument/2006/relationships/image" Target="../media/image742.png"/><Relationship Id="rId41" Type="http://schemas.openxmlformats.org/officeDocument/2006/relationships/customXml" Target="../ink/ink581.xml"/><Relationship Id="rId62" Type="http://schemas.openxmlformats.org/officeDocument/2006/relationships/image" Target="../media/image2110.png"/><Relationship Id="rId83" Type="http://schemas.openxmlformats.org/officeDocument/2006/relationships/customXml" Target="../ink/ink602.xml"/><Relationship Id="rId88" Type="http://schemas.openxmlformats.org/officeDocument/2006/relationships/image" Target="../media/image1107.png"/><Relationship Id="rId111" Type="http://schemas.openxmlformats.org/officeDocument/2006/relationships/customXml" Target="../ink/ink616.xml"/><Relationship Id="rId132" Type="http://schemas.openxmlformats.org/officeDocument/2006/relationships/image" Target="../media/image1129.png"/><Relationship Id="rId241" Type="http://schemas.openxmlformats.org/officeDocument/2006/relationships/customXml" Target="../ink/ink625.xml"/><Relationship Id="rId246" Type="http://schemas.openxmlformats.org/officeDocument/2006/relationships/image" Target="../media/image737.png"/><Relationship Id="rId267" Type="http://schemas.openxmlformats.org/officeDocument/2006/relationships/customXml" Target="../ink/ink633.xml"/><Relationship Id="rId288" Type="http://schemas.openxmlformats.org/officeDocument/2006/relationships/customXml" Target="../ink/ink644.xml"/><Relationship Id="rId36" Type="http://schemas.openxmlformats.org/officeDocument/2006/relationships/image" Target="../media/image1083.png"/><Relationship Id="rId57" Type="http://schemas.openxmlformats.org/officeDocument/2006/relationships/customXml" Target="../ink/ink589.xml"/><Relationship Id="rId106" Type="http://schemas.openxmlformats.org/officeDocument/2006/relationships/image" Target="../media/image1116.png"/><Relationship Id="rId262" Type="http://schemas.openxmlformats.org/officeDocument/2006/relationships/image" Target="../media/image738.png"/><Relationship Id="rId283" Type="http://schemas.openxmlformats.org/officeDocument/2006/relationships/image" Target="../media/image1199.png"/><Relationship Id="rId313" Type="http://schemas.openxmlformats.org/officeDocument/2006/relationships/image" Target="../media/image1212.png"/><Relationship Id="rId318" Type="http://schemas.openxmlformats.org/officeDocument/2006/relationships/image" Target="../media/image1214.png"/><Relationship Id="rId339" Type="http://schemas.openxmlformats.org/officeDocument/2006/relationships/customXml" Target="../ink/ink676.xml"/><Relationship Id="rId10" Type="http://schemas.openxmlformats.org/officeDocument/2006/relationships/customXml" Target="../ink/ink574.xml"/><Relationship Id="rId31" Type="http://schemas.openxmlformats.org/officeDocument/2006/relationships/customXml" Target="../ink/ink576.xml"/><Relationship Id="rId52" Type="http://schemas.openxmlformats.org/officeDocument/2006/relationships/image" Target="../media/image1091.png"/><Relationship Id="rId73" Type="http://schemas.openxmlformats.org/officeDocument/2006/relationships/customXml" Target="../ink/ink597.xml"/><Relationship Id="rId78" Type="http://schemas.openxmlformats.org/officeDocument/2006/relationships/image" Target="../media/image1102.png"/><Relationship Id="rId94" Type="http://schemas.openxmlformats.org/officeDocument/2006/relationships/image" Target="../media/image1110.png"/><Relationship Id="rId99" Type="http://schemas.openxmlformats.org/officeDocument/2006/relationships/customXml" Target="../ink/ink610.xml"/><Relationship Id="rId101" Type="http://schemas.openxmlformats.org/officeDocument/2006/relationships/customXml" Target="../ink/ink611.xml"/><Relationship Id="rId122" Type="http://schemas.openxmlformats.org/officeDocument/2006/relationships/image" Target="../media/image736.png"/><Relationship Id="rId334" Type="http://schemas.openxmlformats.org/officeDocument/2006/relationships/customXml" Target="../ink/ink672.xml"/><Relationship Id="rId350" Type="http://schemas.openxmlformats.org/officeDocument/2006/relationships/customXml" Target="../ink/ink685.xml"/><Relationship Id="rId4" Type="http://schemas.openxmlformats.org/officeDocument/2006/relationships/customXml" Target="../ink/ink571.xml"/><Relationship Id="rId9" Type="http://schemas.openxmlformats.org/officeDocument/2006/relationships/image" Target="../media/image732.png"/><Relationship Id="rId236" Type="http://schemas.openxmlformats.org/officeDocument/2006/relationships/image" Target="../media/image1177.png"/><Relationship Id="rId278" Type="http://schemas.openxmlformats.org/officeDocument/2006/relationships/customXml" Target="../ink/ink639.xml"/><Relationship Id="rId273" Type="http://schemas.openxmlformats.org/officeDocument/2006/relationships/customXml" Target="../ink/ink636.xml"/><Relationship Id="rId294" Type="http://schemas.openxmlformats.org/officeDocument/2006/relationships/customXml" Target="../ink/ink647.xml"/><Relationship Id="rId308" Type="http://schemas.openxmlformats.org/officeDocument/2006/relationships/customXml" Target="../ink/ink654.xml"/><Relationship Id="rId329" Type="http://schemas.openxmlformats.org/officeDocument/2006/relationships/customXml" Target="../ink/ink667.xml"/><Relationship Id="rId252" Type="http://schemas.openxmlformats.org/officeDocument/2006/relationships/image" Target="../media/image981.png"/><Relationship Id="rId47" Type="http://schemas.openxmlformats.org/officeDocument/2006/relationships/customXml" Target="../ink/ink584.xml"/><Relationship Id="rId68" Type="http://schemas.openxmlformats.org/officeDocument/2006/relationships/image" Target="../media/image1097.png"/><Relationship Id="rId89" Type="http://schemas.openxmlformats.org/officeDocument/2006/relationships/customXml" Target="../ink/ink605.xml"/><Relationship Id="rId112" Type="http://schemas.openxmlformats.org/officeDocument/2006/relationships/image" Target="../media/image1119.png"/><Relationship Id="rId340" Type="http://schemas.openxmlformats.org/officeDocument/2006/relationships/customXml" Target="../ink/ink677.xml"/><Relationship Id="rId242" Type="http://schemas.openxmlformats.org/officeDocument/2006/relationships/image" Target="../media/image1180.png"/><Relationship Id="rId263" Type="http://schemas.openxmlformats.org/officeDocument/2006/relationships/customXml" Target="../ink/ink631.xml"/><Relationship Id="rId284" Type="http://schemas.openxmlformats.org/officeDocument/2006/relationships/customXml" Target="../ink/ink642.xml"/><Relationship Id="rId319" Type="http://schemas.openxmlformats.org/officeDocument/2006/relationships/customXml" Target="../ink/ink660.xml"/><Relationship Id="rId37" Type="http://schemas.openxmlformats.org/officeDocument/2006/relationships/customXml" Target="../ink/ink579.xml"/><Relationship Id="rId58" Type="http://schemas.openxmlformats.org/officeDocument/2006/relationships/image" Target="../media/image427.png"/><Relationship Id="rId79" Type="http://schemas.openxmlformats.org/officeDocument/2006/relationships/customXml" Target="../ink/ink600.xml"/><Relationship Id="rId102" Type="http://schemas.openxmlformats.org/officeDocument/2006/relationships/image" Target="../media/image734.png"/><Relationship Id="rId123" Type="http://schemas.openxmlformats.org/officeDocument/2006/relationships/customXml" Target="../ink/ink622.xml"/><Relationship Id="rId330" Type="http://schemas.openxmlformats.org/officeDocument/2006/relationships/customXml" Target="../ink/ink668.xml"/><Relationship Id="rId144" Type="http://schemas.openxmlformats.org/officeDocument/2006/relationships/image" Target="../media/image1135.png"/><Relationship Id="rId90" Type="http://schemas.openxmlformats.org/officeDocument/2006/relationships/image" Target="../media/image1108.png"/><Relationship Id="rId351" Type="http://schemas.openxmlformats.org/officeDocument/2006/relationships/customXml" Target="../ink/ink686.xml"/><Relationship Id="rId274" Type="http://schemas.openxmlformats.org/officeDocument/2006/relationships/image" Target="../media/image1195.png"/><Relationship Id="rId295" Type="http://schemas.openxmlformats.org/officeDocument/2006/relationships/image" Target="../media/image1205.png"/><Relationship Id="rId309" Type="http://schemas.openxmlformats.org/officeDocument/2006/relationships/image" Target="../media/image1211.png"/><Relationship Id="rId48" Type="http://schemas.openxmlformats.org/officeDocument/2006/relationships/image" Target="../media/image1089.png"/><Relationship Id="rId69" Type="http://schemas.openxmlformats.org/officeDocument/2006/relationships/customXml" Target="../ink/ink595.xml"/><Relationship Id="rId113" Type="http://schemas.openxmlformats.org/officeDocument/2006/relationships/customXml" Target="../ink/ink617.xml"/><Relationship Id="rId320" Type="http://schemas.openxmlformats.org/officeDocument/2006/relationships/image" Target="../media/image1215.png"/><Relationship Id="rId134" Type="http://schemas.openxmlformats.org/officeDocument/2006/relationships/image" Target="../media/image1130.png"/><Relationship Id="rId80" Type="http://schemas.openxmlformats.org/officeDocument/2006/relationships/image" Target="../media/image1103.png"/><Relationship Id="rId341" Type="http://schemas.openxmlformats.org/officeDocument/2006/relationships/customXml" Target="../ink/ink678.xml"/><Relationship Id="rId243" Type="http://schemas.openxmlformats.org/officeDocument/2006/relationships/customXml" Target="../ink/ink626.xml"/><Relationship Id="rId264" Type="http://schemas.openxmlformats.org/officeDocument/2006/relationships/image" Target="../media/image739.png"/><Relationship Id="rId285" Type="http://schemas.openxmlformats.org/officeDocument/2006/relationships/image" Target="../media/image1200.png"/><Relationship Id="rId38" Type="http://schemas.openxmlformats.org/officeDocument/2006/relationships/image" Target="../media/image1084.png"/><Relationship Id="rId59" Type="http://schemas.openxmlformats.org/officeDocument/2006/relationships/customXml" Target="../ink/ink590.xml"/><Relationship Id="rId103" Type="http://schemas.openxmlformats.org/officeDocument/2006/relationships/customXml" Target="../ink/ink612.xml"/><Relationship Id="rId310" Type="http://schemas.openxmlformats.org/officeDocument/2006/relationships/customXml" Target="../ink/ink655.xml"/><Relationship Id="rId124" Type="http://schemas.openxmlformats.org/officeDocument/2006/relationships/image" Target="../media/image1125.png"/><Relationship Id="rId70" Type="http://schemas.openxmlformats.org/officeDocument/2006/relationships/image" Target="../media/image1098.png"/><Relationship Id="rId91" Type="http://schemas.openxmlformats.org/officeDocument/2006/relationships/customXml" Target="../ink/ink606.xml"/><Relationship Id="rId331" Type="http://schemas.openxmlformats.org/officeDocument/2006/relationships/customXml" Target="../ink/ink669.xml"/><Relationship Id="rId352" Type="http://schemas.openxmlformats.org/officeDocument/2006/relationships/customXml" Target="../ink/ink687.xml"/><Relationship Id="rId1" Type="http://schemas.openxmlformats.org/officeDocument/2006/relationships/slideLayout" Target="../slideLayouts/slideLayout6.xml"/><Relationship Id="rId254" Type="http://schemas.openxmlformats.org/officeDocument/2006/relationships/image" Target="../media/image1185.png"/><Relationship Id="rId49" Type="http://schemas.openxmlformats.org/officeDocument/2006/relationships/customXml" Target="../ink/ink585.xml"/><Relationship Id="rId114" Type="http://schemas.openxmlformats.org/officeDocument/2006/relationships/image" Target="../media/image1120.png"/><Relationship Id="rId275" Type="http://schemas.openxmlformats.org/officeDocument/2006/relationships/customXml" Target="../ink/ink637.xml"/><Relationship Id="rId296" Type="http://schemas.openxmlformats.org/officeDocument/2006/relationships/customXml" Target="../ink/ink648.xml"/><Relationship Id="rId300" Type="http://schemas.openxmlformats.org/officeDocument/2006/relationships/customXml" Target="../ink/ink650.xml"/><Relationship Id="rId60" Type="http://schemas.openxmlformats.org/officeDocument/2006/relationships/image" Target="../media/image1094.png"/><Relationship Id="rId81" Type="http://schemas.openxmlformats.org/officeDocument/2006/relationships/customXml" Target="../ink/ink601.xml"/><Relationship Id="rId321" Type="http://schemas.openxmlformats.org/officeDocument/2006/relationships/customXml" Target="../ink/ink661.xml"/><Relationship Id="rId342" Type="http://schemas.openxmlformats.org/officeDocument/2006/relationships/customXml" Target="../ink/ink679.xml"/><Relationship Id="rId244" Type="http://schemas.openxmlformats.org/officeDocument/2006/relationships/image" Target="../media/image1181.png"/><Relationship Id="rId39" Type="http://schemas.openxmlformats.org/officeDocument/2006/relationships/customXml" Target="../ink/ink580.xml"/><Relationship Id="rId265" Type="http://schemas.openxmlformats.org/officeDocument/2006/relationships/customXml" Target="../ink/ink632.xml"/><Relationship Id="rId286" Type="http://schemas.openxmlformats.org/officeDocument/2006/relationships/customXml" Target="../ink/ink643.xml"/><Relationship Id="rId50" Type="http://schemas.openxmlformats.org/officeDocument/2006/relationships/image" Target="../media/image1090.png"/><Relationship Id="rId104" Type="http://schemas.openxmlformats.org/officeDocument/2006/relationships/image" Target="../media/image1115.png"/><Relationship Id="rId311" Type="http://schemas.openxmlformats.org/officeDocument/2006/relationships/image" Target="../media/image259.png"/><Relationship Id="rId332" Type="http://schemas.openxmlformats.org/officeDocument/2006/relationships/customXml" Target="../ink/ink670.xml"/><Relationship Id="rId71" Type="http://schemas.openxmlformats.org/officeDocument/2006/relationships/customXml" Target="../ink/ink596.xml"/><Relationship Id="rId92" Type="http://schemas.openxmlformats.org/officeDocument/2006/relationships/image" Target="../media/image1109.png"/><Relationship Id="rId2" Type="http://schemas.openxmlformats.org/officeDocument/2006/relationships/customXml" Target="../ink/ink570.xml"/><Relationship Id="rId276" Type="http://schemas.openxmlformats.org/officeDocument/2006/relationships/image" Target="../media/image1196.png"/><Relationship Id="rId297" Type="http://schemas.openxmlformats.org/officeDocument/2006/relationships/image" Target="../media/image1206.png"/><Relationship Id="rId40" Type="http://schemas.openxmlformats.org/officeDocument/2006/relationships/image" Target="../media/image1085.png"/><Relationship Id="rId115" Type="http://schemas.openxmlformats.org/officeDocument/2006/relationships/customXml" Target="../ink/ink618.xml"/><Relationship Id="rId301" Type="http://schemas.openxmlformats.org/officeDocument/2006/relationships/image" Target="../media/image1208.png"/><Relationship Id="rId322" Type="http://schemas.openxmlformats.org/officeDocument/2006/relationships/image" Target="../media/image1123.png"/><Relationship Id="rId136" Type="http://schemas.openxmlformats.org/officeDocument/2006/relationships/image" Target="../media/image1131.png"/><Relationship Id="rId343" Type="http://schemas.openxmlformats.org/officeDocument/2006/relationships/customXml" Target="../ink/ink680.xml"/><Relationship Id="rId61" Type="http://schemas.openxmlformats.org/officeDocument/2006/relationships/customXml" Target="../ink/ink591.xml"/><Relationship Id="rId82" Type="http://schemas.openxmlformats.org/officeDocument/2006/relationships/image" Target="../media/image1104.png"/><Relationship Id="rId245" Type="http://schemas.openxmlformats.org/officeDocument/2006/relationships/customXml" Target="../ink/ink627.xml"/><Relationship Id="rId266" Type="http://schemas.openxmlformats.org/officeDocument/2006/relationships/image" Target="../media/image740.png"/><Relationship Id="rId287" Type="http://schemas.openxmlformats.org/officeDocument/2006/relationships/image" Target="../media/image1201.png"/><Relationship Id="rId30" Type="http://schemas.openxmlformats.org/officeDocument/2006/relationships/image" Target="../media/image1080.png"/><Relationship Id="rId105" Type="http://schemas.openxmlformats.org/officeDocument/2006/relationships/customXml" Target="../ink/ink613.xml"/><Relationship Id="rId312" Type="http://schemas.openxmlformats.org/officeDocument/2006/relationships/customXml" Target="../ink/ink656.xml"/><Relationship Id="rId126" Type="http://schemas.openxmlformats.org/officeDocument/2006/relationships/image" Target="../media/image1126.png"/><Relationship Id="rId333" Type="http://schemas.openxmlformats.org/officeDocument/2006/relationships/customXml" Target="../ink/ink671.xml"/><Relationship Id="rId51" Type="http://schemas.openxmlformats.org/officeDocument/2006/relationships/customXml" Target="../ink/ink586.xml"/><Relationship Id="rId72" Type="http://schemas.openxmlformats.org/officeDocument/2006/relationships/image" Target="../media/image1099.png"/><Relationship Id="rId93" Type="http://schemas.openxmlformats.org/officeDocument/2006/relationships/customXml" Target="../ink/ink607.xml"/></Relationships>
</file>

<file path=ppt/slides/_rels/slide23.xml.rels><?xml version="1.0" encoding="UTF-8" standalone="yes"?>
<Relationships xmlns="http://schemas.openxmlformats.org/package/2006/relationships"><Relationship Id="rId3" Type="http://schemas.openxmlformats.org/officeDocument/2006/relationships/image" Target="../media/image744.png"/><Relationship Id="rId2" Type="http://schemas.openxmlformats.org/officeDocument/2006/relationships/image" Target="../media/image743.png"/><Relationship Id="rId1" Type="http://schemas.openxmlformats.org/officeDocument/2006/relationships/slideLayout" Target="../slideLayouts/slideLayout6.xml"/><Relationship Id="rId5" Type="http://schemas.openxmlformats.org/officeDocument/2006/relationships/image" Target="../media/image212.png"/><Relationship Id="rId4" Type="http://schemas.openxmlformats.org/officeDocument/2006/relationships/image" Target="../media/image745.png"/></Relationships>
</file>

<file path=ppt/slides/_rels/slide24.xml.rels><?xml version="1.0" encoding="UTF-8" standalone="yes"?>
<Relationships xmlns="http://schemas.openxmlformats.org/package/2006/relationships"><Relationship Id="rId2" Type="http://schemas.openxmlformats.org/officeDocument/2006/relationships/image" Target="../media/image25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6.xml"/><Relationship Id="rId4" Type="http://schemas.openxmlformats.org/officeDocument/2006/relationships/image" Target="../media/image2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7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30.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bit.ly/iqm-5" TargetMode="External"/><Relationship Id="rId2" Type="http://schemas.openxmlformats.org/officeDocument/2006/relationships/hyperlink" Target="https://bit.ly/iqm-4" TargetMode="External"/><Relationship Id="rId1" Type="http://schemas.openxmlformats.org/officeDocument/2006/relationships/slideLayout" Target="../slideLayouts/slideLayout3.xml"/><Relationship Id="rId4" Type="http://schemas.openxmlformats.org/officeDocument/2006/relationships/hyperlink" Target="https://www.iqmacademy.com/play/expressibilit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image" Target="../media/image262.png"/><Relationship Id="rId1" Type="http://schemas.openxmlformats.org/officeDocument/2006/relationships/slideLayout" Target="../slideLayouts/slideLayout6.xml"/><Relationship Id="rId4" Type="http://schemas.openxmlformats.org/officeDocument/2006/relationships/image" Target="../media/image26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arge white cylinder with black text&#10;&#10;Description automatically generated">
            <a:extLst>
              <a:ext uri="{FF2B5EF4-FFF2-40B4-BE49-F238E27FC236}">
                <a16:creationId xmlns:a16="http://schemas.microsoft.com/office/drawing/2014/main" id="{F3233AE4-BE23-D93E-D9AD-A8AD4C229665}"/>
              </a:ext>
            </a:extLst>
          </p:cNvPr>
          <p:cNvPicPr>
            <a:picLocks noChangeAspect="1"/>
          </p:cNvPicPr>
          <p:nvPr/>
        </p:nvPicPr>
        <p:blipFill>
          <a:blip r:embed="rId3"/>
          <a:stretch>
            <a:fillRect/>
          </a:stretch>
        </p:blipFill>
        <p:spPr>
          <a:xfrm>
            <a:off x="793" y="446"/>
            <a:ext cx="12191207" cy="6857554"/>
          </a:xfrm>
          <a:prstGeom prst="rect">
            <a:avLst/>
          </a:prstGeom>
        </p:spPr>
      </p:pic>
      <p:pic>
        <p:nvPicPr>
          <p:cNvPr id="3" name="Image 1" descr=" "/>
          <p:cNvPicPr>
            <a:picLocks noChangeAspect="1"/>
          </p:cNvPicPr>
          <p:nvPr/>
        </p:nvPicPr>
        <p:blipFill>
          <a:blip r:embed="rId4"/>
          <a:stretch>
            <a:fillRect/>
          </a:stretch>
        </p:blipFill>
        <p:spPr>
          <a:xfrm>
            <a:off x="787396" y="349651"/>
            <a:ext cx="634997" cy="223782"/>
          </a:xfrm>
          <a:prstGeom prst="rect">
            <a:avLst/>
          </a:prstGeom>
        </p:spPr>
      </p:pic>
      <p:pic>
        <p:nvPicPr>
          <p:cNvPr id="4"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485" y="349740"/>
            <a:ext cx="634819" cy="223607"/>
          </a:xfrm>
          <a:prstGeom prst="rect">
            <a:avLst/>
          </a:prstGeom>
        </p:spPr>
      </p:pic>
      <p:pic>
        <p:nvPicPr>
          <p:cNvPr id="5"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0354" y="350902"/>
            <a:ext cx="100834" cy="148773"/>
          </a:xfrm>
          <a:prstGeom prst="rect">
            <a:avLst/>
          </a:prstGeom>
        </p:spPr>
      </p:pic>
      <p:pic>
        <p:nvPicPr>
          <p:cNvPr id="6"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4769" y="350903"/>
            <a:ext cx="100837" cy="136687"/>
          </a:xfrm>
          <a:prstGeom prst="rect">
            <a:avLst/>
          </a:prstGeom>
        </p:spPr>
      </p:pic>
      <p:pic>
        <p:nvPicPr>
          <p:cNvPr id="7" name="Image 5"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7173" y="516915"/>
            <a:ext cx="162517" cy="55317"/>
          </a:xfrm>
          <a:prstGeom prst="rect">
            <a:avLst/>
          </a:prstGeom>
        </p:spPr>
      </p:pic>
      <p:pic>
        <p:nvPicPr>
          <p:cNvPr id="8" name="Image 6"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0076" y="469678"/>
            <a:ext cx="116019" cy="76844"/>
          </a:xfrm>
          <a:prstGeom prst="rect">
            <a:avLst/>
          </a:prstGeom>
        </p:spPr>
      </p:pic>
      <p:sp>
        <p:nvSpPr>
          <p:cNvPr id="9" name="Text 0"/>
          <p:cNvSpPr/>
          <p:nvPr/>
        </p:nvSpPr>
        <p:spPr>
          <a:xfrm>
            <a:off x="825496" y="1657581"/>
            <a:ext cx="5391615" cy="3149190"/>
          </a:xfrm>
          <a:prstGeom prst="rect">
            <a:avLst/>
          </a:prstGeom>
          <a:noFill/>
          <a:ln/>
        </p:spPr>
        <p:txBody>
          <a:bodyPr wrap="square" lIns="0" tIns="0" rIns="0" bIns="0" rtlCol="0" anchor="t"/>
          <a:lstStyle/>
          <a:p>
            <a:r>
              <a:rPr lang="en-US" sz="4799" b="1" kern="0" spc="96" dirty="0">
                <a:solidFill>
                  <a:srgbClr val="FFFFFF">
                    <a:alpha val="100000"/>
                  </a:srgbClr>
                </a:solidFill>
                <a:latin typeface="Tahoma Bold"/>
                <a:ea typeface="Tahoma Bold"/>
                <a:cs typeface="Tahoma Bold"/>
              </a:rPr>
              <a:t>Data encoding and quantum machine learning</a:t>
            </a:r>
            <a:endParaRPr lang="en-US" sz="4799" b="1" dirty="0">
              <a:latin typeface="Tahoma Bold"/>
              <a:ea typeface="Tahoma Bold"/>
              <a:cs typeface="Tahoma Bold"/>
            </a:endParaRPr>
          </a:p>
        </p:txBody>
      </p:sp>
      <p:sp>
        <p:nvSpPr>
          <p:cNvPr id="11" name="Text 2"/>
          <p:cNvSpPr/>
          <p:nvPr/>
        </p:nvSpPr>
        <p:spPr>
          <a:xfrm>
            <a:off x="784668" y="6370475"/>
            <a:ext cx="810679" cy="143915"/>
          </a:xfrm>
          <a:prstGeom prst="rect">
            <a:avLst/>
          </a:prstGeom>
          <a:noFill/>
          <a:ln/>
        </p:spPr>
        <p:txBody>
          <a:bodyPr wrap="square" lIns="0" tIns="0" rIns="0" bIns="0" rtlCol="0" anchor="t"/>
          <a:lstStyle/>
          <a:p>
            <a:pPr>
              <a:lnSpc>
                <a:spcPts val="900"/>
              </a:lnSpc>
            </a:pPr>
            <a:r>
              <a:rPr lang="en-US" sz="700" u="sng" kern="0" spc="14">
                <a:solidFill>
                  <a:srgbClr val="FFFFFF"/>
                </a:solidFill>
                <a:latin typeface="Tahoma Regular"/>
                <a:ea typeface="Tahoma Regular" pitchFamily="34" charset="-122"/>
                <a:cs typeface="Tahoma Regular" pitchFamily="34" charset="-120"/>
                <a:hlinkClick r:id="rId15">
                  <a:extLst>
                    <a:ext uri="{A12FA001-AC4F-418D-AE19-62706E023703}">
                      <ahyp:hlinkClr xmlns:ahyp="http://schemas.microsoft.com/office/drawing/2018/hyperlinkcolor" val="tx"/>
                    </a:ext>
                  </a:extLst>
                </a:hlinkClick>
              </a:rPr>
              <a:t>www.meetiqm.com</a:t>
            </a:r>
            <a:endParaRPr lang="en-US" sz="700" u="sng">
              <a:solidFill>
                <a:srgbClr val="FFFFFF"/>
              </a:solidFill>
              <a:ea typeface="Calibri"/>
              <a:cs typeface="Calibri"/>
            </a:endParaRPr>
          </a:p>
        </p:txBody>
      </p:sp>
      <p:sp>
        <p:nvSpPr>
          <p:cNvPr id="14" name="Text 5"/>
          <p:cNvSpPr/>
          <p:nvPr/>
        </p:nvSpPr>
        <p:spPr>
          <a:xfrm>
            <a:off x="787396" y="5270260"/>
            <a:ext cx="5128772" cy="315650"/>
          </a:xfrm>
          <a:prstGeom prst="rect">
            <a:avLst/>
          </a:prstGeom>
          <a:noFill/>
          <a:ln/>
        </p:spPr>
        <p:txBody>
          <a:bodyPr wrap="square" lIns="0" tIns="0" rIns="0" bIns="0" rtlCol="0" anchor="t"/>
          <a:lstStyle/>
          <a:p>
            <a:pPr>
              <a:lnSpc>
                <a:spcPts val="2000"/>
              </a:lnSpc>
            </a:pPr>
            <a:r>
              <a:rPr lang="en-US" sz="1200" b="1" dirty="0">
                <a:solidFill>
                  <a:srgbClr val="FFFFFF">
                    <a:alpha val="100000"/>
                  </a:srgbClr>
                </a:solidFill>
                <a:latin typeface="Tahoma"/>
                <a:ea typeface="Tahoma Bold"/>
                <a:cs typeface="Tahoma Bold"/>
              </a:rPr>
              <a:t>A lecture series by IQM and HS RM</a:t>
            </a:r>
          </a:p>
          <a:p>
            <a:pPr>
              <a:lnSpc>
                <a:spcPts val="2000"/>
              </a:lnSpc>
            </a:pPr>
            <a:r>
              <a:rPr lang="en-US" sz="1200" dirty="0">
                <a:solidFill>
                  <a:srgbClr val="FFFFFF">
                    <a:alpha val="100000"/>
                  </a:srgbClr>
                </a:solidFill>
                <a:latin typeface="Tahoma"/>
                <a:ea typeface="Tahoma Bold"/>
                <a:cs typeface="Tahoma Bold"/>
              </a:rPr>
              <a:t>Authors: Stefan Seegerer and Nadia Milazzo</a:t>
            </a:r>
            <a:endParaRPr lang="de-DE" sz="900" dirty="0"/>
          </a:p>
        </p:txBody>
      </p:sp>
      <p:pic>
        <p:nvPicPr>
          <p:cNvPr id="15" name="Image 7" descr=" "/>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9146" y="4965500"/>
            <a:ext cx="4883125" cy="12698"/>
          </a:xfrm>
          <a:prstGeom prst="rect">
            <a:avLst/>
          </a:prstGeom>
        </p:spPr>
      </p:pic>
      <p:sp>
        <p:nvSpPr>
          <p:cNvPr id="16" name="Text 5">
            <a:extLst>
              <a:ext uri="{FF2B5EF4-FFF2-40B4-BE49-F238E27FC236}">
                <a16:creationId xmlns:a16="http://schemas.microsoft.com/office/drawing/2014/main" id="{4FFF0D50-15BE-D4D9-33CD-164FC3D9607F}"/>
              </a:ext>
            </a:extLst>
          </p:cNvPr>
          <p:cNvSpPr/>
          <p:nvPr/>
        </p:nvSpPr>
        <p:spPr>
          <a:xfrm>
            <a:off x="787285" y="5906235"/>
            <a:ext cx="2222489" cy="143915"/>
          </a:xfrm>
          <a:prstGeom prst="rect">
            <a:avLst/>
          </a:prstGeom>
          <a:noFill/>
          <a:ln/>
        </p:spPr>
        <p:txBody>
          <a:bodyPr wrap="square" lIns="0" tIns="0" rIns="0" bIns="0" rtlCol="0" anchor="t"/>
          <a:lstStyle/>
          <a:p>
            <a:r>
              <a:rPr lang="en-US" sz="1000" dirty="0">
                <a:solidFill>
                  <a:srgbClr val="FFFFFF">
                    <a:alpha val="100000"/>
                  </a:srgbClr>
                </a:solidFill>
                <a:latin typeface="Tahoma"/>
                <a:ea typeface="+mn-lt"/>
                <a:cs typeface="+mn-lt"/>
              </a:rPr>
              <a:t>Last Updated 10/2025</a:t>
            </a:r>
            <a:endParaRPr lang="en-US" sz="1000" dirty="0">
              <a:latin typeface="Tahoma"/>
              <a:ea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56B8-134E-E956-8A38-A29F82E5858C}"/>
              </a:ext>
            </a:extLst>
          </p:cNvPr>
          <p:cNvSpPr>
            <a:spLocks noGrp="1"/>
          </p:cNvSpPr>
          <p:nvPr>
            <p:ph type="title"/>
          </p:nvPr>
        </p:nvSpPr>
        <p:spPr/>
        <p:txBody>
          <a:bodyPr/>
          <a:lstStyle/>
          <a:p>
            <a:r>
              <a:rPr lang="en-US" dirty="0"/>
              <a:t>Amplitude encoding</a:t>
            </a:r>
          </a:p>
        </p:txBody>
      </p:sp>
      <mc:AlternateContent xmlns:mc="http://schemas.openxmlformats.org/markup-compatibility/2006" xmlns:a14="http://schemas.microsoft.com/office/drawing/2010/main">
        <mc:Choice Requires="a14">
          <p:sp>
            <p:nvSpPr>
              <p:cNvPr id="3" name="Content Placeholder 1">
                <a:extLst>
                  <a:ext uri="{FF2B5EF4-FFF2-40B4-BE49-F238E27FC236}">
                    <a16:creationId xmlns:a16="http://schemas.microsoft.com/office/drawing/2014/main" id="{836EF5A4-8AC3-4D1B-21FC-5C8F5B7757B9}"/>
                  </a:ext>
                </a:extLst>
              </p:cNvPr>
              <p:cNvSpPr txBox="1">
                <a:spLocks/>
              </p:cNvSpPr>
              <p:nvPr/>
            </p:nvSpPr>
            <p:spPr>
              <a:xfrm>
                <a:off x="317941" y="1514477"/>
                <a:ext cx="11556121" cy="4662486"/>
              </a:xfrm>
              <a:prstGeom prst="rect">
                <a:avLst/>
              </a:prstGeom>
            </p:spPr>
            <p:txBody>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DE" b="1" dirty="0">
                    <a:effectLst>
                      <a:outerShdw blurRad="38100" dist="38100" dir="2700000" algn="tl">
                        <a:srgbClr val="000000">
                          <a:alpha val="43137"/>
                        </a:srgbClr>
                      </a:outerShdw>
                    </a:effectLst>
                  </a:rPr>
                  <a:t>Idea</a:t>
                </a:r>
                <a:r>
                  <a:rPr lang="en-DE" dirty="0"/>
                  <a:t>: </a:t>
                </a:r>
                <a:r>
                  <a:rPr lang="en-US" dirty="0"/>
                  <a:t>E</a:t>
                </a:r>
                <a:r>
                  <a:rPr lang="en-DE" dirty="0"/>
                  <a:t>ncode </a:t>
                </a:r>
                <a:r>
                  <a:rPr lang="en-US" dirty="0"/>
                  <a:t>data</a:t>
                </a:r>
                <a:r>
                  <a:rPr lang="en-DE" dirty="0"/>
                  <a:t> in</a:t>
                </a:r>
                <a:r>
                  <a:rPr lang="en-US" dirty="0"/>
                  <a:t> the amplitudes of a quantum </a:t>
                </a:r>
                <a:r>
                  <a:rPr lang="en-DE" dirty="0"/>
                  <a:t>state </a:t>
                </a:r>
              </a:p>
              <a:p>
                <a:r>
                  <a:rPr lang="en-DE" b="1" dirty="0">
                    <a:effectLst>
                      <a:outerShdw blurRad="38100" dist="38100" dir="2700000" algn="tl">
                        <a:srgbClr val="000000">
                          <a:alpha val="43137"/>
                        </a:srgbClr>
                      </a:outerShdw>
                    </a:effectLst>
                  </a:rPr>
                  <a:t>Requires</a:t>
                </a:r>
                <a:r>
                  <a:rPr lang="en-US" dirty="0"/>
                  <a:t>:</a:t>
                </a:r>
                <a:r>
                  <a:rPr lang="en-DE" dirty="0"/>
                  <a:t> </a:t>
                </a:r>
                <a14:m>
                  <m:oMath xmlns:m="http://schemas.openxmlformats.org/officeDocument/2006/math">
                    <m:d>
                      <m:dPr>
                        <m:begChr m:val=""/>
                        <m:endChr m:val="⌉"/>
                        <m:ctrlPr>
                          <a:rPr lang="de-DE" i="1" smtClean="0">
                            <a:latin typeface="Cambria Math" panose="02040503050406030204" pitchFamily="18" charset="0"/>
                          </a:rPr>
                        </m:ctrlPr>
                      </m:dPr>
                      <m:e>
                        <m:d>
                          <m:dPr>
                            <m:begChr m:val="⌈"/>
                            <m:endChr m:val=""/>
                            <m:ctrlPr>
                              <a:rPr lang="de-DE" i="1">
                                <a:latin typeface="Cambria Math" panose="02040503050406030204" pitchFamily="18" charset="0"/>
                              </a:rPr>
                            </m:ctrlPr>
                          </m:dPr>
                          <m:e>
                            <m:sSub>
                              <m:sSubPr>
                                <m:ctrlPr>
                                  <a:rPr lang="de-DE" i="1" smtClean="0">
                                    <a:latin typeface="Cambria Math" panose="02040503050406030204" pitchFamily="18" charset="0"/>
                                  </a:rPr>
                                </m:ctrlPr>
                              </m:sSubPr>
                              <m:e>
                                <m:r>
                                  <m:rPr>
                                    <m:sty m:val="p"/>
                                  </m:rPr>
                                  <a:rPr lang="en-US" b="0" i="1" smtClean="0">
                                    <a:latin typeface="Cambria Math" panose="02040503050406030204" pitchFamily="18" charset="0"/>
                                  </a:rPr>
                                  <m:t>log</m:t>
                                </m:r>
                              </m:e>
                              <m:sub>
                                <m:r>
                                  <a:rPr lang="en-US" b="0" i="1" smtClean="0">
                                    <a:latin typeface="Cambria Math" panose="02040503050406030204" pitchFamily="18" charset="0"/>
                                  </a:rPr>
                                  <m:t>2</m:t>
                                </m:r>
                              </m:sub>
                            </m:sSub>
                            <m:r>
                              <a:rPr lang="de-DE" i="1">
                                <a:latin typeface="Cambria Math" panose="02040503050406030204" pitchFamily="18" charset="0"/>
                              </a:rPr>
                              <m:t>(</m:t>
                            </m:r>
                            <m:r>
                              <a:rPr lang="de-DE" i="1">
                                <a:latin typeface="Cambria Math" panose="02040503050406030204" pitchFamily="18" charset="0"/>
                              </a:rPr>
                              <m:t>𝑘</m:t>
                            </m:r>
                            <m:r>
                              <a:rPr lang="de-DE" i="1">
                                <a:latin typeface="Cambria Math" panose="02040503050406030204" pitchFamily="18" charset="0"/>
                              </a:rPr>
                              <m:t>)</m:t>
                            </m:r>
                          </m:e>
                        </m:d>
                      </m:e>
                    </m:d>
                    <m:r>
                      <a:rPr lang="de-DE" smtClean="0">
                        <a:latin typeface="Cambria Math" panose="02040503050406030204" pitchFamily="18" charset="0"/>
                      </a:rPr>
                      <m:t> </m:t>
                    </m:r>
                  </m:oMath>
                </a14:m>
                <a:r>
                  <a:rPr lang="en-DE" dirty="0"/>
                  <a:t>qubits for a vector of length </a:t>
                </a:r>
                <a14:m>
                  <m:oMath xmlns:m="http://schemas.openxmlformats.org/officeDocument/2006/math">
                    <m:r>
                      <a:rPr lang="en-DE" i="1" dirty="0" smtClean="0">
                        <a:latin typeface="Cambria Math" panose="02040503050406030204" pitchFamily="18" charset="0"/>
                      </a:rPr>
                      <m:t>𝑘</m:t>
                    </m:r>
                  </m:oMath>
                </a14:m>
                <a:endParaRPr lang="en-DE" dirty="0"/>
              </a:p>
            </p:txBody>
          </p:sp>
        </mc:Choice>
        <mc:Fallback xmlns="">
          <p:sp>
            <p:nvSpPr>
              <p:cNvPr id="3" name="Content Placeholder 1">
                <a:extLst>
                  <a:ext uri="{FF2B5EF4-FFF2-40B4-BE49-F238E27FC236}">
                    <a16:creationId xmlns:a16="http://schemas.microsoft.com/office/drawing/2014/main" id="{836EF5A4-8AC3-4D1B-21FC-5C8F5B7757B9}"/>
                  </a:ext>
                </a:extLst>
              </p:cNvPr>
              <p:cNvSpPr txBox="1">
                <a:spLocks noRot="1" noChangeAspect="1" noMove="1" noResize="1" noEditPoints="1" noAdjustHandles="1" noChangeArrowheads="1" noChangeShapeType="1" noTextEdit="1"/>
              </p:cNvSpPr>
              <p:nvPr/>
            </p:nvSpPr>
            <p:spPr>
              <a:xfrm>
                <a:off x="317941" y="1514477"/>
                <a:ext cx="11556121" cy="4662486"/>
              </a:xfrm>
              <a:prstGeom prst="rect">
                <a:avLst/>
              </a:prstGeom>
              <a:blipFill>
                <a:blip r:embed="rId2"/>
                <a:stretch>
                  <a:fillRect l="-1002" t="-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74D451-EA98-712F-1EB8-00E332F76A29}"/>
                  </a:ext>
                </a:extLst>
              </p:cNvPr>
              <p:cNvSpPr txBox="1"/>
              <p:nvPr/>
            </p:nvSpPr>
            <p:spPr>
              <a:xfrm>
                <a:off x="6204646" y="2764394"/>
                <a:ext cx="5936953" cy="66460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ad>
                            <m:radPr>
                              <m:degHide m:val="on"/>
                              <m:ctrlPr>
                                <a:rPr lang="de-DE" b="0" i="1" smtClean="0">
                                  <a:latin typeface="Cambria Math" panose="02040503050406030204" pitchFamily="18" charset="0"/>
                                </a:rPr>
                              </m:ctrlPr>
                            </m:radPr>
                            <m:deg/>
                            <m:e>
                              <m:sSup>
                                <m:sSupPr>
                                  <m:ctrlPr>
                                    <a:rPr lang="de-DE" b="0" i="1" smtClean="0">
                                      <a:latin typeface="Cambria Math" panose="02040503050406030204" pitchFamily="18" charset="0"/>
                                    </a:rPr>
                                  </m:ctrlPr>
                                </m:sSupPr>
                                <m:e>
                                  <m:r>
                                    <a:rPr lang="de-DE" b="0" i="1" smtClean="0">
                                      <a:latin typeface="Cambria Math" panose="02040503050406030204" pitchFamily="18" charset="0"/>
                                    </a:rPr>
                                    <m:t>2</m:t>
                                  </m:r>
                                </m:e>
                                <m:sup>
                                  <m:r>
                                    <a:rPr lang="de-DE" b="0" i="1" smtClean="0">
                                      <a:latin typeface="Cambria Math" panose="02040503050406030204" pitchFamily="18" charset="0"/>
                                    </a:rPr>
                                    <m:t>2</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1</m:t>
                                  </m:r>
                                </m:e>
                                <m:sup>
                                  <m:r>
                                    <a:rPr lang="de-DE" b="0" i="1" smtClean="0">
                                      <a:latin typeface="Cambria Math" panose="02040503050406030204" pitchFamily="18" charset="0"/>
                                    </a:rPr>
                                    <m:t>2</m:t>
                                  </m:r>
                                </m:sup>
                              </m:sSup>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sSup>
                                    <m:sSupPr>
                                      <m:ctrlPr>
                                        <a:rPr lang="de-DE" b="0" i="1" smtClean="0">
                                          <a:latin typeface="Cambria Math" panose="02040503050406030204" pitchFamily="18" charset="0"/>
                                        </a:rPr>
                                      </m:ctrlPr>
                                    </m:sSupPr>
                                    <m:e>
                                      <m:r>
                                        <a:rPr lang="de-DE" b="0" i="1" smtClean="0">
                                          <a:latin typeface="Cambria Math" panose="02040503050406030204" pitchFamily="18" charset="0"/>
                                        </a:rPr>
                                        <m:t>0</m:t>
                                      </m:r>
                                    </m:e>
                                    <m:sup>
                                      <m:r>
                                        <a:rPr lang="de-DE" b="0" i="1" smtClean="0">
                                          <a:latin typeface="Cambria Math" panose="02040503050406030204" pitchFamily="18" charset="0"/>
                                        </a:rPr>
                                        <m:t>2</m:t>
                                      </m:r>
                                    </m:sup>
                                  </m:sSup>
                                  <m:r>
                                    <a:rPr lang="de-DE" b="0" i="1" smtClean="0">
                                      <a:latin typeface="Cambria Math" panose="02040503050406030204" pitchFamily="18" charset="0"/>
                                    </a:rPr>
                                    <m:t>+3</m:t>
                                  </m:r>
                                </m:e>
                                <m:sup>
                                  <m:r>
                                    <a:rPr lang="de-DE" b="0" i="1" smtClean="0">
                                      <a:latin typeface="Cambria Math" panose="02040503050406030204" pitchFamily="18" charset="0"/>
                                    </a:rPr>
                                    <m:t>2</m:t>
                                  </m:r>
                                </m:sup>
                              </m:sSup>
                            </m:e>
                          </m:rad>
                        </m:den>
                      </m:f>
                      <m:r>
                        <a:rPr lang="de-DE" b="0" i="1" smtClean="0">
                          <a:latin typeface="Cambria Math" panose="02040503050406030204" pitchFamily="18" charset="0"/>
                        </a:rPr>
                        <m:t>(2</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00</m:t>
                          </m:r>
                        </m:e>
                      </m:d>
                      <m:r>
                        <a:rPr lang="de-DE" b="0" i="1" smtClean="0">
                          <a:latin typeface="Cambria Math" panose="02040503050406030204" pitchFamily="18" charset="0"/>
                        </a:rPr>
                        <m:t>+1</m:t>
                      </m:r>
                      <m:d>
                        <m:dPr>
                          <m:begChr m:val="|"/>
                          <m:endChr m:val="⟩"/>
                          <m:ctrlPr>
                            <a:rPr lang="de-DE" i="1">
                              <a:latin typeface="Cambria Math" panose="02040503050406030204" pitchFamily="18" charset="0"/>
                            </a:rPr>
                          </m:ctrlPr>
                        </m:dPr>
                        <m:e>
                          <m:r>
                            <a:rPr lang="de-DE" i="1">
                              <a:latin typeface="Cambria Math" panose="02040503050406030204" pitchFamily="18" charset="0"/>
                            </a:rPr>
                            <m:t>0</m:t>
                          </m:r>
                          <m:r>
                            <a:rPr lang="de-DE" b="0" i="1" smtClean="0">
                              <a:latin typeface="Cambria Math" panose="02040503050406030204" pitchFamily="18" charset="0"/>
                            </a:rPr>
                            <m:t>1</m:t>
                          </m:r>
                        </m:e>
                      </m:d>
                      <m:r>
                        <a:rPr lang="de-DE" b="0" i="1" smtClean="0">
                          <a:latin typeface="Cambria Math" panose="02040503050406030204" pitchFamily="18" charset="0"/>
                        </a:rPr>
                        <m:t>+0</m:t>
                      </m:r>
                      <m:d>
                        <m:dPr>
                          <m:begChr m:val="|"/>
                          <m:endChr m:val="⟩"/>
                          <m:ctrlPr>
                            <a:rPr lang="de-DE" i="1">
                              <a:latin typeface="Cambria Math" panose="02040503050406030204" pitchFamily="18" charset="0"/>
                            </a:rPr>
                          </m:ctrlPr>
                        </m:dPr>
                        <m:e>
                          <m:r>
                            <a:rPr lang="de-DE" b="0" i="1" smtClean="0">
                              <a:latin typeface="Cambria Math" panose="02040503050406030204" pitchFamily="18" charset="0"/>
                            </a:rPr>
                            <m:t>1</m:t>
                          </m:r>
                          <m:r>
                            <a:rPr lang="de-DE" i="1">
                              <a:latin typeface="Cambria Math" panose="02040503050406030204" pitchFamily="18" charset="0"/>
                            </a:rPr>
                            <m:t>0</m:t>
                          </m:r>
                        </m:e>
                      </m:d>
                      <m:r>
                        <a:rPr lang="de-DE" b="0" i="1" smtClean="0">
                          <a:latin typeface="Cambria Math" panose="02040503050406030204" pitchFamily="18" charset="0"/>
                        </a:rPr>
                        <m:t>+3</m:t>
                      </m:r>
                      <m:d>
                        <m:dPr>
                          <m:begChr m:val="|"/>
                          <m:endChr m:val="⟩"/>
                          <m:ctrlPr>
                            <a:rPr lang="de-DE" i="1">
                              <a:latin typeface="Cambria Math" panose="02040503050406030204" pitchFamily="18" charset="0"/>
                            </a:rPr>
                          </m:ctrlPr>
                        </m:dPr>
                        <m:e>
                          <m:r>
                            <a:rPr lang="de-DE" b="0" i="1" smtClean="0">
                              <a:latin typeface="Cambria Math" panose="02040503050406030204" pitchFamily="18" charset="0"/>
                            </a:rPr>
                            <m:t>11</m:t>
                          </m:r>
                        </m:e>
                      </m:d>
                      <m:r>
                        <a:rPr lang="de-DE"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0374D451-EA98-712F-1EB8-00E332F76A29}"/>
                  </a:ext>
                </a:extLst>
              </p:cNvPr>
              <p:cNvSpPr txBox="1">
                <a:spLocks noRot="1" noChangeAspect="1" noMove="1" noResize="1" noEditPoints="1" noAdjustHandles="1" noChangeArrowheads="1" noChangeShapeType="1" noTextEdit="1"/>
              </p:cNvSpPr>
              <p:nvPr/>
            </p:nvSpPr>
            <p:spPr>
              <a:xfrm>
                <a:off x="6204646" y="2764394"/>
                <a:ext cx="5936953" cy="664606"/>
              </a:xfrm>
              <a:prstGeom prst="rect">
                <a:avLst/>
              </a:prstGeom>
              <a:blipFill>
                <a:blip r:embed="rId3"/>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043E84FD-5D33-EDA1-C848-BE1DE16286F0}"/>
              </a:ext>
            </a:extLst>
          </p:cNvPr>
          <p:cNvPicPr>
            <a:picLocks noChangeAspect="1"/>
          </p:cNvPicPr>
          <p:nvPr/>
        </p:nvPicPr>
        <p:blipFill>
          <a:blip r:embed="rId4"/>
          <a:stretch>
            <a:fillRect/>
          </a:stretch>
        </p:blipFill>
        <p:spPr>
          <a:xfrm>
            <a:off x="7065502" y="5297696"/>
            <a:ext cx="4018829" cy="1298695"/>
          </a:xfrm>
          <a:prstGeom prst="rect">
            <a:avLst/>
          </a:prstGeom>
        </p:spPr>
      </p:pic>
      <p:sp>
        <p:nvSpPr>
          <p:cNvPr id="19" name="Rectangle: Rounded Corners 153">
            <a:extLst>
              <a:ext uri="{FF2B5EF4-FFF2-40B4-BE49-F238E27FC236}">
                <a16:creationId xmlns:a16="http://schemas.microsoft.com/office/drawing/2014/main" id="{597BA9A3-156A-166A-1FFF-1F2935D1AB7D}"/>
              </a:ext>
            </a:extLst>
          </p:cNvPr>
          <p:cNvSpPr/>
          <p:nvPr/>
        </p:nvSpPr>
        <p:spPr bwMode="auto">
          <a:xfrm>
            <a:off x="3625883" y="2761379"/>
            <a:ext cx="2357504" cy="239966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24" name="TextBox 23">
            <a:extLst>
              <a:ext uri="{FF2B5EF4-FFF2-40B4-BE49-F238E27FC236}">
                <a16:creationId xmlns:a16="http://schemas.microsoft.com/office/drawing/2014/main" id="{3500F785-16FD-8C00-3692-FD3CB0CA8672}"/>
              </a:ext>
            </a:extLst>
          </p:cNvPr>
          <p:cNvSpPr txBox="1"/>
          <p:nvPr/>
        </p:nvSpPr>
        <p:spPr>
          <a:xfrm>
            <a:off x="4003996" y="2921352"/>
            <a:ext cx="1613144"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Quantum encoding</a:t>
            </a:r>
          </a:p>
        </p:txBody>
      </p:sp>
      <p:sp>
        <p:nvSpPr>
          <p:cNvPr id="28" name="Arc 27">
            <a:extLst>
              <a:ext uri="{FF2B5EF4-FFF2-40B4-BE49-F238E27FC236}">
                <a16:creationId xmlns:a16="http://schemas.microsoft.com/office/drawing/2014/main" id="{91FC2C24-2225-37FF-1A28-964A76B7076B}"/>
              </a:ext>
            </a:extLst>
          </p:cNvPr>
          <p:cNvSpPr/>
          <p:nvPr/>
        </p:nvSpPr>
        <p:spPr bwMode="auto">
          <a:xfrm flipV="1">
            <a:off x="2294061" y="4915682"/>
            <a:ext cx="1926293" cy="688415"/>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29" name="Group 28">
            <a:extLst>
              <a:ext uri="{FF2B5EF4-FFF2-40B4-BE49-F238E27FC236}">
                <a16:creationId xmlns:a16="http://schemas.microsoft.com/office/drawing/2014/main" id="{DD3468C7-2E04-4A1D-FFC6-DAA2E5E9A315}"/>
              </a:ext>
            </a:extLst>
          </p:cNvPr>
          <p:cNvGrpSpPr/>
          <p:nvPr/>
        </p:nvGrpSpPr>
        <p:grpSpPr>
          <a:xfrm>
            <a:off x="721017" y="2767060"/>
            <a:ext cx="2510574" cy="2399675"/>
            <a:chOff x="690365" y="2821549"/>
            <a:chExt cx="2510574" cy="2399675"/>
          </a:xfrm>
        </p:grpSpPr>
        <p:sp>
          <p:nvSpPr>
            <p:cNvPr id="30" name="Rectangle: Rounded Corners 153">
              <a:extLst>
                <a:ext uri="{FF2B5EF4-FFF2-40B4-BE49-F238E27FC236}">
                  <a16:creationId xmlns:a16="http://schemas.microsoft.com/office/drawing/2014/main" id="{FF13583F-DB1F-8933-CDA7-EAA414B532F3}"/>
                </a:ext>
              </a:extLst>
            </p:cNvPr>
            <p:cNvSpPr/>
            <p:nvPr/>
          </p:nvSpPr>
          <p:spPr bwMode="auto">
            <a:xfrm>
              <a:off x="690365" y="2821549"/>
              <a:ext cx="2510574" cy="2399675"/>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31" name="TextBox 30">
              <a:extLst>
                <a:ext uri="{FF2B5EF4-FFF2-40B4-BE49-F238E27FC236}">
                  <a16:creationId xmlns:a16="http://schemas.microsoft.com/office/drawing/2014/main" id="{82E796B7-FD50-4654-3076-8448C411CA32}"/>
                </a:ext>
              </a:extLst>
            </p:cNvPr>
            <p:cNvSpPr txBox="1"/>
            <p:nvPr/>
          </p:nvSpPr>
          <p:spPr>
            <a:xfrm>
              <a:off x="957902" y="2975841"/>
              <a:ext cx="1995642"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Classical feature vector</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7B3EE8-90F4-8815-EC54-9FA53A2F72F0}"/>
                  </a:ext>
                </a:extLst>
              </p:cNvPr>
              <p:cNvSpPr txBox="1"/>
              <p:nvPr/>
            </p:nvSpPr>
            <p:spPr bwMode="auto">
              <a:xfrm>
                <a:off x="921139" y="3637121"/>
                <a:ext cx="2029316" cy="1356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latin typeface="Cambria Math" panose="02040503050406030204" pitchFamily="18" charset="0"/>
                        </a:rPr>
                        <m:t>𝑥</m:t>
                      </m:r>
                      <m:r>
                        <a:rPr lang="de-DE" sz="2200" b="0" i="1" smtClean="0">
                          <a:latin typeface="Cambria Math" panose="02040503050406030204" pitchFamily="18" charset="0"/>
                        </a:rPr>
                        <m:t>=</m:t>
                      </m:r>
                      <m:d>
                        <m:dPr>
                          <m:ctrlPr>
                            <a:rPr lang="de-DE" sz="2200" b="0" i="1" smtClean="0">
                              <a:latin typeface="Cambria Math" panose="02040503050406030204" pitchFamily="18" charset="0"/>
                            </a:rPr>
                          </m:ctrlPr>
                        </m:dPr>
                        <m:e>
                          <m:f>
                            <m:fPr>
                              <m:type m:val="noBar"/>
                              <m:ctrlPr>
                                <a:rPr lang="de-DE" sz="2200" b="0" i="1" smtClean="0">
                                  <a:latin typeface="Cambria Math" panose="02040503050406030204" pitchFamily="18" charset="0"/>
                                </a:rPr>
                              </m:ctrlPr>
                            </m:fPr>
                            <m:num>
                              <m:m>
                                <m:mPr>
                                  <m:mcs>
                                    <m:mc>
                                      <m:mcPr>
                                        <m:count m:val="1"/>
                                        <m:mcJc m:val="center"/>
                                      </m:mcPr>
                                    </m:mc>
                                  </m:mcs>
                                  <m:ctrlPr>
                                    <a:rPr lang="de-DE" sz="2200" b="0" i="1" smtClean="0">
                                      <a:latin typeface="Cambria Math" panose="02040503050406030204" pitchFamily="18" charset="0"/>
                                    </a:rPr>
                                  </m:ctrlPr>
                                </m:mPr>
                                <m:mr>
                                  <m:e>
                                    <m:r>
                                      <m:rPr>
                                        <m:brk m:alnAt="7"/>
                                      </m:rPr>
                                      <a:rPr lang="de-DE" sz="2200" b="0" i="1" smtClean="0">
                                        <a:latin typeface="Cambria Math" panose="02040503050406030204" pitchFamily="18" charset="0"/>
                                      </a:rPr>
                                      <m:t>2</m:t>
                                    </m:r>
                                  </m:e>
                                </m:mr>
                                <m:mr>
                                  <m:e>
                                    <m:r>
                                      <a:rPr lang="de-DE" sz="2200" b="0" i="1" smtClean="0">
                                        <a:latin typeface="Cambria Math" panose="02040503050406030204" pitchFamily="18" charset="0"/>
                                      </a:rPr>
                                      <m:t>1</m:t>
                                    </m:r>
                                  </m:e>
                                </m:mr>
                              </m:m>
                            </m:num>
                            <m:den>
                              <m:m>
                                <m:mPr>
                                  <m:mcs>
                                    <m:mc>
                                      <m:mcPr>
                                        <m:count m:val="1"/>
                                        <m:mcJc m:val="center"/>
                                      </m:mcPr>
                                    </m:mc>
                                  </m:mcs>
                                  <m:ctrlPr>
                                    <a:rPr lang="de-DE" sz="2200" b="0" i="1" smtClean="0">
                                      <a:latin typeface="Cambria Math" panose="02040503050406030204" pitchFamily="18" charset="0"/>
                                    </a:rPr>
                                  </m:ctrlPr>
                                </m:mPr>
                                <m:mr>
                                  <m:e>
                                    <m:r>
                                      <m:rPr>
                                        <m:brk m:alnAt="7"/>
                                      </m:rPr>
                                      <a:rPr lang="de-DE" sz="2200" b="0" i="1" smtClean="0">
                                        <a:latin typeface="Cambria Math" panose="02040503050406030204" pitchFamily="18" charset="0"/>
                                      </a:rPr>
                                      <m:t>0</m:t>
                                    </m:r>
                                  </m:e>
                                </m:mr>
                                <m:mr>
                                  <m:e>
                                    <m:r>
                                      <a:rPr lang="de-DE" sz="2200" b="0" i="1" smtClean="0">
                                        <a:latin typeface="Cambria Math" panose="02040503050406030204" pitchFamily="18" charset="0"/>
                                      </a:rPr>
                                      <m:t>3</m:t>
                                    </m:r>
                                  </m:e>
                                </m:mr>
                              </m:m>
                            </m:den>
                          </m:f>
                        </m:e>
                      </m:d>
                    </m:oMath>
                  </m:oMathPara>
                </a14:m>
                <a:endParaRPr lang="en-DE" sz="2200" dirty="0"/>
              </a:p>
            </p:txBody>
          </p:sp>
        </mc:Choice>
        <mc:Fallback xmlns="">
          <p:sp>
            <p:nvSpPr>
              <p:cNvPr id="18" name="TextBox 17">
                <a:extLst>
                  <a:ext uri="{FF2B5EF4-FFF2-40B4-BE49-F238E27FC236}">
                    <a16:creationId xmlns:a16="http://schemas.microsoft.com/office/drawing/2014/main" id="{8F7B3EE8-90F4-8815-EC54-9FA53A2F72F0}"/>
                  </a:ext>
                </a:extLst>
              </p:cNvPr>
              <p:cNvSpPr txBox="1">
                <a:spLocks noRot="1" noChangeAspect="1" noMove="1" noResize="1" noEditPoints="1" noAdjustHandles="1" noChangeArrowheads="1" noChangeShapeType="1" noTextEdit="1"/>
              </p:cNvSpPr>
              <p:nvPr/>
            </p:nvSpPr>
            <p:spPr bwMode="auto">
              <a:xfrm>
                <a:off x="921139" y="3637121"/>
                <a:ext cx="2029316" cy="13569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023486A-A25B-4EB8-0CF7-AB5B783CF58A}"/>
                  </a:ext>
                </a:extLst>
              </p:cNvPr>
              <p:cNvSpPr txBox="1"/>
              <p:nvPr/>
            </p:nvSpPr>
            <p:spPr bwMode="auto">
              <a:xfrm>
                <a:off x="4409717" y="4041627"/>
                <a:ext cx="7898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panose="02040503050406030204" pitchFamily="18" charset="0"/>
                            </a:rPr>
                          </m:ctrlPr>
                        </m:dPr>
                        <m:e>
                          <m:r>
                            <a:rPr lang="de-DE" sz="2400" b="0" i="1" smtClean="0">
                              <a:latin typeface="Cambria Math" panose="02040503050406030204" pitchFamily="18" charset="0"/>
                            </a:rPr>
                            <m:t>𝑥</m:t>
                          </m:r>
                        </m:e>
                      </m:d>
                    </m:oMath>
                  </m:oMathPara>
                </a14:m>
                <a:endParaRPr lang="en-DE" dirty="0"/>
              </a:p>
            </p:txBody>
          </p:sp>
        </mc:Choice>
        <mc:Fallback xmlns="">
          <p:sp>
            <p:nvSpPr>
              <p:cNvPr id="20" name="TextBox 19">
                <a:extLst>
                  <a:ext uri="{FF2B5EF4-FFF2-40B4-BE49-F238E27FC236}">
                    <a16:creationId xmlns:a16="http://schemas.microsoft.com/office/drawing/2014/main" id="{D023486A-A25B-4EB8-0CF7-AB5B783CF58A}"/>
                  </a:ext>
                </a:extLst>
              </p:cNvPr>
              <p:cNvSpPr txBox="1">
                <a:spLocks noRot="1" noChangeAspect="1" noMove="1" noResize="1" noEditPoints="1" noAdjustHandles="1" noChangeArrowheads="1" noChangeShapeType="1" noTextEdit="1"/>
              </p:cNvSpPr>
              <p:nvPr/>
            </p:nvSpPr>
            <p:spPr bwMode="auto">
              <a:xfrm>
                <a:off x="4409717" y="4041627"/>
                <a:ext cx="789836" cy="461665"/>
              </a:xfrm>
              <a:prstGeom prst="rect">
                <a:avLst/>
              </a:prstGeom>
              <a:blipFill>
                <a:blip r:embed="rId6"/>
                <a:stretch>
                  <a:fillRect/>
                </a:stretch>
              </a:blipFill>
            </p:spPr>
            <p:txBody>
              <a:bodyPr/>
              <a:lstStyle/>
              <a:p>
                <a:r>
                  <a:rPr lang="en-US">
                    <a:noFill/>
                  </a:rPr>
                  <a:t> </a:t>
                </a:r>
              </a:p>
            </p:txBody>
          </p:sp>
        </mc:Fallback>
      </mc:AlternateContent>
      <p:sp>
        <p:nvSpPr>
          <p:cNvPr id="36" name="Arc 35">
            <a:extLst>
              <a:ext uri="{FF2B5EF4-FFF2-40B4-BE49-F238E27FC236}">
                <a16:creationId xmlns:a16="http://schemas.microsoft.com/office/drawing/2014/main" id="{F2A94666-3A38-6AA2-2264-63B1A9E9514F}"/>
              </a:ext>
            </a:extLst>
          </p:cNvPr>
          <p:cNvSpPr/>
          <p:nvPr/>
        </p:nvSpPr>
        <p:spPr bwMode="auto">
          <a:xfrm rot="18811483" flipV="1">
            <a:off x="5611715" y="3214519"/>
            <a:ext cx="1926293" cy="688415"/>
          </a:xfrm>
          <a:prstGeom prst="arc">
            <a:avLst>
              <a:gd name="adj1" fmla="val 11128946"/>
              <a:gd name="adj2" fmla="val 18709353"/>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7" name="TextBox 36">
            <a:extLst>
              <a:ext uri="{FF2B5EF4-FFF2-40B4-BE49-F238E27FC236}">
                <a16:creationId xmlns:a16="http://schemas.microsoft.com/office/drawing/2014/main" id="{4716010E-B1FF-9764-50CC-97FD8C2ED0EB}"/>
              </a:ext>
            </a:extLst>
          </p:cNvPr>
          <p:cNvSpPr txBox="1"/>
          <p:nvPr/>
        </p:nvSpPr>
        <p:spPr>
          <a:xfrm>
            <a:off x="7343221" y="3629238"/>
            <a:ext cx="4065389" cy="369332"/>
          </a:xfrm>
          <a:prstGeom prst="rect">
            <a:avLst/>
          </a:prstGeom>
          <a:noFill/>
        </p:spPr>
        <p:txBody>
          <a:bodyPr wrap="square" rtlCol="0">
            <a:spAutoFit/>
          </a:bodyPr>
          <a:lstStyle/>
          <a:p>
            <a:pPr algn="l"/>
            <a:r>
              <a:rPr lang="en-US" b="1" u="sng" dirty="0"/>
              <a:t>We need the normalization constant!</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ECD2055-A2E3-8DB3-EF69-A3F711F7A919}"/>
                  </a:ext>
                </a:extLst>
              </p:cNvPr>
              <p:cNvSpPr txBox="1"/>
              <p:nvPr/>
            </p:nvSpPr>
            <p:spPr>
              <a:xfrm>
                <a:off x="8042070" y="4010762"/>
                <a:ext cx="2065694" cy="105381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ctrlPr>
                            <a:rPr lang="en-US" sz="2400" i="1" smtClean="0">
                              <a:latin typeface="Cambria Math" panose="02040503050406030204" pitchFamily="18" charset="0"/>
                            </a:rPr>
                          </m:ctrlPr>
                        </m:naryPr>
                        <m:sub>
                          <m:r>
                            <m:rPr>
                              <m:sty m:val="p"/>
                              <m:brk m:alnAt="23"/>
                            </m:rPr>
                            <a:rPr lang="en-US" sz="2400" b="0" i="1" smtClean="0">
                              <a:latin typeface="Cambria Math" panose="02040503050406030204" pitchFamily="18" charset="0"/>
                            </a:rPr>
                            <m:t>i</m:t>
                          </m:r>
                          <m:r>
                            <a:rPr lang="en-US" sz="2400" b="0" i="1" smtClean="0">
                              <a:latin typeface="Cambria Math" panose="02040503050406030204" pitchFamily="18" charset="0"/>
                            </a:rPr>
                            <m:t>=1</m:t>
                          </m:r>
                        </m:sub>
                        <m:sup>
                          <m:r>
                            <m:rPr>
                              <m:sty m:val="p"/>
                            </m:rPr>
                            <a:rPr lang="en-US" sz="2400" b="0" i="1" smtClean="0">
                              <a:latin typeface="Cambria Math" panose="02040503050406030204" pitchFamily="18" charset="0"/>
                            </a:rPr>
                            <m:t>k</m:t>
                          </m:r>
                        </m:sup>
                        <m:e>
                          <m:sSup>
                            <m:sSupPr>
                              <m:ctrlPr>
                                <a:rPr lang="en-US" sz="2400" i="1" smtClean="0">
                                  <a:latin typeface="Cambria Math" panose="02040503050406030204" pitchFamily="18" charset="0"/>
                                </a:rPr>
                              </m:ctrlPr>
                            </m:sSupPr>
                            <m:e>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m:rPr>
                                          <m:sty m:val="p"/>
                                        </m:rPr>
                                        <a:rPr lang="en-US" sz="2400" b="0" i="1" smtClean="0">
                                          <a:latin typeface="Cambria Math" panose="02040503050406030204" pitchFamily="18" charset="0"/>
                                        </a:rPr>
                                        <m:t>x</m:t>
                                      </m:r>
                                    </m:e>
                                    <m:sub>
                                      <m:r>
                                        <m:rPr>
                                          <m:sty m:val="p"/>
                                        </m:rPr>
                                        <a:rPr lang="en-US" sz="2400" b="0" i="1" smtClean="0">
                                          <a:latin typeface="Cambria Math" panose="02040503050406030204" pitchFamily="18" charset="0"/>
                                        </a:rPr>
                                        <m:t>i</m:t>
                                      </m:r>
                                    </m:sub>
                                  </m:sSub>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e>
                              </m:d>
                            </m:e>
                            <m:sup>
                              <m:r>
                                <a:rPr lang="en-US" sz="2400" b="0" i="1" smtClean="0">
                                  <a:latin typeface="Cambria Math" panose="02040503050406030204" pitchFamily="18" charset="0"/>
                                </a:rPr>
                                <m:t>2</m:t>
                              </m:r>
                            </m:sup>
                          </m:sSup>
                        </m:e>
                      </m:nary>
                    </m:oMath>
                  </m:oMathPara>
                </a14:m>
                <a:endParaRPr lang="en-US" dirty="0" err="1"/>
              </a:p>
            </p:txBody>
          </p:sp>
        </mc:Choice>
        <mc:Fallback xmlns="">
          <p:sp>
            <p:nvSpPr>
              <p:cNvPr id="38" name="TextBox 37">
                <a:extLst>
                  <a:ext uri="{FF2B5EF4-FFF2-40B4-BE49-F238E27FC236}">
                    <a16:creationId xmlns:a16="http://schemas.microsoft.com/office/drawing/2014/main" id="{DECD2055-A2E3-8DB3-EF69-A3F711F7A919}"/>
                  </a:ext>
                </a:extLst>
              </p:cNvPr>
              <p:cNvSpPr txBox="1">
                <a:spLocks noRot="1" noChangeAspect="1" noMove="1" noResize="1" noEditPoints="1" noAdjustHandles="1" noChangeArrowheads="1" noChangeShapeType="1" noTextEdit="1"/>
              </p:cNvSpPr>
              <p:nvPr/>
            </p:nvSpPr>
            <p:spPr>
              <a:xfrm>
                <a:off x="8042070" y="4010762"/>
                <a:ext cx="2065694" cy="1053815"/>
              </a:xfrm>
              <a:prstGeom prst="rect">
                <a:avLst/>
              </a:prstGeom>
              <a:blipFill>
                <a:blip r:embed="rId7"/>
                <a:stretch>
                  <a:fillRect/>
                </a:stretch>
              </a:blipFill>
            </p:spPr>
            <p:txBody>
              <a:bodyPr/>
              <a:lstStyle/>
              <a:p>
                <a:r>
                  <a:rPr lang="en-US">
                    <a:noFill/>
                  </a:rPr>
                  <a:t> </a:t>
                </a:r>
              </a:p>
            </p:txBody>
          </p:sp>
        </mc:Fallback>
      </mc:AlternateContent>
      <p:sp>
        <p:nvSpPr>
          <p:cNvPr id="39" name="Arrow: Right 38">
            <a:extLst>
              <a:ext uri="{FF2B5EF4-FFF2-40B4-BE49-F238E27FC236}">
                <a16:creationId xmlns:a16="http://schemas.microsoft.com/office/drawing/2014/main" id="{D3A309CF-AEAF-F0C9-7B31-DCB5F222A410}"/>
              </a:ext>
            </a:extLst>
          </p:cNvPr>
          <p:cNvSpPr/>
          <p:nvPr/>
        </p:nvSpPr>
        <p:spPr>
          <a:xfrm rot="1387604">
            <a:off x="6073193" y="5197554"/>
            <a:ext cx="780887" cy="42463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a:extLst>
              <a:ext uri="{FF2B5EF4-FFF2-40B4-BE49-F238E27FC236}">
                <a16:creationId xmlns:a16="http://schemas.microsoft.com/office/drawing/2014/main" id="{A890191B-6817-EACD-3A43-4697A8895E7B}"/>
              </a:ext>
            </a:extLst>
          </p:cNvPr>
          <p:cNvSpPr txBox="1"/>
          <p:nvPr/>
        </p:nvSpPr>
        <p:spPr>
          <a:xfrm>
            <a:off x="5492224" y="5710778"/>
            <a:ext cx="1494445" cy="707886"/>
          </a:xfrm>
          <a:prstGeom prst="rect">
            <a:avLst/>
          </a:prstGeom>
          <a:noFill/>
        </p:spPr>
        <p:txBody>
          <a:bodyPr wrap="square" rtlCol="0">
            <a:spAutoFit/>
          </a:bodyPr>
          <a:lstStyle/>
          <a:p>
            <a:pPr algn="ctr"/>
            <a:r>
              <a:rPr lang="en-US" sz="2000" dirty="0"/>
              <a:t>State preparation</a:t>
            </a:r>
          </a:p>
        </p:txBody>
      </p:sp>
    </p:spTree>
    <p:extLst>
      <p:ext uri="{BB962C8B-B14F-4D97-AF65-F5344CB8AC3E}">
        <p14:creationId xmlns:p14="http://schemas.microsoft.com/office/powerpoint/2010/main" val="29098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6" grpId="0" animBg="1"/>
      <p:bldP spid="37" grpId="0"/>
      <p:bldP spid="38" grpId="0"/>
      <p:bldP spid="39"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6494-F51B-8A50-6C53-EF9E7B1F6D83}"/>
              </a:ext>
            </a:extLst>
          </p:cNvPr>
          <p:cNvSpPr>
            <a:spLocks noGrp="1"/>
          </p:cNvSpPr>
          <p:nvPr>
            <p:ph type="title"/>
          </p:nvPr>
        </p:nvSpPr>
        <p:spPr/>
        <p:txBody>
          <a:bodyPr/>
          <a:lstStyle/>
          <a:p>
            <a:r>
              <a:rPr lang="en-US" dirty="0"/>
              <a:t>Angle encoding</a:t>
            </a:r>
          </a:p>
        </p:txBody>
      </p:sp>
      <mc:AlternateContent xmlns:mc="http://schemas.openxmlformats.org/markup-compatibility/2006" xmlns:a14="http://schemas.microsoft.com/office/drawing/2010/main">
        <mc:Choice Requires="a14">
          <p:sp>
            <p:nvSpPr>
              <p:cNvPr id="24" name="Content Placeholder 1">
                <a:extLst>
                  <a:ext uri="{FF2B5EF4-FFF2-40B4-BE49-F238E27FC236}">
                    <a16:creationId xmlns:a16="http://schemas.microsoft.com/office/drawing/2014/main" id="{CF72355E-B784-E998-87EA-86EBE65B22C9}"/>
                  </a:ext>
                </a:extLst>
              </p:cNvPr>
              <p:cNvSpPr txBox="1">
                <a:spLocks/>
              </p:cNvSpPr>
              <p:nvPr/>
            </p:nvSpPr>
            <p:spPr>
              <a:xfrm>
                <a:off x="317941" y="1514477"/>
                <a:ext cx="10242555" cy="4662486"/>
              </a:xfrm>
              <a:prstGeom prst="rect">
                <a:avLst/>
              </a:prstGeom>
            </p:spPr>
            <p:txBody>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DE" b="1" dirty="0">
                    <a:effectLst>
                      <a:outerShdw blurRad="38100" dist="38100" dir="2700000" algn="tl">
                        <a:srgbClr val="000000">
                          <a:alpha val="43137"/>
                        </a:srgbClr>
                      </a:outerShdw>
                    </a:effectLst>
                  </a:rPr>
                  <a:t>Idea</a:t>
                </a:r>
                <a:r>
                  <a:rPr lang="en-DE" dirty="0"/>
                  <a:t>: </a:t>
                </a:r>
                <a:r>
                  <a:rPr lang="en-US" dirty="0"/>
                  <a:t>Rescale</a:t>
                </a:r>
                <a:r>
                  <a:rPr lang="en-DE" dirty="0"/>
                  <a:t> data and encode </a:t>
                </a:r>
                <a:r>
                  <a:rPr lang="en-US" dirty="0"/>
                  <a:t>them</a:t>
                </a:r>
                <a:r>
                  <a:rPr lang="en-DE" dirty="0"/>
                  <a:t> in angle rotations</a:t>
                </a:r>
                <a:r>
                  <a:rPr lang="en-US" dirty="0"/>
                  <a:t> </a:t>
                </a:r>
                <a:endParaRPr lang="en-DE" dirty="0"/>
              </a:p>
              <a:p>
                <a:r>
                  <a:rPr lang="en-DE" b="1" dirty="0">
                    <a:effectLst>
                      <a:outerShdw blurRad="38100" dist="38100" dir="2700000" algn="tl">
                        <a:srgbClr val="000000">
                          <a:alpha val="43137"/>
                        </a:srgbClr>
                      </a:outerShdw>
                    </a:effectLst>
                  </a:rPr>
                  <a:t>Requires</a:t>
                </a:r>
                <a:r>
                  <a:rPr lang="en-US" dirty="0"/>
                  <a:t>:</a:t>
                </a:r>
                <a:r>
                  <a:rPr lang="en-DE" dirty="0"/>
                  <a:t> </a:t>
                </a:r>
                <a14:m>
                  <m:oMath xmlns:m="http://schemas.openxmlformats.org/officeDocument/2006/math">
                    <m:r>
                      <a:rPr lang="de-DE" i="1" smtClean="0">
                        <a:latin typeface="Cambria Math" panose="02040503050406030204" pitchFamily="18" charset="0"/>
                      </a:rPr>
                      <m:t>𝑘</m:t>
                    </m:r>
                  </m:oMath>
                </a14:m>
                <a:r>
                  <a:rPr lang="en-DE" dirty="0"/>
                  <a:t> qubits for a vector of length </a:t>
                </a:r>
                <a14:m>
                  <m:oMath xmlns:m="http://schemas.openxmlformats.org/officeDocument/2006/math">
                    <m:r>
                      <a:rPr lang="en-DE" i="1" dirty="0" smtClean="0">
                        <a:latin typeface="Cambria Math" panose="02040503050406030204" pitchFamily="18" charset="0"/>
                      </a:rPr>
                      <m:t>𝑘</m:t>
                    </m:r>
                  </m:oMath>
                </a14:m>
                <a:endParaRPr lang="en-DE" dirty="0"/>
              </a:p>
            </p:txBody>
          </p:sp>
        </mc:Choice>
        <mc:Fallback xmlns="">
          <p:sp>
            <p:nvSpPr>
              <p:cNvPr id="24" name="Content Placeholder 1">
                <a:extLst>
                  <a:ext uri="{FF2B5EF4-FFF2-40B4-BE49-F238E27FC236}">
                    <a16:creationId xmlns:a16="http://schemas.microsoft.com/office/drawing/2014/main" id="{CF72355E-B784-E998-87EA-86EBE65B22C9}"/>
                  </a:ext>
                </a:extLst>
              </p:cNvPr>
              <p:cNvSpPr txBox="1">
                <a:spLocks noRot="1" noChangeAspect="1" noMove="1" noResize="1" noEditPoints="1" noAdjustHandles="1" noChangeArrowheads="1" noChangeShapeType="1" noTextEdit="1"/>
              </p:cNvSpPr>
              <p:nvPr/>
            </p:nvSpPr>
            <p:spPr>
              <a:xfrm>
                <a:off x="317941" y="1514477"/>
                <a:ext cx="10242555" cy="4662486"/>
              </a:xfrm>
              <a:prstGeom prst="rect">
                <a:avLst/>
              </a:prstGeom>
              <a:blipFill>
                <a:blip r:embed="rId2"/>
                <a:stretch>
                  <a:fillRect l="-1131" t="-2353"/>
                </a:stretch>
              </a:blipFill>
            </p:spPr>
            <p:txBody>
              <a:bodyPr/>
              <a:lstStyle/>
              <a:p>
                <a:r>
                  <a:rPr lang="en-US">
                    <a:noFill/>
                  </a:rPr>
                  <a:t> </a:t>
                </a:r>
              </a:p>
            </p:txBody>
          </p:sp>
        </mc:Fallback>
      </mc:AlternateContent>
      <p:pic>
        <p:nvPicPr>
          <p:cNvPr id="43" name="Picture 42">
            <a:extLst>
              <a:ext uri="{FF2B5EF4-FFF2-40B4-BE49-F238E27FC236}">
                <a16:creationId xmlns:a16="http://schemas.microsoft.com/office/drawing/2014/main" id="{4922B940-A950-DE9A-CF31-231414D0741D}"/>
              </a:ext>
            </a:extLst>
          </p:cNvPr>
          <p:cNvPicPr>
            <a:picLocks noChangeAspect="1"/>
          </p:cNvPicPr>
          <p:nvPr/>
        </p:nvPicPr>
        <p:blipFill>
          <a:blip r:embed="rId3"/>
          <a:stretch>
            <a:fillRect/>
          </a:stretch>
        </p:blipFill>
        <p:spPr>
          <a:xfrm>
            <a:off x="9544131" y="2346632"/>
            <a:ext cx="1800199" cy="3389986"/>
          </a:xfrm>
          <a:prstGeom prst="rect">
            <a:avLst/>
          </a:prstGeom>
        </p:spPr>
      </p:pic>
      <p:sp>
        <p:nvSpPr>
          <p:cNvPr id="5" name="Arc 4">
            <a:extLst>
              <a:ext uri="{FF2B5EF4-FFF2-40B4-BE49-F238E27FC236}">
                <a16:creationId xmlns:a16="http://schemas.microsoft.com/office/drawing/2014/main" id="{2C90231E-8E34-1068-DC4B-AD74EC442362}"/>
              </a:ext>
            </a:extLst>
          </p:cNvPr>
          <p:cNvSpPr/>
          <p:nvPr/>
        </p:nvSpPr>
        <p:spPr bwMode="auto">
          <a:xfrm flipV="1">
            <a:off x="2214547" y="5033535"/>
            <a:ext cx="1415616" cy="551093"/>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17" name="Group 16">
            <a:extLst>
              <a:ext uri="{FF2B5EF4-FFF2-40B4-BE49-F238E27FC236}">
                <a16:creationId xmlns:a16="http://schemas.microsoft.com/office/drawing/2014/main" id="{CFCCF2FB-E59B-92EC-7567-9E23AA5733FA}"/>
              </a:ext>
            </a:extLst>
          </p:cNvPr>
          <p:cNvGrpSpPr/>
          <p:nvPr/>
        </p:nvGrpSpPr>
        <p:grpSpPr>
          <a:xfrm>
            <a:off x="311744" y="2761369"/>
            <a:ext cx="2510574" cy="2399675"/>
            <a:chOff x="721017" y="2767060"/>
            <a:chExt cx="2510574" cy="2399675"/>
          </a:xfrm>
        </p:grpSpPr>
        <p:grpSp>
          <p:nvGrpSpPr>
            <p:cNvPr id="6" name="Group 5">
              <a:extLst>
                <a:ext uri="{FF2B5EF4-FFF2-40B4-BE49-F238E27FC236}">
                  <a16:creationId xmlns:a16="http://schemas.microsoft.com/office/drawing/2014/main" id="{C0B0F629-126A-D3A0-DBFD-374D6C2BD889}"/>
                </a:ext>
              </a:extLst>
            </p:cNvPr>
            <p:cNvGrpSpPr/>
            <p:nvPr/>
          </p:nvGrpSpPr>
          <p:grpSpPr>
            <a:xfrm>
              <a:off x="721017" y="2767060"/>
              <a:ext cx="2510574" cy="2399675"/>
              <a:chOff x="690365" y="2821549"/>
              <a:chExt cx="2510574" cy="2399675"/>
            </a:xfrm>
          </p:grpSpPr>
          <p:sp>
            <p:nvSpPr>
              <p:cNvPr id="7" name="Rectangle: Rounded Corners 153">
                <a:extLst>
                  <a:ext uri="{FF2B5EF4-FFF2-40B4-BE49-F238E27FC236}">
                    <a16:creationId xmlns:a16="http://schemas.microsoft.com/office/drawing/2014/main" id="{5B2A1575-3E77-3D2D-CE9E-5D03BA8CAB99}"/>
                  </a:ext>
                </a:extLst>
              </p:cNvPr>
              <p:cNvSpPr/>
              <p:nvPr/>
            </p:nvSpPr>
            <p:spPr bwMode="auto">
              <a:xfrm>
                <a:off x="690365" y="2821549"/>
                <a:ext cx="2510574" cy="2399675"/>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8" name="TextBox 7">
                <a:extLst>
                  <a:ext uri="{FF2B5EF4-FFF2-40B4-BE49-F238E27FC236}">
                    <a16:creationId xmlns:a16="http://schemas.microsoft.com/office/drawing/2014/main" id="{60DED540-5764-9EBF-4BA0-79EE9CBE1652}"/>
                  </a:ext>
                </a:extLst>
              </p:cNvPr>
              <p:cNvSpPr txBox="1"/>
              <p:nvPr/>
            </p:nvSpPr>
            <p:spPr>
              <a:xfrm>
                <a:off x="957902" y="2975841"/>
                <a:ext cx="1995642"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Classical feature vector</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96EB38-C528-2001-8F8B-E50E68599849}"/>
                    </a:ext>
                  </a:extLst>
                </p:cNvPr>
                <p:cNvSpPr txBox="1"/>
                <p:nvPr/>
              </p:nvSpPr>
              <p:spPr bwMode="auto">
                <a:xfrm>
                  <a:off x="921139" y="3637121"/>
                  <a:ext cx="2029316" cy="1356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200" b="0" i="1" smtClean="0">
                            <a:latin typeface="Cambria Math" panose="02040503050406030204" pitchFamily="18" charset="0"/>
                          </a:rPr>
                          <m:t>𝑥</m:t>
                        </m:r>
                        <m:r>
                          <a:rPr lang="de-DE" sz="2200" b="0" i="1" smtClean="0">
                            <a:latin typeface="Cambria Math" panose="02040503050406030204" pitchFamily="18" charset="0"/>
                          </a:rPr>
                          <m:t>=</m:t>
                        </m:r>
                        <m:d>
                          <m:dPr>
                            <m:ctrlPr>
                              <a:rPr lang="de-DE" sz="2200" b="0" i="1" smtClean="0">
                                <a:latin typeface="Cambria Math" panose="02040503050406030204" pitchFamily="18" charset="0"/>
                              </a:rPr>
                            </m:ctrlPr>
                          </m:dPr>
                          <m:e>
                            <m:f>
                              <m:fPr>
                                <m:type m:val="noBar"/>
                                <m:ctrlPr>
                                  <a:rPr lang="de-DE" sz="2200" b="0" i="1" smtClean="0">
                                    <a:latin typeface="Cambria Math" panose="02040503050406030204" pitchFamily="18" charset="0"/>
                                  </a:rPr>
                                </m:ctrlPr>
                              </m:fPr>
                              <m:num>
                                <m:m>
                                  <m:mPr>
                                    <m:mcs>
                                      <m:mc>
                                        <m:mcPr>
                                          <m:count m:val="1"/>
                                          <m:mcJc m:val="center"/>
                                        </m:mcPr>
                                      </m:mc>
                                    </m:mcs>
                                    <m:ctrlPr>
                                      <a:rPr lang="de-DE" sz="2200" b="0" i="1" smtClean="0">
                                        <a:latin typeface="Cambria Math" panose="02040503050406030204" pitchFamily="18" charset="0"/>
                                      </a:rPr>
                                    </m:ctrlPr>
                                  </m:mPr>
                                  <m:mr>
                                    <m:e>
                                      <m:r>
                                        <m:rPr>
                                          <m:brk m:alnAt="7"/>
                                        </m:rPr>
                                        <a:rPr lang="de-DE" sz="2200" b="0" i="1" smtClean="0">
                                          <a:latin typeface="Cambria Math" panose="02040503050406030204" pitchFamily="18" charset="0"/>
                                        </a:rPr>
                                        <m:t>2</m:t>
                                      </m:r>
                                    </m:e>
                                  </m:mr>
                                  <m:mr>
                                    <m:e>
                                      <m:r>
                                        <a:rPr lang="de-DE" sz="2200" b="0" i="1" smtClean="0">
                                          <a:latin typeface="Cambria Math" panose="02040503050406030204" pitchFamily="18" charset="0"/>
                                        </a:rPr>
                                        <m:t>1</m:t>
                                      </m:r>
                                    </m:e>
                                  </m:mr>
                                </m:m>
                              </m:num>
                              <m:den>
                                <m:m>
                                  <m:mPr>
                                    <m:mcs>
                                      <m:mc>
                                        <m:mcPr>
                                          <m:count m:val="1"/>
                                          <m:mcJc m:val="center"/>
                                        </m:mcPr>
                                      </m:mc>
                                    </m:mcs>
                                    <m:ctrlPr>
                                      <a:rPr lang="de-DE" sz="2200" b="0" i="1" smtClean="0">
                                        <a:latin typeface="Cambria Math" panose="02040503050406030204" pitchFamily="18" charset="0"/>
                                      </a:rPr>
                                    </m:ctrlPr>
                                  </m:mPr>
                                  <m:mr>
                                    <m:e>
                                      <m:r>
                                        <m:rPr>
                                          <m:brk m:alnAt="7"/>
                                        </m:rPr>
                                        <a:rPr lang="de-DE" sz="2200" b="0" i="1" smtClean="0">
                                          <a:latin typeface="Cambria Math" panose="02040503050406030204" pitchFamily="18" charset="0"/>
                                        </a:rPr>
                                        <m:t>0</m:t>
                                      </m:r>
                                    </m:e>
                                  </m:mr>
                                  <m:mr>
                                    <m:e>
                                      <m:r>
                                        <a:rPr lang="de-DE" sz="2200" b="0" i="1" smtClean="0">
                                          <a:latin typeface="Cambria Math" panose="02040503050406030204" pitchFamily="18" charset="0"/>
                                        </a:rPr>
                                        <m:t>3</m:t>
                                      </m:r>
                                    </m:e>
                                  </m:mr>
                                </m:m>
                              </m:den>
                            </m:f>
                          </m:e>
                        </m:d>
                      </m:oMath>
                    </m:oMathPara>
                  </a14:m>
                  <a:endParaRPr lang="en-DE" sz="2200" dirty="0"/>
                </a:p>
              </p:txBody>
            </p:sp>
          </mc:Choice>
          <mc:Fallback xmlns="">
            <p:sp>
              <p:nvSpPr>
                <p:cNvPr id="9" name="TextBox 8">
                  <a:extLst>
                    <a:ext uri="{FF2B5EF4-FFF2-40B4-BE49-F238E27FC236}">
                      <a16:creationId xmlns:a16="http://schemas.microsoft.com/office/drawing/2014/main" id="{A596EB38-C528-2001-8F8B-E50E68599849}"/>
                    </a:ext>
                  </a:extLst>
                </p:cNvPr>
                <p:cNvSpPr txBox="1">
                  <a:spLocks noRot="1" noChangeAspect="1" noMove="1" noResize="1" noEditPoints="1" noAdjustHandles="1" noChangeArrowheads="1" noChangeShapeType="1" noTextEdit="1"/>
                </p:cNvSpPr>
                <p:nvPr/>
              </p:nvSpPr>
              <p:spPr bwMode="auto">
                <a:xfrm>
                  <a:off x="921139" y="3637121"/>
                  <a:ext cx="2029316" cy="1356975"/>
                </a:xfrm>
                <a:prstGeom prst="rect">
                  <a:avLst/>
                </a:prstGeom>
                <a:blipFill>
                  <a:blip r:embed="rId4"/>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CA3BD9F3-31ED-A1A1-93D9-B2E89E93F8D8}"/>
              </a:ext>
            </a:extLst>
          </p:cNvPr>
          <p:cNvGrpSpPr/>
          <p:nvPr/>
        </p:nvGrpSpPr>
        <p:grpSpPr>
          <a:xfrm>
            <a:off x="5793398" y="2761377"/>
            <a:ext cx="2357504" cy="2399667"/>
            <a:chOff x="3625883" y="2761379"/>
            <a:chExt cx="2357504" cy="2399667"/>
          </a:xfrm>
        </p:grpSpPr>
        <p:sp>
          <p:nvSpPr>
            <p:cNvPr id="3" name="Rectangle: Rounded Corners 153">
              <a:extLst>
                <a:ext uri="{FF2B5EF4-FFF2-40B4-BE49-F238E27FC236}">
                  <a16:creationId xmlns:a16="http://schemas.microsoft.com/office/drawing/2014/main" id="{002FB47A-BCF5-E6A1-292A-BFD86E3E6886}"/>
                </a:ext>
              </a:extLst>
            </p:cNvPr>
            <p:cNvSpPr/>
            <p:nvPr/>
          </p:nvSpPr>
          <p:spPr bwMode="auto">
            <a:xfrm>
              <a:off x="3625883" y="2761379"/>
              <a:ext cx="2357504" cy="239966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4" name="TextBox 3">
              <a:extLst>
                <a:ext uri="{FF2B5EF4-FFF2-40B4-BE49-F238E27FC236}">
                  <a16:creationId xmlns:a16="http://schemas.microsoft.com/office/drawing/2014/main" id="{EA03F4E9-3E67-6DC4-60E3-8105D5764E9F}"/>
                </a:ext>
              </a:extLst>
            </p:cNvPr>
            <p:cNvSpPr txBox="1"/>
            <p:nvPr/>
          </p:nvSpPr>
          <p:spPr>
            <a:xfrm>
              <a:off x="4003996" y="2921352"/>
              <a:ext cx="1613144"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Quantum encoding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5BD23AE-6232-53ED-5461-9D06949B9F95}"/>
                    </a:ext>
                  </a:extLst>
                </p:cNvPr>
                <p:cNvSpPr txBox="1"/>
                <p:nvPr/>
              </p:nvSpPr>
              <p:spPr bwMode="auto">
                <a:xfrm>
                  <a:off x="4409717" y="4041627"/>
                  <a:ext cx="7898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panose="02040503050406030204" pitchFamily="18" charset="0"/>
                              </a:rPr>
                            </m:ctrlPr>
                          </m:dPr>
                          <m:e>
                            <m:r>
                              <a:rPr lang="de-DE" sz="2400" b="0" i="1" smtClean="0">
                                <a:latin typeface="Cambria Math" panose="02040503050406030204" pitchFamily="18" charset="0"/>
                              </a:rPr>
                              <m:t>𝑥</m:t>
                            </m:r>
                          </m:e>
                        </m:d>
                      </m:oMath>
                    </m:oMathPara>
                  </a14:m>
                  <a:endParaRPr lang="en-DE" dirty="0"/>
                </a:p>
              </p:txBody>
            </p:sp>
          </mc:Choice>
          <mc:Fallback xmlns="">
            <p:sp>
              <p:nvSpPr>
                <p:cNvPr id="10" name="TextBox 9">
                  <a:extLst>
                    <a:ext uri="{FF2B5EF4-FFF2-40B4-BE49-F238E27FC236}">
                      <a16:creationId xmlns:a16="http://schemas.microsoft.com/office/drawing/2014/main" id="{A5BD23AE-6232-53ED-5461-9D06949B9F95}"/>
                    </a:ext>
                  </a:extLst>
                </p:cNvPr>
                <p:cNvSpPr txBox="1">
                  <a:spLocks noRot="1" noChangeAspect="1" noMove="1" noResize="1" noEditPoints="1" noAdjustHandles="1" noChangeArrowheads="1" noChangeShapeType="1" noTextEdit="1"/>
                </p:cNvSpPr>
                <p:nvPr/>
              </p:nvSpPr>
              <p:spPr bwMode="auto">
                <a:xfrm>
                  <a:off x="4409717" y="4041627"/>
                  <a:ext cx="789836" cy="461665"/>
                </a:xfrm>
                <a:prstGeom prst="rect">
                  <a:avLst/>
                </a:prstGeom>
                <a:blipFill>
                  <a:blip r:embed="rId5"/>
                  <a:stretch>
                    <a:fillRect/>
                  </a:stretch>
                </a:blipFill>
              </p:spPr>
              <p:txBody>
                <a:bodyPr/>
                <a:lstStyle/>
                <a:p>
                  <a:r>
                    <a:rPr lang="en-US">
                      <a:noFill/>
                    </a:rPr>
                    <a:t> </a:t>
                  </a:r>
                </a:p>
              </p:txBody>
            </p:sp>
          </mc:Fallback>
        </mc:AlternateContent>
      </p:grpSp>
      <p:sp>
        <p:nvSpPr>
          <p:cNvPr id="11" name="Arrow: Right 10">
            <a:extLst>
              <a:ext uri="{FF2B5EF4-FFF2-40B4-BE49-F238E27FC236}">
                <a16:creationId xmlns:a16="http://schemas.microsoft.com/office/drawing/2014/main" id="{0CAFBA9A-4B8A-14CB-F9FA-37564C8E90AA}"/>
              </a:ext>
            </a:extLst>
          </p:cNvPr>
          <p:cNvSpPr/>
          <p:nvPr/>
        </p:nvSpPr>
        <p:spPr>
          <a:xfrm>
            <a:off x="8531353" y="3748882"/>
            <a:ext cx="740664" cy="42463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 name="Group 12">
            <a:extLst>
              <a:ext uri="{FF2B5EF4-FFF2-40B4-BE49-F238E27FC236}">
                <a16:creationId xmlns:a16="http://schemas.microsoft.com/office/drawing/2014/main" id="{85F55FBB-8F64-6F39-ABAC-012DC57B42D7}"/>
              </a:ext>
            </a:extLst>
          </p:cNvPr>
          <p:cNvGrpSpPr/>
          <p:nvPr/>
        </p:nvGrpSpPr>
        <p:grpSpPr>
          <a:xfrm>
            <a:off x="3129106" y="2761369"/>
            <a:ext cx="2357504" cy="2399667"/>
            <a:chOff x="3625883" y="2761379"/>
            <a:chExt cx="2357504" cy="2399667"/>
          </a:xfrm>
        </p:grpSpPr>
        <p:sp>
          <p:nvSpPr>
            <p:cNvPr id="14" name="Rectangle: Rounded Corners 153">
              <a:extLst>
                <a:ext uri="{FF2B5EF4-FFF2-40B4-BE49-F238E27FC236}">
                  <a16:creationId xmlns:a16="http://schemas.microsoft.com/office/drawing/2014/main" id="{6BCADA68-AFF7-55C9-D0C5-6E15F83F9045}"/>
                </a:ext>
              </a:extLst>
            </p:cNvPr>
            <p:cNvSpPr/>
            <p:nvPr/>
          </p:nvSpPr>
          <p:spPr bwMode="auto">
            <a:xfrm>
              <a:off x="3625883" y="2761379"/>
              <a:ext cx="2357504" cy="239966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15" name="TextBox 14">
              <a:extLst>
                <a:ext uri="{FF2B5EF4-FFF2-40B4-BE49-F238E27FC236}">
                  <a16:creationId xmlns:a16="http://schemas.microsoft.com/office/drawing/2014/main" id="{4120B9F0-1FA2-749A-5479-CA3A7EAB5760}"/>
                </a:ext>
              </a:extLst>
            </p:cNvPr>
            <p:cNvSpPr txBox="1"/>
            <p:nvPr/>
          </p:nvSpPr>
          <p:spPr>
            <a:xfrm>
              <a:off x="4003996" y="2921352"/>
              <a:ext cx="1613144"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Data rescaling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091372F-AB0B-8AF1-6ED4-4331A78C46A3}"/>
                    </a:ext>
                  </a:extLst>
                </p:cNvPr>
                <p:cNvSpPr txBox="1"/>
                <p:nvPr/>
              </p:nvSpPr>
              <p:spPr bwMode="auto">
                <a:xfrm>
                  <a:off x="3939317" y="4017618"/>
                  <a:ext cx="18019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x</m:t>
                        </m:r>
                        <m:r>
                          <a:rPr lang="en-US" sz="2400" b="0" i="1" smtClean="0">
                            <a:latin typeface="Cambria Math" panose="02040503050406030204" pitchFamily="18" charset="0"/>
                          </a:rPr>
                          <m:t> ∈ (0, 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m:t>
                        </m:r>
                      </m:oMath>
                    </m:oMathPara>
                  </a14:m>
                  <a:endParaRPr lang="en-DE" sz="2400" dirty="0"/>
                </a:p>
              </p:txBody>
            </p:sp>
          </mc:Choice>
          <mc:Fallback xmlns="">
            <p:sp>
              <p:nvSpPr>
                <p:cNvPr id="16" name="TextBox 15">
                  <a:extLst>
                    <a:ext uri="{FF2B5EF4-FFF2-40B4-BE49-F238E27FC236}">
                      <a16:creationId xmlns:a16="http://schemas.microsoft.com/office/drawing/2014/main" id="{7091372F-AB0B-8AF1-6ED4-4331A78C46A3}"/>
                    </a:ext>
                  </a:extLst>
                </p:cNvPr>
                <p:cNvSpPr txBox="1">
                  <a:spLocks noRot="1" noChangeAspect="1" noMove="1" noResize="1" noEditPoints="1" noAdjustHandles="1" noChangeArrowheads="1" noChangeShapeType="1" noTextEdit="1"/>
                </p:cNvSpPr>
                <p:nvPr/>
              </p:nvSpPr>
              <p:spPr bwMode="auto">
                <a:xfrm>
                  <a:off x="3939317" y="4017618"/>
                  <a:ext cx="1801926" cy="461665"/>
                </a:xfrm>
                <a:prstGeom prst="rect">
                  <a:avLst/>
                </a:prstGeom>
                <a:blipFill>
                  <a:blip r:embed="rId6"/>
                  <a:stretch>
                    <a:fillRect b="-19737"/>
                  </a:stretch>
                </a:blipFill>
              </p:spPr>
              <p:txBody>
                <a:bodyPr/>
                <a:lstStyle/>
                <a:p>
                  <a:r>
                    <a:rPr lang="en-US">
                      <a:noFill/>
                    </a:rPr>
                    <a:t> </a:t>
                  </a:r>
                </a:p>
              </p:txBody>
            </p:sp>
          </mc:Fallback>
        </mc:AlternateContent>
      </p:grpSp>
      <p:sp>
        <p:nvSpPr>
          <p:cNvPr id="18" name="Arc 17">
            <a:extLst>
              <a:ext uri="{FF2B5EF4-FFF2-40B4-BE49-F238E27FC236}">
                <a16:creationId xmlns:a16="http://schemas.microsoft.com/office/drawing/2014/main" id="{23EB2357-CDEE-3ED9-DEA8-63858B1B7E58}"/>
              </a:ext>
            </a:extLst>
          </p:cNvPr>
          <p:cNvSpPr/>
          <p:nvPr/>
        </p:nvSpPr>
        <p:spPr bwMode="auto">
          <a:xfrm flipV="1">
            <a:off x="4932196" y="5090470"/>
            <a:ext cx="1415616" cy="551093"/>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TextBox 18">
            <a:extLst>
              <a:ext uri="{FF2B5EF4-FFF2-40B4-BE49-F238E27FC236}">
                <a16:creationId xmlns:a16="http://schemas.microsoft.com/office/drawing/2014/main" id="{03272643-D5A5-5457-BC22-5D9124B3D4C4}"/>
              </a:ext>
            </a:extLst>
          </p:cNvPr>
          <p:cNvSpPr txBox="1"/>
          <p:nvPr/>
        </p:nvSpPr>
        <p:spPr>
          <a:xfrm>
            <a:off x="8863873" y="5870448"/>
            <a:ext cx="3160713" cy="430887"/>
          </a:xfrm>
          <a:prstGeom prst="rect">
            <a:avLst/>
          </a:prstGeom>
          <a:noFill/>
        </p:spPr>
        <p:txBody>
          <a:bodyPr wrap="square" rtlCol="0">
            <a:spAutoFit/>
          </a:bodyPr>
          <a:lstStyle/>
          <a:p>
            <a:pPr algn="ctr"/>
            <a:r>
              <a:rPr lang="en-US" sz="2200" b="1" dirty="0"/>
              <a:t>It could be any rotation!</a:t>
            </a:r>
          </a:p>
        </p:txBody>
      </p:sp>
    </p:spTree>
    <p:extLst>
      <p:ext uri="{BB962C8B-B14F-4D97-AF65-F5344CB8AC3E}">
        <p14:creationId xmlns:p14="http://schemas.microsoft.com/office/powerpoint/2010/main" val="28191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A683-D9F7-D4F6-8BD1-B35E78D04721}"/>
              </a:ext>
            </a:extLst>
          </p:cNvPr>
          <p:cNvSpPr>
            <a:spLocks noGrp="1"/>
          </p:cNvSpPr>
          <p:nvPr>
            <p:ph type="title"/>
          </p:nvPr>
        </p:nvSpPr>
        <p:spPr/>
        <p:txBody>
          <a:bodyPr/>
          <a:lstStyle/>
          <a:p>
            <a:r>
              <a:rPr lang="en-US" dirty="0"/>
              <a:t>Pros &amp; cons of different encodings</a:t>
            </a:r>
          </a:p>
        </p:txBody>
      </p:sp>
      <p:sp>
        <p:nvSpPr>
          <p:cNvPr id="4" name="TextBox 3">
            <a:extLst>
              <a:ext uri="{FF2B5EF4-FFF2-40B4-BE49-F238E27FC236}">
                <a16:creationId xmlns:a16="http://schemas.microsoft.com/office/drawing/2014/main" id="{6CD995DB-E443-D9F2-81BC-604CE2F7E5CD}"/>
              </a:ext>
            </a:extLst>
          </p:cNvPr>
          <p:cNvSpPr txBox="1"/>
          <p:nvPr/>
        </p:nvSpPr>
        <p:spPr>
          <a:xfrm>
            <a:off x="907542" y="1516118"/>
            <a:ext cx="2887218" cy="523220"/>
          </a:xfrm>
          <a:prstGeom prst="rect">
            <a:avLst/>
          </a:prstGeom>
          <a:noFill/>
        </p:spPr>
        <p:txBody>
          <a:bodyPr wrap="square">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Basis encoding</a:t>
            </a:r>
          </a:p>
        </p:txBody>
      </p:sp>
      <p:sp>
        <p:nvSpPr>
          <p:cNvPr id="5" name="TextBox 4">
            <a:extLst>
              <a:ext uri="{FF2B5EF4-FFF2-40B4-BE49-F238E27FC236}">
                <a16:creationId xmlns:a16="http://schemas.microsoft.com/office/drawing/2014/main" id="{1BC8566C-FB61-73D2-4ABE-3AE39ACEC175}"/>
              </a:ext>
            </a:extLst>
          </p:cNvPr>
          <p:cNvSpPr txBox="1"/>
          <p:nvPr/>
        </p:nvSpPr>
        <p:spPr>
          <a:xfrm>
            <a:off x="4321111" y="1516118"/>
            <a:ext cx="3549777" cy="523220"/>
          </a:xfrm>
          <a:prstGeom prst="rect">
            <a:avLst/>
          </a:prstGeom>
          <a:noFill/>
        </p:spPr>
        <p:txBody>
          <a:bodyPr wrap="square">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Amplitude encoding</a:t>
            </a:r>
          </a:p>
        </p:txBody>
      </p:sp>
      <p:sp>
        <p:nvSpPr>
          <p:cNvPr id="6" name="TextBox 5">
            <a:extLst>
              <a:ext uri="{FF2B5EF4-FFF2-40B4-BE49-F238E27FC236}">
                <a16:creationId xmlns:a16="http://schemas.microsoft.com/office/drawing/2014/main" id="{2BF7B540-4D2E-D112-FFDE-F1401FACABF3}"/>
              </a:ext>
            </a:extLst>
          </p:cNvPr>
          <p:cNvSpPr txBox="1"/>
          <p:nvPr/>
        </p:nvSpPr>
        <p:spPr>
          <a:xfrm>
            <a:off x="8384286" y="1516118"/>
            <a:ext cx="2887218" cy="523220"/>
          </a:xfrm>
          <a:prstGeom prst="rect">
            <a:avLst/>
          </a:prstGeom>
          <a:noFill/>
        </p:spPr>
        <p:txBody>
          <a:bodyPr wrap="square">
            <a:spAutoFit/>
          </a:bodyPr>
          <a:lstStyle/>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Angle encoding</a:t>
            </a:r>
          </a:p>
        </p:txBody>
      </p:sp>
      <p:sp>
        <p:nvSpPr>
          <p:cNvPr id="3" name="TextBox 2">
            <a:extLst>
              <a:ext uri="{FF2B5EF4-FFF2-40B4-BE49-F238E27FC236}">
                <a16:creationId xmlns:a16="http://schemas.microsoft.com/office/drawing/2014/main" id="{51B8E8F0-DB94-F59C-E1E0-93DDDAC7749B}"/>
              </a:ext>
            </a:extLst>
          </p:cNvPr>
          <p:cNvSpPr txBox="1"/>
          <p:nvPr/>
        </p:nvSpPr>
        <p:spPr>
          <a:xfrm>
            <a:off x="907542" y="2376293"/>
            <a:ext cx="3200400" cy="1200329"/>
          </a:xfrm>
          <a:prstGeom prst="rect">
            <a:avLst/>
          </a:prstGeom>
          <a:noFill/>
        </p:spPr>
        <p:txBody>
          <a:bodyPr wrap="square" rtlCol="0">
            <a:spAutoFit/>
          </a:bodyPr>
          <a:lstStyle/>
          <a:p>
            <a:pPr algn="ctr"/>
            <a:r>
              <a:rPr lang="en-US" sz="2400" b="1" dirty="0"/>
              <a:t>Minimal </a:t>
            </a:r>
          </a:p>
          <a:p>
            <a:pPr algn="ctr"/>
            <a:r>
              <a:rPr lang="en-US" sz="2400" dirty="0"/>
              <a:t>gate operations for state preparation</a:t>
            </a:r>
          </a:p>
        </p:txBody>
      </p:sp>
      <p:pic>
        <p:nvPicPr>
          <p:cNvPr id="8" name="Graphic 7" descr="Badge Tick1 with solid fill">
            <a:extLst>
              <a:ext uri="{FF2B5EF4-FFF2-40B4-BE49-F238E27FC236}">
                <a16:creationId xmlns:a16="http://schemas.microsoft.com/office/drawing/2014/main" id="{4D44E1B4-C9A3-53F1-87FC-CC1D6A2B7D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6454" y="2376293"/>
            <a:ext cx="491490" cy="491490"/>
          </a:xfrm>
          <a:prstGeom prst="rect">
            <a:avLst/>
          </a:prstGeom>
        </p:spPr>
      </p:pic>
      <p:pic>
        <p:nvPicPr>
          <p:cNvPr id="10" name="Graphic 9" descr="Badge Cross with solid fill">
            <a:extLst>
              <a:ext uri="{FF2B5EF4-FFF2-40B4-BE49-F238E27FC236}">
                <a16:creationId xmlns:a16="http://schemas.microsoft.com/office/drawing/2014/main" id="{894C4701-D50C-DEF6-76E4-2F36922560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842" y="4214705"/>
            <a:ext cx="478921" cy="478921"/>
          </a:xfrm>
          <a:prstGeom prst="rect">
            <a:avLst/>
          </a:prstGeom>
        </p:spPr>
      </p:pic>
      <p:sp>
        <p:nvSpPr>
          <p:cNvPr id="12" name="TextBox 11">
            <a:extLst>
              <a:ext uri="{FF2B5EF4-FFF2-40B4-BE49-F238E27FC236}">
                <a16:creationId xmlns:a16="http://schemas.microsoft.com/office/drawing/2014/main" id="{7DE3B8A0-7969-00B9-FDDB-59B6D772D58D}"/>
              </a:ext>
            </a:extLst>
          </p:cNvPr>
          <p:cNvSpPr txBox="1"/>
          <p:nvPr/>
        </p:nvSpPr>
        <p:spPr>
          <a:xfrm>
            <a:off x="642366" y="4214705"/>
            <a:ext cx="3465576" cy="1200329"/>
          </a:xfrm>
          <a:prstGeom prst="rect">
            <a:avLst/>
          </a:prstGeom>
          <a:noFill/>
        </p:spPr>
        <p:txBody>
          <a:bodyPr wrap="square">
            <a:spAutoFit/>
          </a:bodyPr>
          <a:lstStyle/>
          <a:p>
            <a:pPr algn="ctr"/>
            <a:r>
              <a:rPr lang="en-US" sz="2400" b="1" dirty="0"/>
              <a:t># of qubits </a:t>
            </a:r>
            <a:r>
              <a:rPr lang="en-US" sz="2400" dirty="0"/>
              <a:t>= </a:t>
            </a:r>
          </a:p>
          <a:p>
            <a:pPr algn="ctr"/>
            <a:r>
              <a:rPr lang="en-US" sz="2400" dirty="0"/>
              <a:t># of binary digits to represent classical data</a:t>
            </a:r>
          </a:p>
        </p:txBody>
      </p:sp>
      <p:sp>
        <p:nvSpPr>
          <p:cNvPr id="13" name="TextBox 12">
            <a:extLst>
              <a:ext uri="{FF2B5EF4-FFF2-40B4-BE49-F238E27FC236}">
                <a16:creationId xmlns:a16="http://schemas.microsoft.com/office/drawing/2014/main" id="{EC7A7AE4-E68C-12EF-13AC-C5EF533CB043}"/>
              </a:ext>
            </a:extLst>
          </p:cNvPr>
          <p:cNvSpPr txBox="1"/>
          <p:nvPr/>
        </p:nvSpPr>
        <p:spPr>
          <a:xfrm>
            <a:off x="4495799" y="2361656"/>
            <a:ext cx="3200400" cy="1569660"/>
          </a:xfrm>
          <a:prstGeom prst="rect">
            <a:avLst/>
          </a:prstGeom>
          <a:noFill/>
        </p:spPr>
        <p:txBody>
          <a:bodyPr wrap="square" rtlCol="0">
            <a:spAutoFit/>
          </a:bodyPr>
          <a:lstStyle/>
          <a:p>
            <a:pPr algn="ctr"/>
            <a:r>
              <a:rPr lang="en-US" sz="2400" b="1" dirty="0"/>
              <a:t>Good </a:t>
            </a:r>
          </a:p>
          <a:p>
            <a:pPr algn="ctr"/>
            <a:r>
              <a:rPr lang="en-US" sz="2400" b="1" dirty="0"/>
              <a:t>scaling</a:t>
            </a:r>
            <a:r>
              <a:rPr lang="en-US" sz="2400" dirty="0"/>
              <a:t> of # of qubits with classical data dimension</a:t>
            </a:r>
          </a:p>
        </p:txBody>
      </p:sp>
      <p:pic>
        <p:nvPicPr>
          <p:cNvPr id="14" name="Graphic 13" descr="Badge Tick1 with solid fill">
            <a:extLst>
              <a:ext uri="{FF2B5EF4-FFF2-40B4-BE49-F238E27FC236}">
                <a16:creationId xmlns:a16="http://schemas.microsoft.com/office/drawing/2014/main" id="{9F0C7508-AFB5-12A1-AD8B-86787ADE72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6736" y="2361656"/>
            <a:ext cx="491490" cy="491490"/>
          </a:xfrm>
          <a:prstGeom prst="rect">
            <a:avLst/>
          </a:prstGeom>
        </p:spPr>
      </p:pic>
      <p:pic>
        <p:nvPicPr>
          <p:cNvPr id="15" name="Graphic 14" descr="Badge Cross with solid fill">
            <a:extLst>
              <a:ext uri="{FF2B5EF4-FFF2-40B4-BE49-F238E27FC236}">
                <a16:creationId xmlns:a16="http://schemas.microsoft.com/office/drawing/2014/main" id="{121B4C6A-90C8-3FDD-68BC-178B6E271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2610" y="4575408"/>
            <a:ext cx="478921" cy="478921"/>
          </a:xfrm>
          <a:prstGeom prst="rect">
            <a:avLst/>
          </a:prstGeom>
        </p:spPr>
      </p:pic>
      <p:sp>
        <p:nvSpPr>
          <p:cNvPr id="16" name="TextBox 15">
            <a:extLst>
              <a:ext uri="{FF2B5EF4-FFF2-40B4-BE49-F238E27FC236}">
                <a16:creationId xmlns:a16="http://schemas.microsoft.com/office/drawing/2014/main" id="{9AB479D7-A8C9-CBA7-0A9B-DC0DE4D4CD64}"/>
              </a:ext>
            </a:extLst>
          </p:cNvPr>
          <p:cNvSpPr txBox="1"/>
          <p:nvPr/>
        </p:nvSpPr>
        <p:spPr>
          <a:xfrm>
            <a:off x="4405312" y="4584037"/>
            <a:ext cx="3465576" cy="830997"/>
          </a:xfrm>
          <a:prstGeom prst="rect">
            <a:avLst/>
          </a:prstGeom>
          <a:noFill/>
        </p:spPr>
        <p:txBody>
          <a:bodyPr wrap="square">
            <a:spAutoFit/>
          </a:bodyPr>
          <a:lstStyle/>
          <a:p>
            <a:pPr algn="ctr"/>
            <a:r>
              <a:rPr lang="en-US" sz="2400" b="1" dirty="0"/>
              <a:t>Inefficient</a:t>
            </a:r>
            <a:r>
              <a:rPr lang="en-US" sz="2400" dirty="0"/>
              <a:t> </a:t>
            </a:r>
          </a:p>
          <a:p>
            <a:pPr algn="ctr"/>
            <a:r>
              <a:rPr lang="en-US" sz="2400" dirty="0"/>
              <a:t>state preparation</a:t>
            </a:r>
          </a:p>
        </p:txBody>
      </p:sp>
      <p:sp>
        <p:nvSpPr>
          <p:cNvPr id="17" name="TextBox 16">
            <a:extLst>
              <a:ext uri="{FF2B5EF4-FFF2-40B4-BE49-F238E27FC236}">
                <a16:creationId xmlns:a16="http://schemas.microsoft.com/office/drawing/2014/main" id="{4630C46C-4D90-81AF-D085-D5C20F1C4AB9}"/>
              </a:ext>
            </a:extLst>
          </p:cNvPr>
          <p:cNvSpPr txBox="1"/>
          <p:nvPr/>
        </p:nvSpPr>
        <p:spPr>
          <a:xfrm>
            <a:off x="8214359" y="2361656"/>
            <a:ext cx="3200400" cy="1200329"/>
          </a:xfrm>
          <a:prstGeom prst="rect">
            <a:avLst/>
          </a:prstGeom>
          <a:noFill/>
        </p:spPr>
        <p:txBody>
          <a:bodyPr wrap="square" rtlCol="0">
            <a:spAutoFit/>
          </a:bodyPr>
          <a:lstStyle/>
          <a:p>
            <a:pPr algn="ctr"/>
            <a:r>
              <a:rPr lang="en-US" sz="2400" b="1" dirty="0"/>
              <a:t>Simple</a:t>
            </a:r>
          </a:p>
          <a:p>
            <a:pPr algn="ctr"/>
            <a:r>
              <a:rPr lang="en-US" sz="2400" dirty="0"/>
              <a:t>state preparation – shallow circuit</a:t>
            </a:r>
          </a:p>
        </p:txBody>
      </p:sp>
      <p:pic>
        <p:nvPicPr>
          <p:cNvPr id="18" name="Graphic 17" descr="Badge Tick1 with solid fill">
            <a:extLst>
              <a:ext uri="{FF2B5EF4-FFF2-40B4-BE49-F238E27FC236}">
                <a16:creationId xmlns:a16="http://schemas.microsoft.com/office/drawing/2014/main" id="{46AECBEF-BE08-DBEE-F18E-FBC973969A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5296" y="2361656"/>
            <a:ext cx="491490" cy="491490"/>
          </a:xfrm>
          <a:prstGeom prst="rect">
            <a:avLst/>
          </a:prstGeom>
        </p:spPr>
      </p:pic>
      <p:sp>
        <p:nvSpPr>
          <p:cNvPr id="21" name="TextBox 20">
            <a:extLst>
              <a:ext uri="{FF2B5EF4-FFF2-40B4-BE49-F238E27FC236}">
                <a16:creationId xmlns:a16="http://schemas.microsoft.com/office/drawing/2014/main" id="{60FAD1A5-C05E-B927-C3BA-AF4C65390009}"/>
              </a:ext>
            </a:extLst>
          </p:cNvPr>
          <p:cNvSpPr txBox="1"/>
          <p:nvPr/>
        </p:nvSpPr>
        <p:spPr>
          <a:xfrm>
            <a:off x="8502776" y="3931316"/>
            <a:ext cx="2623566" cy="1938992"/>
          </a:xfrm>
          <a:prstGeom prst="rect">
            <a:avLst/>
          </a:prstGeom>
          <a:noFill/>
        </p:spPr>
        <p:txBody>
          <a:bodyPr wrap="square" rtlCol="0">
            <a:spAutoFit/>
          </a:bodyPr>
          <a:lstStyle/>
          <a:p>
            <a:pPr algn="ctr"/>
            <a:r>
              <a:rPr lang="en-US" sz="2400" b="1" dirty="0"/>
              <a:t>No</a:t>
            </a:r>
            <a:r>
              <a:rPr lang="en-US" sz="2400" dirty="0"/>
              <a:t> </a:t>
            </a:r>
          </a:p>
          <a:p>
            <a:pPr algn="ctr"/>
            <a:r>
              <a:rPr lang="en-US" sz="2400" dirty="0"/>
              <a:t>representation </a:t>
            </a:r>
          </a:p>
          <a:p>
            <a:pPr algn="ctr"/>
            <a:r>
              <a:rPr lang="en-US" sz="2400" dirty="0"/>
              <a:t>of feature </a:t>
            </a:r>
            <a:r>
              <a:rPr lang="en-US" sz="2400" b="1" dirty="0"/>
              <a:t>dependencies</a:t>
            </a:r>
            <a:r>
              <a:rPr lang="en-US" sz="2400" dirty="0"/>
              <a:t> in classical data</a:t>
            </a:r>
          </a:p>
        </p:txBody>
      </p:sp>
      <p:pic>
        <p:nvPicPr>
          <p:cNvPr id="19" name="Graphic 18" descr="Badge Cross with solid fill">
            <a:extLst>
              <a:ext uri="{FF2B5EF4-FFF2-40B4-BE49-F238E27FC236}">
                <a16:creationId xmlns:a16="http://schemas.microsoft.com/office/drawing/2014/main" id="{FB6BA78D-3123-3354-0677-6DD74F74D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1041" y="3931316"/>
            <a:ext cx="478921" cy="478921"/>
          </a:xfrm>
          <a:prstGeom prst="rect">
            <a:avLst/>
          </a:prstGeom>
        </p:spPr>
      </p:pic>
    </p:spTree>
    <p:extLst>
      <p:ext uri="{BB962C8B-B14F-4D97-AF65-F5344CB8AC3E}">
        <p14:creationId xmlns:p14="http://schemas.microsoft.com/office/powerpoint/2010/main" val="17286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6" grpId="0"/>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87FC-F74C-8DF0-DF9B-A92449E13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6799C-6692-C234-F1E1-F80E7D52BE95}"/>
              </a:ext>
            </a:extLst>
          </p:cNvPr>
          <p:cNvSpPr>
            <a:spLocks noGrp="1"/>
          </p:cNvSpPr>
          <p:nvPr>
            <p:ph type="title"/>
          </p:nvPr>
        </p:nvSpPr>
        <p:spPr/>
        <p:txBody>
          <a:bodyPr/>
          <a:lstStyle/>
          <a:p>
            <a:r>
              <a:rPr lang="en-US" dirty="0"/>
              <a:t>Note on non-linearity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BE8B61-6BA9-886D-8253-3F621194C33E}"/>
                  </a:ext>
                </a:extLst>
              </p:cNvPr>
              <p:cNvSpPr txBox="1"/>
              <p:nvPr/>
            </p:nvSpPr>
            <p:spPr>
              <a:xfrm>
                <a:off x="915924" y="1386400"/>
                <a:ext cx="10012680" cy="461665"/>
              </a:xfrm>
              <a:prstGeom prst="rect">
                <a:avLst/>
              </a:prstGeom>
              <a:noFill/>
            </p:spPr>
            <p:txBody>
              <a:bodyPr wrap="square" rtlCol="0">
                <a:spAutoFit/>
              </a:bodyPr>
              <a:lstStyle/>
              <a:p>
                <a:pPr algn="ctr"/>
                <a:r>
                  <a:rPr lang="en-US" sz="2400" dirty="0"/>
                  <a:t>We have seen that a feature map is an encoding </a:t>
                </a:r>
                <a14:m>
                  <m:oMath xmlns:m="http://schemas.openxmlformats.org/officeDocument/2006/math">
                    <m:r>
                      <a:rPr lang="el-GR" sz="2400" b="1" i="1" smtClean="0">
                        <a:latin typeface="Cambria Math" panose="02040503050406030204" pitchFamily="18" charset="0"/>
                      </a:rPr>
                      <m:t>𝜱</m:t>
                    </m:r>
                  </m:oMath>
                </a14:m>
                <a:r>
                  <a:rPr lang="en-US" sz="2400" dirty="0"/>
                  <a:t> such that:</a:t>
                </a:r>
              </a:p>
            </p:txBody>
          </p:sp>
        </mc:Choice>
        <mc:Fallback xmlns="">
          <p:sp>
            <p:nvSpPr>
              <p:cNvPr id="3" name="TextBox 2">
                <a:extLst>
                  <a:ext uri="{FF2B5EF4-FFF2-40B4-BE49-F238E27FC236}">
                    <a16:creationId xmlns:a16="http://schemas.microsoft.com/office/drawing/2014/main" id="{D3BE8B61-6BA9-886D-8253-3F621194C33E}"/>
                  </a:ext>
                </a:extLst>
              </p:cNvPr>
              <p:cNvSpPr txBox="1">
                <a:spLocks noRot="1" noChangeAspect="1" noMove="1" noResize="1" noEditPoints="1" noAdjustHandles="1" noChangeArrowheads="1" noChangeShapeType="1" noTextEdit="1"/>
              </p:cNvSpPr>
              <p:nvPr/>
            </p:nvSpPr>
            <p:spPr>
              <a:xfrm>
                <a:off x="915924" y="1386400"/>
                <a:ext cx="10012680" cy="461665"/>
              </a:xfrm>
              <a:prstGeom prst="rect">
                <a:avLst/>
              </a:prstGeom>
              <a:blipFill>
                <a:blip r:embed="rId2"/>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ABD6B3A-BDBB-EB29-F43E-8F8181A2593C}"/>
                  </a:ext>
                </a:extLst>
              </p:cNvPr>
              <p:cNvSpPr txBox="1"/>
              <p:nvPr/>
            </p:nvSpPr>
            <p:spPr>
              <a:xfrm>
                <a:off x="7491984" y="2087734"/>
                <a:ext cx="4160519" cy="646331"/>
              </a:xfrm>
              <a:prstGeom prst="rect">
                <a:avLst/>
              </a:prstGeom>
              <a:noFill/>
            </p:spPr>
            <p:txBody>
              <a:bodyPr wrap="square">
                <a:spAutoFit/>
              </a:bodyPr>
              <a:lstStyle/>
              <a:p>
                <a:pPr algn="ctr"/>
                <a14:m>
                  <m:oMath xmlns:m="http://schemas.openxmlformats.org/officeDocument/2006/math">
                    <m:r>
                      <a:rPr lang="en-US" b="1" i="1">
                        <a:latin typeface="Cambria Math" panose="02040503050406030204" pitchFamily="18" charset="0"/>
                        <a:ea typeface="Cambria Math" panose="02040503050406030204" pitchFamily="18" charset="0"/>
                      </a:rPr>
                      <m:t>𝑯</m:t>
                    </m:r>
                    <m:r>
                      <a:rPr lang="en-US">
                        <a:latin typeface="Cambria Math" panose="02040503050406030204" pitchFamily="18" charset="0"/>
                        <a:ea typeface="Cambria Math" panose="02040503050406030204" pitchFamily="18" charset="0"/>
                      </a:rPr>
                      <m:t>:</m:t>
                    </m:r>
                  </m:oMath>
                </a14:m>
                <a:r>
                  <a:rPr lang="en-US" dirty="0"/>
                  <a:t> Hilbert space of the quantum state </a:t>
                </a:r>
              </a:p>
              <a:p>
                <a:pPr algn="ctr"/>
                <a:r>
                  <a:rPr lang="en-US" dirty="0"/>
                  <a:t>encoding </a:t>
                </a:r>
                <a14:m>
                  <m:oMath xmlns:m="http://schemas.openxmlformats.org/officeDocument/2006/math">
                    <m:r>
                      <m:rPr>
                        <m:sty m:val="p"/>
                      </m:rPr>
                      <a:rPr lang="en-US" i="1">
                        <a:latin typeface="Cambria Math" panose="02040503050406030204" pitchFamily="18" charset="0"/>
                      </a:rPr>
                      <m:t>x</m:t>
                    </m:r>
                    <m:r>
                      <a:rPr lang="en-US" i="1">
                        <a:latin typeface="Cambria Math" panose="02040503050406030204" pitchFamily="18" charset="0"/>
                        <a:ea typeface="Cambria Math" panose="02040503050406030204" pitchFamily="18" charset="0"/>
                      </a:rPr>
                      <m:t>∈</m:t>
                    </m:r>
                    <m:r>
                      <m:rPr>
                        <m:sty m:val="p"/>
                      </m:rPr>
                      <a:rPr lang="en-US" i="1">
                        <a:latin typeface="Cambria Math" panose="02040503050406030204" pitchFamily="18" charset="0"/>
                        <a:ea typeface="Cambria Math" panose="02040503050406030204" pitchFamily="18" charset="0"/>
                      </a:rPr>
                      <m:t>X</m:t>
                    </m:r>
                  </m:oMath>
                </a14:m>
                <a:endParaRPr lang="en-US" dirty="0"/>
              </a:p>
            </p:txBody>
          </p:sp>
        </mc:Choice>
        <mc:Fallback xmlns="">
          <p:sp>
            <p:nvSpPr>
              <p:cNvPr id="5" name="TextBox 4">
                <a:extLst>
                  <a:ext uri="{FF2B5EF4-FFF2-40B4-BE49-F238E27FC236}">
                    <a16:creationId xmlns:a16="http://schemas.microsoft.com/office/drawing/2014/main" id="{FABD6B3A-BDBB-EB29-F43E-8F8181A2593C}"/>
                  </a:ext>
                </a:extLst>
              </p:cNvPr>
              <p:cNvSpPr txBox="1">
                <a:spLocks noRot="1" noChangeAspect="1" noMove="1" noResize="1" noEditPoints="1" noAdjustHandles="1" noChangeArrowheads="1" noChangeShapeType="1" noTextEdit="1"/>
              </p:cNvSpPr>
              <p:nvPr/>
            </p:nvSpPr>
            <p:spPr>
              <a:xfrm>
                <a:off x="7491984" y="2087734"/>
                <a:ext cx="4160519" cy="646331"/>
              </a:xfrm>
              <a:prstGeom prst="rect">
                <a:avLst/>
              </a:prstGeom>
              <a:blipFill>
                <a:blip r:embed="rId3"/>
                <a:stretch>
                  <a:fillRect t="-3738" r="-147" b="-14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CFDDCE-1A6F-4903-02E3-1D634A82C920}"/>
                  </a:ext>
                </a:extLst>
              </p:cNvPr>
              <p:cNvSpPr txBox="1"/>
              <p:nvPr/>
            </p:nvSpPr>
            <p:spPr>
              <a:xfrm>
                <a:off x="5118735" y="2087734"/>
                <a:ext cx="1954530" cy="52322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r>
                        <a:rPr lang="el-GR" sz="2800" b="1" i="1" smtClean="0">
                          <a:latin typeface="Cambria Math" panose="02040503050406030204" pitchFamily="18" charset="0"/>
                        </a:rPr>
                        <m:t>𝜱</m:t>
                      </m:r>
                      <m:r>
                        <a:rPr lang="en-US" sz="2800" b="1" i="1" smtClean="0">
                          <a:latin typeface="Cambria Math" panose="02040503050406030204" pitchFamily="18" charset="0"/>
                        </a:rPr>
                        <m:t>: </m:t>
                      </m:r>
                      <m:r>
                        <a:rPr lang="en-US" sz="2800" b="1" i="1" smtClean="0">
                          <a:latin typeface="Cambria Math" panose="02040503050406030204" pitchFamily="18" charset="0"/>
                        </a:rPr>
                        <m:t>𝑿</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𝑯</m:t>
                      </m:r>
                    </m:oMath>
                  </m:oMathPara>
                </a14:m>
                <a:endParaRPr lang="en-US" sz="2800" b="1" dirty="0"/>
              </a:p>
            </p:txBody>
          </p:sp>
        </mc:Choice>
        <mc:Fallback xmlns="">
          <p:sp>
            <p:nvSpPr>
              <p:cNvPr id="9" name="TextBox 8">
                <a:extLst>
                  <a:ext uri="{FF2B5EF4-FFF2-40B4-BE49-F238E27FC236}">
                    <a16:creationId xmlns:a16="http://schemas.microsoft.com/office/drawing/2014/main" id="{5DCFDDCE-1A6F-4903-02E3-1D634A82C920}"/>
                  </a:ext>
                </a:extLst>
              </p:cNvPr>
              <p:cNvSpPr txBox="1">
                <a:spLocks noRot="1" noChangeAspect="1" noMove="1" noResize="1" noEditPoints="1" noAdjustHandles="1" noChangeArrowheads="1" noChangeShapeType="1" noTextEdit="1"/>
              </p:cNvSpPr>
              <p:nvPr/>
            </p:nvSpPr>
            <p:spPr>
              <a:xfrm>
                <a:off x="5118735" y="2087734"/>
                <a:ext cx="1954530" cy="523220"/>
              </a:xfrm>
              <a:prstGeom prst="rect">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5694489-6A96-A8A0-CA8F-2CD0449D89F8}"/>
                  </a:ext>
                </a:extLst>
              </p:cNvPr>
              <p:cNvSpPr txBox="1"/>
              <p:nvPr/>
            </p:nvSpPr>
            <p:spPr>
              <a:xfrm>
                <a:off x="1191006" y="2164678"/>
                <a:ext cx="3509010" cy="369332"/>
              </a:xfrm>
              <a:prstGeom prst="rect">
                <a:avLst/>
              </a:prstGeom>
              <a:noFill/>
            </p:spPr>
            <p:txBody>
              <a:bodyPr wrap="square">
                <a:spAutoFit/>
              </a:bodyPr>
              <a:lstStyle/>
              <a:p>
                <a14:m>
                  <m:oMath xmlns:m="http://schemas.openxmlformats.org/officeDocument/2006/math">
                    <m:r>
                      <a:rPr lang="en-US" sz="1800" b="1" i="1" smtClean="0">
                        <a:latin typeface="Cambria Math" panose="02040503050406030204" pitchFamily="18" charset="0"/>
                      </a:rPr>
                      <m:t>𝑿</m:t>
                    </m:r>
                    <m:r>
                      <a:rPr lang="en-US" sz="1800" b="0" i="0" smtClean="0">
                        <a:latin typeface="Cambria Math" panose="02040503050406030204" pitchFamily="18" charset="0"/>
                      </a:rPr>
                      <m:t>:</m:t>
                    </m:r>
                  </m:oMath>
                </a14:m>
                <a:r>
                  <a:rPr lang="en-US" sz="1800" dirty="0"/>
                  <a:t> input space of classical data</a:t>
                </a:r>
                <a:endParaRPr lang="en-US" dirty="0"/>
              </a:p>
            </p:txBody>
          </p:sp>
        </mc:Choice>
        <mc:Fallback xmlns="">
          <p:sp>
            <p:nvSpPr>
              <p:cNvPr id="11" name="TextBox 10">
                <a:extLst>
                  <a:ext uri="{FF2B5EF4-FFF2-40B4-BE49-F238E27FC236}">
                    <a16:creationId xmlns:a16="http://schemas.microsoft.com/office/drawing/2014/main" id="{45694489-6A96-A8A0-CA8F-2CD0449D89F8}"/>
                  </a:ext>
                </a:extLst>
              </p:cNvPr>
              <p:cNvSpPr txBox="1">
                <a:spLocks noRot="1" noChangeAspect="1" noMove="1" noResize="1" noEditPoints="1" noAdjustHandles="1" noChangeArrowheads="1" noChangeShapeType="1" noTextEdit="1"/>
              </p:cNvSpPr>
              <p:nvPr/>
            </p:nvSpPr>
            <p:spPr>
              <a:xfrm>
                <a:off x="1191006" y="2164678"/>
                <a:ext cx="3509010" cy="369332"/>
              </a:xfrm>
              <a:prstGeom prst="rect">
                <a:avLst/>
              </a:prstGeom>
              <a:blipFill>
                <a:blip r:embed="rId5"/>
                <a:stretch>
                  <a:fillRect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DFDF03-BEAF-5442-BB30-FC388F4C76EA}"/>
                  </a:ext>
                </a:extLst>
              </p:cNvPr>
              <p:cNvSpPr txBox="1"/>
              <p:nvPr/>
            </p:nvSpPr>
            <p:spPr>
              <a:xfrm>
                <a:off x="393192" y="3214839"/>
                <a:ext cx="7635240" cy="428322"/>
              </a:xfrm>
              <a:prstGeom prst="rect">
                <a:avLst/>
              </a:prstGeom>
              <a:noFill/>
            </p:spPr>
            <p:txBody>
              <a:bodyPr wrap="square" rtlCol="0">
                <a:spAutoFit/>
              </a:bodyPr>
              <a:lstStyle/>
              <a:p>
                <a:pPr marL="285750" indent="-285750">
                  <a:buFont typeface="Arial" panose="020B0604020202020204" pitchFamily="34" charset="0"/>
                  <a:buChar char="•"/>
                </a:pPr>
                <a:r>
                  <a:rPr lang="en-US" sz="2000" dirty="0"/>
                  <a:t>Consider the angle encoding of input </a:t>
                </a:r>
                <a14:m>
                  <m:oMath xmlns:m="http://schemas.openxmlformats.org/officeDocument/2006/math">
                    <m:r>
                      <a:rPr lang="en-US" sz="2000" b="1" i="1">
                        <a:latin typeface="Cambria Math" panose="02040503050406030204" pitchFamily="18" charset="0"/>
                      </a:rPr>
                      <m:t>𝒙</m:t>
                    </m:r>
                  </m:oMath>
                </a14:m>
                <a:r>
                  <a:rPr lang="en-US" sz="2000" dirty="0"/>
                  <a:t> using the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𝑹</m:t>
                        </m:r>
                      </m:e>
                      <m:sub>
                        <m:r>
                          <a:rPr lang="en-US" sz="2000" b="1" i="1" smtClean="0">
                            <a:latin typeface="Cambria Math" panose="02040503050406030204" pitchFamily="18" charset="0"/>
                          </a:rPr>
                          <m:t>𝒚</m:t>
                        </m:r>
                      </m:sub>
                    </m:sSub>
                  </m:oMath>
                </a14:m>
                <a:r>
                  <a:rPr lang="en-US" sz="2000" b="1" dirty="0"/>
                  <a:t> </a:t>
                </a:r>
                <a:r>
                  <a:rPr lang="en-US" sz="2000" dirty="0"/>
                  <a:t>gate:  </a:t>
                </a:r>
              </a:p>
            </p:txBody>
          </p:sp>
        </mc:Choice>
        <mc:Fallback xmlns="">
          <p:sp>
            <p:nvSpPr>
              <p:cNvPr id="12" name="TextBox 11">
                <a:extLst>
                  <a:ext uri="{FF2B5EF4-FFF2-40B4-BE49-F238E27FC236}">
                    <a16:creationId xmlns:a16="http://schemas.microsoft.com/office/drawing/2014/main" id="{07DFDF03-BEAF-5442-BB30-FC388F4C76EA}"/>
                  </a:ext>
                </a:extLst>
              </p:cNvPr>
              <p:cNvSpPr txBox="1">
                <a:spLocks noRot="1" noChangeAspect="1" noMove="1" noResize="1" noEditPoints="1" noAdjustHandles="1" noChangeArrowheads="1" noChangeShapeType="1" noTextEdit="1"/>
              </p:cNvSpPr>
              <p:nvPr/>
            </p:nvSpPr>
            <p:spPr>
              <a:xfrm>
                <a:off x="393192" y="3214839"/>
                <a:ext cx="7635240" cy="428322"/>
              </a:xfrm>
              <a:prstGeom prst="rect">
                <a:avLst/>
              </a:prstGeom>
              <a:blipFill>
                <a:blip r:embed="rId6"/>
                <a:stretch>
                  <a:fillRect l="-719" t="-8451"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FB993B-E074-E926-88B4-5B296BE0C7AC}"/>
                  </a:ext>
                </a:extLst>
              </p:cNvPr>
              <p:cNvSpPr txBox="1"/>
              <p:nvPr/>
            </p:nvSpPr>
            <p:spPr>
              <a:xfrm>
                <a:off x="833628" y="3775076"/>
                <a:ext cx="6376553" cy="405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x</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r>
                            <m:rPr>
                              <m:sty m:val="p"/>
                            </m:rPr>
                            <a:rPr lang="en-US" sz="2400" b="0" i="1" smtClean="0">
                              <a:latin typeface="Cambria Math" panose="02040503050406030204" pitchFamily="18" charset="0"/>
                              <a:ea typeface="Cambria Math" panose="02040503050406030204" pitchFamily="18" charset="0"/>
                            </a:rPr>
                            <m:t>x</m:t>
                          </m:r>
                          <m:r>
                            <a:rPr lang="en-US" sz="2400" b="0" i="1" smtClean="0">
                              <a:latin typeface="Cambria Math" panose="02040503050406030204" pitchFamily="18" charset="0"/>
                              <a:ea typeface="Cambria Math" panose="02040503050406030204" pitchFamily="18" charset="0"/>
                            </a:rPr>
                            <m:t>)</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m:rPr>
                              <m:sty m:val="p"/>
                            </m:rPr>
                            <a:rPr lang="en-US" sz="2400" b="0" i="1" smtClean="0">
                              <a:latin typeface="Cambria Math" panose="02040503050406030204" pitchFamily="18" charset="0"/>
                              <a:ea typeface="Cambria Math" panose="02040503050406030204" pitchFamily="18" charset="0"/>
                            </a:rPr>
                            <m:t>R</m:t>
                          </m:r>
                        </m:e>
                        <m:sub>
                          <m:r>
                            <m:rPr>
                              <m:sty m:val="p"/>
                            </m:rPr>
                            <a:rPr lang="en-US" sz="2400" b="0" i="1" smtClean="0">
                              <a:latin typeface="Cambria Math" panose="02040503050406030204" pitchFamily="18" charset="0"/>
                              <a:ea typeface="Cambria Math" panose="02040503050406030204" pitchFamily="18" charset="0"/>
                            </a:rPr>
                            <m:t>y</m:t>
                          </m:r>
                        </m:sub>
                      </m:sSub>
                      <m:r>
                        <a:rPr lang="en-US" sz="2400" i="1">
                          <a:latin typeface="Cambria Math" panose="02040503050406030204" pitchFamily="18" charset="0"/>
                          <a:ea typeface="Cambria Math" panose="02040503050406030204" pitchFamily="18" charset="0"/>
                        </a:rPr>
                        <m:t>(</m:t>
                      </m:r>
                      <m:r>
                        <m:rPr>
                          <m:sty m:val="p"/>
                        </m:rPr>
                        <a:rPr lang="en-US" sz="2400" i="1">
                          <a:latin typeface="Cambria Math" panose="02040503050406030204" pitchFamily="18" charset="0"/>
                          <a:ea typeface="Cambria Math" panose="02040503050406030204" pitchFamily="18" charset="0"/>
                        </a:rPr>
                        <m:t>x</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m:t>
                      </m:r>
                      <m:r>
                        <m:rPr>
                          <m:sty m:val="p"/>
                        </m:rPr>
                        <a:rPr lang="en-US" sz="2400" b="0" i="1"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box>
                        <m:boxPr>
                          <m:ctrlPr>
                            <a:rPr lang="en-US" sz="2400" b="0" i="1" smtClean="0">
                              <a:latin typeface="Cambria Math" panose="02040503050406030204" pitchFamily="18" charset="0"/>
                              <a:ea typeface="Cambria Math" panose="02040503050406030204" pitchFamily="18" charset="0"/>
                            </a:rPr>
                          </m:ctrlPr>
                        </m:boxPr>
                        <m:e>
                          <m:argPr>
                            <m:argSz m:val="-1"/>
                          </m:argP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1" smtClean="0">
                                  <a:latin typeface="Cambria Math" panose="02040503050406030204" pitchFamily="18" charset="0"/>
                                  <a:ea typeface="Cambria Math" panose="02040503050406030204" pitchFamily="18" charset="0"/>
                                </a:rPr>
                                <m:t>x</m:t>
                              </m:r>
                            </m:num>
                            <m:den>
                              <m:r>
                                <a:rPr lang="en-US" sz="2400" b="0" i="1" smtClean="0">
                                  <a:latin typeface="Cambria Math" panose="02040503050406030204" pitchFamily="18" charset="0"/>
                                  <a:ea typeface="Cambria Math" panose="02040503050406030204" pitchFamily="18" charset="0"/>
                                </a:rPr>
                                <m:t>2</m:t>
                              </m:r>
                            </m:den>
                          </m:f>
                        </m:e>
                      </m:box>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m:t>
                      </m:r>
                      <m:r>
                        <m:rPr>
                          <m:sty m:val="p"/>
                        </m:rPr>
                        <a:rPr lang="en-US" sz="2400" b="0" i="1" smtClean="0">
                          <a:latin typeface="Cambria Math" panose="02040503050406030204" pitchFamily="18" charset="0"/>
                          <a:ea typeface="Cambria Math" panose="02040503050406030204" pitchFamily="18" charset="0"/>
                        </a:rPr>
                        <m:t>sin</m:t>
                      </m:r>
                      <m:r>
                        <a:rPr lang="en-US" sz="2400" b="0" i="1" smtClean="0">
                          <a:latin typeface="Cambria Math" panose="02040503050406030204" pitchFamily="18" charset="0"/>
                          <a:ea typeface="Cambria Math" panose="02040503050406030204" pitchFamily="18" charset="0"/>
                        </a:rPr>
                        <m:t>(</m:t>
                      </m:r>
                      <m:box>
                        <m:boxPr>
                          <m:ctrlPr>
                            <a:rPr lang="en-US" sz="2400" b="0" i="1" smtClean="0">
                              <a:latin typeface="Cambria Math" panose="02040503050406030204" pitchFamily="18" charset="0"/>
                              <a:ea typeface="Cambria Math" panose="02040503050406030204" pitchFamily="18" charset="0"/>
                            </a:rPr>
                          </m:ctrlPr>
                        </m:boxPr>
                        <m:e>
                          <m:argPr>
                            <m:argSz m:val="-1"/>
                          </m:argPr>
                          <m:f>
                            <m:fPr>
                              <m:ctrlPr>
                                <a:rPr lang="en-US" sz="2400" b="0" i="1" smtClean="0">
                                  <a:latin typeface="Cambria Math" panose="02040503050406030204" pitchFamily="18" charset="0"/>
                                  <a:ea typeface="Cambria Math" panose="02040503050406030204" pitchFamily="18" charset="0"/>
                                </a:rPr>
                              </m:ctrlPr>
                            </m:fPr>
                            <m:num>
                              <m:r>
                                <m:rPr>
                                  <m:sty m:val="p"/>
                                </m:rPr>
                                <a:rPr lang="en-US" sz="2400" b="0" i="1" smtClean="0">
                                  <a:latin typeface="Cambria Math" panose="02040503050406030204" pitchFamily="18" charset="0"/>
                                  <a:ea typeface="Cambria Math" panose="02040503050406030204" pitchFamily="18" charset="0"/>
                                </a:rPr>
                                <m:t>x</m:t>
                              </m:r>
                            </m:num>
                            <m:den>
                              <m:r>
                                <a:rPr lang="en-US" sz="2400" b="0" i="1" smtClean="0">
                                  <a:latin typeface="Cambria Math" panose="02040503050406030204" pitchFamily="18" charset="0"/>
                                  <a:ea typeface="Cambria Math" panose="02040503050406030204" pitchFamily="18" charset="0"/>
                                </a:rPr>
                                <m:t>2</m:t>
                              </m:r>
                            </m:den>
                          </m:f>
                        </m:e>
                      </m:box>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e>
                      </m:d>
                    </m:oMath>
                  </m:oMathPara>
                </a14:m>
                <a:endParaRPr lang="en-US" sz="2400" dirty="0" err="1"/>
              </a:p>
            </p:txBody>
          </p:sp>
        </mc:Choice>
        <mc:Fallback xmlns="">
          <p:sp>
            <p:nvSpPr>
              <p:cNvPr id="13" name="TextBox 12">
                <a:extLst>
                  <a:ext uri="{FF2B5EF4-FFF2-40B4-BE49-F238E27FC236}">
                    <a16:creationId xmlns:a16="http://schemas.microsoft.com/office/drawing/2014/main" id="{E6FB993B-E074-E926-88B4-5B296BE0C7AC}"/>
                  </a:ext>
                </a:extLst>
              </p:cNvPr>
              <p:cNvSpPr txBox="1">
                <a:spLocks noRot="1" noChangeAspect="1" noMove="1" noResize="1" noEditPoints="1" noAdjustHandles="1" noChangeArrowheads="1" noChangeShapeType="1" noTextEdit="1"/>
              </p:cNvSpPr>
              <p:nvPr/>
            </p:nvSpPr>
            <p:spPr>
              <a:xfrm>
                <a:off x="833628" y="3775076"/>
                <a:ext cx="6376553" cy="405304"/>
              </a:xfrm>
              <a:prstGeom prst="rect">
                <a:avLst/>
              </a:prstGeom>
              <a:blipFill>
                <a:blip r:embed="rId7"/>
                <a:stretch>
                  <a:fillRect t="-156716" r="-8700" b="-225373"/>
                </a:stretch>
              </a:blipFill>
            </p:spPr>
            <p:txBody>
              <a:bodyPr/>
              <a:lstStyle/>
              <a:p>
                <a:r>
                  <a:rPr lang="en-US">
                    <a:noFill/>
                  </a:rPr>
                  <a:t> </a:t>
                </a:r>
              </a:p>
            </p:txBody>
          </p:sp>
        </mc:Fallback>
      </mc:AlternateContent>
      <p:sp>
        <p:nvSpPr>
          <p:cNvPr id="14" name="Arc 13">
            <a:extLst>
              <a:ext uri="{FF2B5EF4-FFF2-40B4-BE49-F238E27FC236}">
                <a16:creationId xmlns:a16="http://schemas.microsoft.com/office/drawing/2014/main" id="{E6A56750-1126-3C0F-8471-AE0FE35A5EA4}"/>
              </a:ext>
            </a:extLst>
          </p:cNvPr>
          <p:cNvSpPr/>
          <p:nvPr/>
        </p:nvSpPr>
        <p:spPr bwMode="auto">
          <a:xfrm rot="19324333" flipV="1">
            <a:off x="6179472" y="3712428"/>
            <a:ext cx="1657760" cy="841243"/>
          </a:xfrm>
          <a:prstGeom prst="arc">
            <a:avLst>
              <a:gd name="adj1" fmla="val 9475496"/>
              <a:gd name="adj2" fmla="val 18184736"/>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Arc 14">
            <a:extLst>
              <a:ext uri="{FF2B5EF4-FFF2-40B4-BE49-F238E27FC236}">
                <a16:creationId xmlns:a16="http://schemas.microsoft.com/office/drawing/2014/main" id="{82DB1FA5-AA9C-19CD-0F82-11588D82A725}"/>
              </a:ext>
            </a:extLst>
          </p:cNvPr>
          <p:cNvSpPr/>
          <p:nvPr/>
        </p:nvSpPr>
        <p:spPr bwMode="auto">
          <a:xfrm rot="19324333" flipV="1">
            <a:off x="4633460" y="3759758"/>
            <a:ext cx="1657760" cy="841243"/>
          </a:xfrm>
          <a:prstGeom prst="arc">
            <a:avLst>
              <a:gd name="adj1" fmla="val 9475496"/>
              <a:gd name="adj2" fmla="val 18184736"/>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TextBox 15">
            <a:extLst>
              <a:ext uri="{FF2B5EF4-FFF2-40B4-BE49-F238E27FC236}">
                <a16:creationId xmlns:a16="http://schemas.microsoft.com/office/drawing/2014/main" id="{1E8AB6B6-C7B9-7A07-0627-8DCDBBC93258}"/>
              </a:ext>
            </a:extLst>
          </p:cNvPr>
          <p:cNvSpPr txBox="1"/>
          <p:nvPr/>
        </p:nvSpPr>
        <p:spPr>
          <a:xfrm>
            <a:off x="7602291" y="3337950"/>
            <a:ext cx="4271771" cy="1200329"/>
          </a:xfrm>
          <a:prstGeom prst="rect">
            <a:avLst/>
          </a:prstGeom>
          <a:noFill/>
          <a:ln w="38100">
            <a:solidFill>
              <a:srgbClr val="90E4FB"/>
            </a:solidFill>
          </a:ln>
        </p:spPr>
        <p:txBody>
          <a:bodyPr wrap="square" rtlCol="0">
            <a:spAutoFit/>
          </a:bodyPr>
          <a:lstStyle/>
          <a:p>
            <a:pPr algn="ctr"/>
            <a:r>
              <a:rPr lang="en-US" sz="2400" dirty="0"/>
              <a:t>The amplitudes of the quantum state are </a:t>
            </a:r>
            <a:r>
              <a:rPr lang="en-US" sz="2400" b="1" dirty="0"/>
              <a:t>non-linear</a:t>
            </a:r>
            <a:r>
              <a:rPr lang="en-US" sz="2400" dirty="0"/>
              <a:t> in the input x</a:t>
            </a:r>
          </a:p>
        </p:txBody>
      </p:sp>
      <p:sp>
        <p:nvSpPr>
          <p:cNvPr id="17" name="TextBox 16">
            <a:extLst>
              <a:ext uri="{FF2B5EF4-FFF2-40B4-BE49-F238E27FC236}">
                <a16:creationId xmlns:a16="http://schemas.microsoft.com/office/drawing/2014/main" id="{A3232EDA-4C8E-0DEB-B91B-D5BFB844BAD6}"/>
              </a:ext>
            </a:extLst>
          </p:cNvPr>
          <p:cNvSpPr txBox="1"/>
          <p:nvPr/>
        </p:nvSpPr>
        <p:spPr>
          <a:xfrm>
            <a:off x="533398" y="5365936"/>
            <a:ext cx="11119105" cy="83099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The needed non-linearities for a quantum machine learning model come from the data encoding step, aka the feature map</a:t>
            </a:r>
          </a:p>
        </p:txBody>
      </p:sp>
    </p:spTree>
    <p:extLst>
      <p:ext uri="{BB962C8B-B14F-4D97-AF65-F5344CB8AC3E}">
        <p14:creationId xmlns:p14="http://schemas.microsoft.com/office/powerpoint/2010/main" val="4519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9CD7B-09C7-3D9D-C73E-84E2047BB3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6CD93F-3CE8-D422-2627-2E48B159E4D3}"/>
              </a:ext>
            </a:extLst>
          </p:cNvPr>
          <p:cNvSpPr>
            <a:spLocks noGrp="1"/>
          </p:cNvSpPr>
          <p:nvPr>
            <p:ph type="ctrTitle"/>
          </p:nvPr>
        </p:nvSpPr>
        <p:spPr>
          <a:xfrm>
            <a:off x="1138237" y="1363662"/>
            <a:ext cx="9915525" cy="4130675"/>
          </a:xfrm>
        </p:spPr>
        <p:txBody>
          <a:bodyPr>
            <a:normAutofit/>
          </a:bodyPr>
          <a:lstStyle/>
          <a:p>
            <a:r>
              <a:rPr lang="de-DE" dirty="0">
                <a:ea typeface="Microsoft Sans Serif"/>
                <a:cs typeface="Microsoft Sans Serif"/>
              </a:rPr>
              <a:t>2. Examples of feature maps</a:t>
            </a:r>
            <a:endParaRPr lang="en-FI" dirty="0"/>
          </a:p>
        </p:txBody>
      </p:sp>
    </p:spTree>
    <p:extLst>
      <p:ext uri="{BB962C8B-B14F-4D97-AF65-F5344CB8AC3E}">
        <p14:creationId xmlns:p14="http://schemas.microsoft.com/office/powerpoint/2010/main" val="365422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2878-7E17-874D-E2A3-79A72BC60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16BCA-1E21-E16E-AB9B-F57657063982}"/>
              </a:ext>
            </a:extLst>
          </p:cNvPr>
          <p:cNvSpPr>
            <a:spLocks noGrp="1"/>
          </p:cNvSpPr>
          <p:nvPr>
            <p:ph type="title"/>
          </p:nvPr>
        </p:nvSpPr>
        <p:spPr/>
        <p:txBody>
          <a:bodyPr/>
          <a:lstStyle/>
          <a:p>
            <a:r>
              <a:rPr lang="en-US" dirty="0"/>
              <a:t>Parametrized quantum circuits</a:t>
            </a:r>
          </a:p>
        </p:txBody>
      </p:sp>
      <p:sp>
        <p:nvSpPr>
          <p:cNvPr id="3" name="TextBox 2">
            <a:extLst>
              <a:ext uri="{FF2B5EF4-FFF2-40B4-BE49-F238E27FC236}">
                <a16:creationId xmlns:a16="http://schemas.microsoft.com/office/drawing/2014/main" id="{08289F74-E66B-A9C9-D5BA-EF35F0D6D228}"/>
              </a:ext>
            </a:extLst>
          </p:cNvPr>
          <p:cNvSpPr txBox="1"/>
          <p:nvPr/>
        </p:nvSpPr>
        <p:spPr>
          <a:xfrm>
            <a:off x="621792" y="1399032"/>
            <a:ext cx="10561320" cy="707886"/>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Once the data are encoded in a quantum state, one can add further </a:t>
            </a:r>
            <a:r>
              <a:rPr lang="en-US" sz="2000" b="1" dirty="0"/>
              <a:t>unitary operations </a:t>
            </a:r>
            <a:r>
              <a:rPr lang="en-US" sz="2000" dirty="0"/>
              <a:t>to the state preparation circuit</a:t>
            </a:r>
          </a:p>
        </p:txBody>
      </p:sp>
      <p:sp>
        <p:nvSpPr>
          <p:cNvPr id="5" name="TextBox 4">
            <a:extLst>
              <a:ext uri="{FF2B5EF4-FFF2-40B4-BE49-F238E27FC236}">
                <a16:creationId xmlns:a16="http://schemas.microsoft.com/office/drawing/2014/main" id="{69FBCB27-016F-E3A1-3B5E-8DB3D8236F19}"/>
              </a:ext>
            </a:extLst>
          </p:cNvPr>
          <p:cNvSpPr txBox="1"/>
          <p:nvPr/>
        </p:nvSpPr>
        <p:spPr>
          <a:xfrm>
            <a:off x="621792" y="2312150"/>
            <a:ext cx="10762488" cy="707886"/>
          </a:xfrm>
          <a:prstGeom prst="rect">
            <a:avLst/>
          </a:prstGeom>
          <a:noFill/>
        </p:spPr>
        <p:txBody>
          <a:bodyPr wrap="square">
            <a:spAutoFit/>
          </a:bodyPr>
          <a:lstStyle/>
          <a:p>
            <a:pPr marL="285750" indent="-285750" algn="l">
              <a:buFont typeface="Arial" panose="020B0604020202020204" pitchFamily="34" charset="0"/>
              <a:buChar char="•"/>
            </a:pPr>
            <a:r>
              <a:rPr lang="en-US" sz="2000" dirty="0"/>
              <a:t>Common choices in the literature are </a:t>
            </a:r>
            <a:r>
              <a:rPr lang="en-US" sz="2000" b="1" dirty="0"/>
              <a:t>entangling operations </a:t>
            </a:r>
            <a:r>
              <a:rPr lang="en-US" sz="2000" dirty="0"/>
              <a:t>(both feature-dependent or not, e.g., ZZ or CNOT gates)</a:t>
            </a:r>
          </a:p>
        </p:txBody>
      </p:sp>
      <p:sp>
        <p:nvSpPr>
          <p:cNvPr id="4" name="TextBox 3">
            <a:extLst>
              <a:ext uri="{FF2B5EF4-FFF2-40B4-BE49-F238E27FC236}">
                <a16:creationId xmlns:a16="http://schemas.microsoft.com/office/drawing/2014/main" id="{FCF5E4BE-E2F8-9112-6989-0A8D491219B3}"/>
              </a:ext>
            </a:extLst>
          </p:cNvPr>
          <p:cNvSpPr txBox="1"/>
          <p:nvPr/>
        </p:nvSpPr>
        <p:spPr>
          <a:xfrm>
            <a:off x="621792" y="3291111"/>
            <a:ext cx="10762488" cy="707886"/>
          </a:xfrm>
          <a:prstGeom prst="rect">
            <a:avLst/>
          </a:prstGeom>
          <a:noFill/>
        </p:spPr>
        <p:txBody>
          <a:bodyPr wrap="square">
            <a:spAutoFit/>
          </a:bodyPr>
          <a:lstStyle/>
          <a:p>
            <a:pPr marL="285750" indent="-285750" algn="l">
              <a:buFont typeface="Arial" panose="020B0604020202020204" pitchFamily="34" charset="0"/>
              <a:buChar char="•"/>
            </a:pPr>
            <a:r>
              <a:rPr lang="en-US" sz="2000" dirty="0"/>
              <a:t>In the search for quantum advantage, feature maps that are </a:t>
            </a:r>
            <a:r>
              <a:rPr lang="en-US" sz="2000" b="1" dirty="0"/>
              <a:t>classically hard </a:t>
            </a:r>
            <a:r>
              <a:rPr lang="en-US" sz="2000" dirty="0"/>
              <a:t>to simulate should be considered</a:t>
            </a:r>
          </a:p>
        </p:txBody>
      </p:sp>
      <p:sp>
        <p:nvSpPr>
          <p:cNvPr id="7" name="Arc 6">
            <a:extLst>
              <a:ext uri="{FF2B5EF4-FFF2-40B4-BE49-F238E27FC236}">
                <a16:creationId xmlns:a16="http://schemas.microsoft.com/office/drawing/2014/main" id="{75F083BB-7009-C077-7716-DFED6E6B35D7}"/>
              </a:ext>
            </a:extLst>
          </p:cNvPr>
          <p:cNvSpPr/>
          <p:nvPr/>
        </p:nvSpPr>
        <p:spPr bwMode="auto">
          <a:xfrm rot="3038396" flipV="1">
            <a:off x="646979" y="4052072"/>
            <a:ext cx="1053539" cy="486253"/>
          </a:xfrm>
          <a:prstGeom prst="arc">
            <a:avLst>
              <a:gd name="adj1" fmla="val 10600084"/>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8" name="Picture 7" descr="A diagram of a block diagram&#10;&#10;AI-generated content may be incorrect.">
            <a:extLst>
              <a:ext uri="{FF2B5EF4-FFF2-40B4-BE49-F238E27FC236}">
                <a16:creationId xmlns:a16="http://schemas.microsoft.com/office/drawing/2014/main" id="{5C052F27-AD61-4182-C000-015232EA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088" y="3998997"/>
            <a:ext cx="3336554" cy="2130336"/>
          </a:xfrm>
          <a:prstGeom prst="rect">
            <a:avLst/>
          </a:prstGeom>
          <a:ln w="28575">
            <a:solidFill>
              <a:schemeClr val="accent1"/>
            </a:solidFill>
          </a:ln>
        </p:spPr>
      </p:pic>
      <p:sp>
        <p:nvSpPr>
          <p:cNvPr id="9" name="TextBox 8">
            <a:extLst>
              <a:ext uri="{FF2B5EF4-FFF2-40B4-BE49-F238E27FC236}">
                <a16:creationId xmlns:a16="http://schemas.microsoft.com/office/drawing/2014/main" id="{82D941AF-E797-E5B3-B342-680CE42A0AD7}"/>
              </a:ext>
            </a:extLst>
          </p:cNvPr>
          <p:cNvSpPr txBox="1"/>
          <p:nvPr/>
        </p:nvSpPr>
        <p:spPr>
          <a:xfrm>
            <a:off x="1691571" y="4270072"/>
            <a:ext cx="3336554"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icrosoft Sans Serif"/>
                <a:ea typeface="+mn-ea"/>
                <a:cs typeface="+mn-cs"/>
              </a:rPr>
              <a:t>Instantaneous Quantum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icrosoft Sans Serif"/>
                <a:ea typeface="+mn-ea"/>
                <a:cs typeface="+mn-cs"/>
              </a:rPr>
              <a:t>Polynomial-Time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icrosoft Sans Serif"/>
                <a:ea typeface="+mn-ea"/>
                <a:cs typeface="+mn-cs"/>
              </a:rPr>
              <a:t>(</a:t>
            </a:r>
            <a:r>
              <a:rPr kumimoji="0" lang="en-US" sz="2000" b="1" i="0" u="none" strike="noStrike" kern="1200" cap="none" spc="0" normalizeH="0" baseline="0" noProof="0" dirty="0">
                <a:ln>
                  <a:noFill/>
                </a:ln>
                <a:effectLst/>
                <a:uLnTx/>
                <a:uFillTx/>
                <a:latin typeface="Microsoft Sans Serif"/>
                <a:ea typeface="+mn-ea"/>
                <a:cs typeface="+mn-cs"/>
              </a:rPr>
              <a:t>IQP) circuits</a:t>
            </a:r>
            <a:r>
              <a:rPr kumimoji="0" lang="en-US" sz="2000" b="0" i="0" u="none" strike="noStrike" kern="1200" cap="none" spc="0" normalizeH="0" baseline="0" noProof="0" dirty="0">
                <a:ln>
                  <a:noFill/>
                </a:ln>
                <a:effectLst/>
                <a:uLnTx/>
                <a:uFillTx/>
                <a:latin typeface="Microsoft Sans Serif"/>
                <a:ea typeface="+mn-ea"/>
                <a:cs typeface="+mn-cs"/>
              </a:rPr>
              <a:t> </a:t>
            </a:r>
            <a:endParaRPr kumimoji="0" lang="en-US" b="0" i="0" u="none" strike="noStrike" kern="1200" cap="none" spc="0" normalizeH="0" baseline="0" noProof="0" dirty="0">
              <a:ln>
                <a:noFill/>
              </a:ln>
              <a:effectLst/>
              <a:uLnTx/>
              <a:uFillTx/>
              <a:latin typeface="Microsoft Sans Serif"/>
              <a:ea typeface="+mn-ea"/>
              <a:cs typeface="+mn-cs"/>
            </a:endParaRPr>
          </a:p>
        </p:txBody>
      </p:sp>
      <p:sp>
        <p:nvSpPr>
          <p:cNvPr id="10" name="TextBox 9">
            <a:extLst>
              <a:ext uri="{FF2B5EF4-FFF2-40B4-BE49-F238E27FC236}">
                <a16:creationId xmlns:a16="http://schemas.microsoft.com/office/drawing/2014/main" id="{8A5D1B7F-D034-34C8-0BA5-B21161B47909}"/>
              </a:ext>
            </a:extLst>
          </p:cNvPr>
          <p:cNvSpPr txBox="1"/>
          <p:nvPr/>
        </p:nvSpPr>
        <p:spPr>
          <a:xfrm>
            <a:off x="9841104" y="4181480"/>
            <a:ext cx="20329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icrosoft Sans Serif"/>
                <a:ea typeface="+mn-ea"/>
                <a:cs typeface="+mn-cs"/>
              </a:rPr>
              <a:t>It is hard for a classical sampler to produce samples from the output distribution of the IQP circuit</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B2095F98-3251-D4D5-6E35-AA50D6D3ED29}"/>
                  </a:ext>
                </a:extLst>
              </p14:cNvPr>
              <p14:cNvContentPartPr/>
              <p14:nvPr/>
            </p14:nvContentPartPr>
            <p14:xfrm>
              <a:off x="4065240" y="5659175"/>
              <a:ext cx="92160" cy="60120"/>
            </p14:xfrm>
          </p:contentPart>
        </mc:Choice>
        <mc:Fallback xmlns="">
          <p:pic>
            <p:nvPicPr>
              <p:cNvPr id="11" name="Ink 10">
                <a:extLst>
                  <a:ext uri="{FF2B5EF4-FFF2-40B4-BE49-F238E27FC236}">
                    <a16:creationId xmlns:a16="http://schemas.microsoft.com/office/drawing/2014/main" id="{B2095F98-3251-D4D5-6E35-AA50D6D3ED29}"/>
                  </a:ext>
                </a:extLst>
              </p:cNvPr>
              <p:cNvPicPr/>
              <p:nvPr/>
            </p:nvPicPr>
            <p:blipFill>
              <a:blip r:embed="rId4"/>
              <a:stretch>
                <a:fillRect/>
              </a:stretch>
            </p:blipFill>
            <p:spPr>
              <a:xfrm>
                <a:off x="4059120" y="5653055"/>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AE57872D-4F80-93A6-CD8E-C73B79FCFF38}"/>
                  </a:ext>
                </a:extLst>
              </p14:cNvPr>
              <p14:cNvContentPartPr/>
              <p14:nvPr/>
            </p14:nvContentPartPr>
            <p14:xfrm>
              <a:off x="4211040" y="5705615"/>
              <a:ext cx="137160" cy="217440"/>
            </p14:xfrm>
          </p:contentPart>
        </mc:Choice>
        <mc:Fallback xmlns="">
          <p:pic>
            <p:nvPicPr>
              <p:cNvPr id="12" name="Ink 11">
                <a:extLst>
                  <a:ext uri="{FF2B5EF4-FFF2-40B4-BE49-F238E27FC236}">
                    <a16:creationId xmlns:a16="http://schemas.microsoft.com/office/drawing/2014/main" id="{AE57872D-4F80-93A6-CD8E-C73B79FCFF38}"/>
                  </a:ext>
                </a:extLst>
              </p:cNvPr>
              <p:cNvPicPr/>
              <p:nvPr/>
            </p:nvPicPr>
            <p:blipFill>
              <a:blip r:embed="rId6"/>
              <a:stretch>
                <a:fillRect/>
              </a:stretch>
            </p:blipFill>
            <p:spPr>
              <a:xfrm>
                <a:off x="4204920" y="5699485"/>
                <a:ext cx="149400" cy="229700"/>
              </a:xfrm>
              <a:prstGeom prst="rect">
                <a:avLst/>
              </a:prstGeom>
            </p:spPr>
          </p:pic>
        </mc:Fallback>
      </mc:AlternateContent>
      <p:grpSp>
        <p:nvGrpSpPr>
          <p:cNvPr id="13" name="Group 12">
            <a:extLst>
              <a:ext uri="{FF2B5EF4-FFF2-40B4-BE49-F238E27FC236}">
                <a16:creationId xmlns:a16="http://schemas.microsoft.com/office/drawing/2014/main" id="{459436C5-B3BA-75B1-45A2-EFDF1DD97385}"/>
              </a:ext>
            </a:extLst>
          </p:cNvPr>
          <p:cNvGrpSpPr/>
          <p:nvPr/>
        </p:nvGrpSpPr>
        <p:grpSpPr>
          <a:xfrm>
            <a:off x="4374840" y="5746295"/>
            <a:ext cx="382680" cy="169560"/>
            <a:chOff x="5197899" y="2784522"/>
            <a:chExt cx="382680" cy="16956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E14BCFB7-48D8-B8A4-9A46-79095F4AAFB8}"/>
                    </a:ext>
                  </a:extLst>
                </p14:cNvPr>
                <p14:cNvContentPartPr/>
                <p14:nvPr/>
              </p14:nvContentPartPr>
              <p14:xfrm>
                <a:off x="5197899" y="2882082"/>
                <a:ext cx="73080" cy="72000"/>
              </p14:xfrm>
            </p:contentPart>
          </mc:Choice>
          <mc:Fallback xmlns="">
            <p:pic>
              <p:nvPicPr>
                <p:cNvPr id="18" name="Ink 17">
                  <a:extLst>
                    <a:ext uri="{FF2B5EF4-FFF2-40B4-BE49-F238E27FC236}">
                      <a16:creationId xmlns:a16="http://schemas.microsoft.com/office/drawing/2014/main" id="{E14BCFB7-48D8-B8A4-9A46-79095F4AAFB8}"/>
                    </a:ext>
                  </a:extLst>
                </p:cNvPr>
                <p:cNvPicPr/>
                <p:nvPr/>
              </p:nvPicPr>
              <p:blipFill>
                <a:blip r:embed="rId8"/>
                <a:stretch>
                  <a:fillRect/>
                </a:stretch>
              </p:blipFill>
              <p:spPr>
                <a:xfrm>
                  <a:off x="5191779" y="2875962"/>
                  <a:ext cx="85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D14DB67C-5213-9D62-4B58-D1FC685BF032}"/>
                    </a:ext>
                  </a:extLst>
                </p14:cNvPr>
                <p14:cNvContentPartPr/>
                <p14:nvPr/>
              </p14:nvContentPartPr>
              <p14:xfrm>
                <a:off x="5224899" y="2919162"/>
                <a:ext cx="60840" cy="6480"/>
              </p14:xfrm>
            </p:contentPart>
          </mc:Choice>
          <mc:Fallback xmlns="">
            <p:pic>
              <p:nvPicPr>
                <p:cNvPr id="19" name="Ink 18">
                  <a:extLst>
                    <a:ext uri="{FF2B5EF4-FFF2-40B4-BE49-F238E27FC236}">
                      <a16:creationId xmlns:a16="http://schemas.microsoft.com/office/drawing/2014/main" id="{D14DB67C-5213-9D62-4B58-D1FC685BF032}"/>
                    </a:ext>
                  </a:extLst>
                </p:cNvPr>
                <p:cNvPicPr/>
                <p:nvPr/>
              </p:nvPicPr>
              <p:blipFill>
                <a:blip r:embed="rId10"/>
                <a:stretch>
                  <a:fillRect/>
                </a:stretch>
              </p:blipFill>
              <p:spPr>
                <a:xfrm>
                  <a:off x="5218779" y="2913042"/>
                  <a:ext cx="73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F94619D0-5249-FAE8-073B-1D6999EF190D}"/>
                    </a:ext>
                  </a:extLst>
                </p14:cNvPr>
                <p14:cNvContentPartPr/>
                <p14:nvPr/>
              </p14:nvContentPartPr>
              <p14:xfrm>
                <a:off x="5323539" y="2784522"/>
                <a:ext cx="74520" cy="156600"/>
              </p14:xfrm>
            </p:contentPart>
          </mc:Choice>
          <mc:Fallback xmlns="">
            <p:pic>
              <p:nvPicPr>
                <p:cNvPr id="20" name="Ink 19">
                  <a:extLst>
                    <a:ext uri="{FF2B5EF4-FFF2-40B4-BE49-F238E27FC236}">
                      <a16:creationId xmlns:a16="http://schemas.microsoft.com/office/drawing/2014/main" id="{F94619D0-5249-FAE8-073B-1D6999EF190D}"/>
                    </a:ext>
                  </a:extLst>
                </p:cNvPr>
                <p:cNvPicPr/>
                <p:nvPr/>
              </p:nvPicPr>
              <p:blipFill>
                <a:blip r:embed="rId12"/>
                <a:stretch>
                  <a:fillRect/>
                </a:stretch>
              </p:blipFill>
              <p:spPr>
                <a:xfrm>
                  <a:off x="5317419" y="2778402"/>
                  <a:ext cx="86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E2B4274D-E9F4-72DF-1282-02B2B3AC24B2}"/>
                    </a:ext>
                  </a:extLst>
                </p14:cNvPr>
                <p14:cNvContentPartPr/>
                <p14:nvPr/>
              </p14:nvContentPartPr>
              <p14:xfrm>
                <a:off x="5377539" y="2838162"/>
                <a:ext cx="49680" cy="53640"/>
              </p14:xfrm>
            </p:contentPart>
          </mc:Choice>
          <mc:Fallback xmlns="">
            <p:pic>
              <p:nvPicPr>
                <p:cNvPr id="21" name="Ink 20">
                  <a:extLst>
                    <a:ext uri="{FF2B5EF4-FFF2-40B4-BE49-F238E27FC236}">
                      <a16:creationId xmlns:a16="http://schemas.microsoft.com/office/drawing/2014/main" id="{E2B4274D-E9F4-72DF-1282-02B2B3AC24B2}"/>
                    </a:ext>
                  </a:extLst>
                </p:cNvPr>
                <p:cNvPicPr/>
                <p:nvPr/>
              </p:nvPicPr>
              <p:blipFill>
                <a:blip r:embed="rId14"/>
                <a:stretch>
                  <a:fillRect/>
                </a:stretch>
              </p:blipFill>
              <p:spPr>
                <a:xfrm>
                  <a:off x="5371419" y="2832042"/>
                  <a:ext cx="61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A31F6737-C07E-F1E5-00C2-13EC1951E4A7}"/>
                    </a:ext>
                  </a:extLst>
                </p14:cNvPr>
                <p14:cNvContentPartPr/>
                <p14:nvPr/>
              </p14:nvContentPartPr>
              <p14:xfrm>
                <a:off x="5371059" y="2841042"/>
                <a:ext cx="92520" cy="58320"/>
              </p14:xfrm>
            </p:contentPart>
          </mc:Choice>
          <mc:Fallback xmlns="">
            <p:pic>
              <p:nvPicPr>
                <p:cNvPr id="22" name="Ink 21">
                  <a:extLst>
                    <a:ext uri="{FF2B5EF4-FFF2-40B4-BE49-F238E27FC236}">
                      <a16:creationId xmlns:a16="http://schemas.microsoft.com/office/drawing/2014/main" id="{A31F6737-C07E-F1E5-00C2-13EC1951E4A7}"/>
                    </a:ext>
                  </a:extLst>
                </p:cNvPr>
                <p:cNvPicPr/>
                <p:nvPr/>
              </p:nvPicPr>
              <p:blipFill>
                <a:blip r:embed="rId16"/>
                <a:stretch>
                  <a:fillRect/>
                </a:stretch>
              </p:blipFill>
              <p:spPr>
                <a:xfrm>
                  <a:off x="5364939" y="2834922"/>
                  <a:ext cx="10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3A45D0E8-D897-9DE6-8AC4-736EA3827938}"/>
                    </a:ext>
                  </a:extLst>
                </p14:cNvPr>
                <p14:cNvContentPartPr/>
                <p14:nvPr/>
              </p14:nvContentPartPr>
              <p14:xfrm>
                <a:off x="5480859" y="2874882"/>
                <a:ext cx="22680" cy="39960"/>
              </p14:xfrm>
            </p:contentPart>
          </mc:Choice>
          <mc:Fallback xmlns="">
            <p:pic>
              <p:nvPicPr>
                <p:cNvPr id="23" name="Ink 22">
                  <a:extLst>
                    <a:ext uri="{FF2B5EF4-FFF2-40B4-BE49-F238E27FC236}">
                      <a16:creationId xmlns:a16="http://schemas.microsoft.com/office/drawing/2014/main" id="{3A45D0E8-D897-9DE6-8AC4-736EA3827938}"/>
                    </a:ext>
                  </a:extLst>
                </p:cNvPr>
                <p:cNvPicPr/>
                <p:nvPr/>
              </p:nvPicPr>
              <p:blipFill>
                <a:blip r:embed="rId18"/>
                <a:stretch>
                  <a:fillRect/>
                </a:stretch>
              </p:blipFill>
              <p:spPr>
                <a:xfrm>
                  <a:off x="5474739" y="2868762"/>
                  <a:ext cx="34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89CBC12D-1A57-C11D-95F9-05032B006FB5}"/>
                    </a:ext>
                  </a:extLst>
                </p14:cNvPr>
                <p14:cNvContentPartPr/>
                <p14:nvPr/>
              </p14:nvContentPartPr>
              <p14:xfrm>
                <a:off x="5480859" y="2874882"/>
                <a:ext cx="360" cy="360"/>
              </p14:xfrm>
            </p:contentPart>
          </mc:Choice>
          <mc:Fallback xmlns="">
            <p:pic>
              <p:nvPicPr>
                <p:cNvPr id="24" name="Ink 23">
                  <a:extLst>
                    <a:ext uri="{FF2B5EF4-FFF2-40B4-BE49-F238E27FC236}">
                      <a16:creationId xmlns:a16="http://schemas.microsoft.com/office/drawing/2014/main" id="{89CBC12D-1A57-C11D-95F9-05032B006FB5}"/>
                    </a:ext>
                  </a:extLst>
                </p:cNvPr>
                <p:cNvPicPr/>
                <p:nvPr/>
              </p:nvPicPr>
              <p:blipFill>
                <a:blip r:embed="rId20"/>
                <a:stretch>
                  <a:fillRect/>
                </a:stretch>
              </p:blipFill>
              <p:spPr>
                <a:xfrm>
                  <a:off x="5474739" y="286876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42253EFC-7E84-1C2F-1653-CE10DEFEC573}"/>
                    </a:ext>
                  </a:extLst>
                </p14:cNvPr>
                <p14:cNvContentPartPr/>
                <p14:nvPr/>
              </p14:nvContentPartPr>
              <p14:xfrm>
                <a:off x="5480859" y="2852202"/>
                <a:ext cx="16200" cy="23040"/>
              </p14:xfrm>
            </p:contentPart>
          </mc:Choice>
          <mc:Fallback xmlns="">
            <p:pic>
              <p:nvPicPr>
                <p:cNvPr id="25" name="Ink 24">
                  <a:extLst>
                    <a:ext uri="{FF2B5EF4-FFF2-40B4-BE49-F238E27FC236}">
                      <a16:creationId xmlns:a16="http://schemas.microsoft.com/office/drawing/2014/main" id="{42253EFC-7E84-1C2F-1653-CE10DEFEC573}"/>
                    </a:ext>
                  </a:extLst>
                </p:cNvPr>
                <p:cNvPicPr/>
                <p:nvPr/>
              </p:nvPicPr>
              <p:blipFill>
                <a:blip r:embed="rId22"/>
                <a:stretch>
                  <a:fillRect/>
                </a:stretch>
              </p:blipFill>
              <p:spPr>
                <a:xfrm>
                  <a:off x="5474739" y="2846082"/>
                  <a:ext cx="28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3C5658F7-A0D6-99C5-1BB2-22FF0F58E4A1}"/>
                    </a:ext>
                  </a:extLst>
                </p14:cNvPr>
                <p14:cNvContentPartPr/>
                <p14:nvPr/>
              </p14:nvContentPartPr>
              <p14:xfrm>
                <a:off x="5505699" y="2798562"/>
                <a:ext cx="74880" cy="142200"/>
              </p14:xfrm>
            </p:contentPart>
          </mc:Choice>
          <mc:Fallback xmlns="">
            <p:pic>
              <p:nvPicPr>
                <p:cNvPr id="26" name="Ink 25">
                  <a:extLst>
                    <a:ext uri="{FF2B5EF4-FFF2-40B4-BE49-F238E27FC236}">
                      <a16:creationId xmlns:a16="http://schemas.microsoft.com/office/drawing/2014/main" id="{3C5658F7-A0D6-99C5-1BB2-22FF0F58E4A1}"/>
                    </a:ext>
                  </a:extLst>
                </p:cNvPr>
                <p:cNvPicPr/>
                <p:nvPr/>
              </p:nvPicPr>
              <p:blipFill>
                <a:blip r:embed="rId24"/>
                <a:stretch>
                  <a:fillRect/>
                </a:stretch>
              </p:blipFill>
              <p:spPr>
                <a:xfrm>
                  <a:off x="5499579" y="2792442"/>
                  <a:ext cx="8712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008EE1B2-FD86-43B8-8779-9882A2937049}"/>
                  </a:ext>
                </a:extLst>
              </p14:cNvPr>
              <p14:cNvContentPartPr/>
              <p14:nvPr/>
            </p14:nvContentPartPr>
            <p14:xfrm>
              <a:off x="4857960" y="5681855"/>
              <a:ext cx="16560" cy="270000"/>
            </p14:xfrm>
          </p:contentPart>
        </mc:Choice>
        <mc:Fallback xmlns="">
          <p:pic>
            <p:nvPicPr>
              <p:cNvPr id="35" name="Ink 34">
                <a:extLst>
                  <a:ext uri="{FF2B5EF4-FFF2-40B4-BE49-F238E27FC236}">
                    <a16:creationId xmlns:a16="http://schemas.microsoft.com/office/drawing/2014/main" id="{008EE1B2-FD86-43B8-8779-9882A2937049}"/>
                  </a:ext>
                </a:extLst>
              </p:cNvPr>
              <p:cNvPicPr/>
              <p:nvPr/>
            </p:nvPicPr>
            <p:blipFill>
              <a:blip r:embed="rId26"/>
              <a:stretch>
                <a:fillRect/>
              </a:stretch>
            </p:blipFill>
            <p:spPr>
              <a:xfrm>
                <a:off x="4851840" y="5675735"/>
                <a:ext cx="28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9D30C4FE-33DF-8F0B-474B-4D44651F750D}"/>
                  </a:ext>
                </a:extLst>
              </p14:cNvPr>
              <p14:cNvContentPartPr/>
              <p14:nvPr/>
            </p14:nvContentPartPr>
            <p14:xfrm>
              <a:off x="4981080" y="5704895"/>
              <a:ext cx="16560" cy="272880"/>
            </p14:xfrm>
          </p:contentPart>
        </mc:Choice>
        <mc:Fallback xmlns="">
          <p:pic>
            <p:nvPicPr>
              <p:cNvPr id="36" name="Ink 35">
                <a:extLst>
                  <a:ext uri="{FF2B5EF4-FFF2-40B4-BE49-F238E27FC236}">
                    <a16:creationId xmlns:a16="http://schemas.microsoft.com/office/drawing/2014/main" id="{9D30C4FE-33DF-8F0B-474B-4D44651F750D}"/>
                  </a:ext>
                </a:extLst>
              </p:cNvPr>
              <p:cNvPicPr/>
              <p:nvPr/>
            </p:nvPicPr>
            <p:blipFill>
              <a:blip r:embed="rId28"/>
              <a:stretch>
                <a:fillRect/>
              </a:stretch>
            </p:blipFill>
            <p:spPr>
              <a:xfrm>
                <a:off x="4974824" y="5698775"/>
                <a:ext cx="29072"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Ink 36">
                <a:extLst>
                  <a:ext uri="{FF2B5EF4-FFF2-40B4-BE49-F238E27FC236}">
                    <a16:creationId xmlns:a16="http://schemas.microsoft.com/office/drawing/2014/main" id="{D3F434CD-6B26-BF52-2D62-5C15F17EE455}"/>
                  </a:ext>
                </a:extLst>
              </p14:cNvPr>
              <p14:cNvContentPartPr/>
              <p14:nvPr/>
            </p14:nvContentPartPr>
            <p14:xfrm>
              <a:off x="4884960" y="5841335"/>
              <a:ext cx="128520" cy="8640"/>
            </p14:xfrm>
          </p:contentPart>
        </mc:Choice>
        <mc:Fallback xmlns="">
          <p:pic>
            <p:nvPicPr>
              <p:cNvPr id="37" name="Ink 36">
                <a:extLst>
                  <a:ext uri="{FF2B5EF4-FFF2-40B4-BE49-F238E27FC236}">
                    <a16:creationId xmlns:a16="http://schemas.microsoft.com/office/drawing/2014/main" id="{D3F434CD-6B26-BF52-2D62-5C15F17EE455}"/>
                  </a:ext>
                </a:extLst>
              </p:cNvPr>
              <p:cNvPicPr/>
              <p:nvPr/>
            </p:nvPicPr>
            <p:blipFill>
              <a:blip r:embed="rId30"/>
              <a:stretch>
                <a:fillRect/>
              </a:stretch>
            </p:blipFill>
            <p:spPr>
              <a:xfrm>
                <a:off x="4878840" y="5835215"/>
                <a:ext cx="140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Ink 37">
                <a:extLst>
                  <a:ext uri="{FF2B5EF4-FFF2-40B4-BE49-F238E27FC236}">
                    <a16:creationId xmlns:a16="http://schemas.microsoft.com/office/drawing/2014/main" id="{E86A999B-C71B-B44B-4B2B-CF8703771544}"/>
                  </a:ext>
                </a:extLst>
              </p14:cNvPr>
              <p14:cNvContentPartPr/>
              <p14:nvPr/>
            </p14:nvContentPartPr>
            <p14:xfrm>
              <a:off x="5038154" y="5664100"/>
              <a:ext cx="81720" cy="67320"/>
            </p14:xfrm>
          </p:contentPart>
        </mc:Choice>
        <mc:Fallback xmlns="">
          <p:pic>
            <p:nvPicPr>
              <p:cNvPr id="38" name="Ink 37">
                <a:extLst>
                  <a:ext uri="{FF2B5EF4-FFF2-40B4-BE49-F238E27FC236}">
                    <a16:creationId xmlns:a16="http://schemas.microsoft.com/office/drawing/2014/main" id="{E86A999B-C71B-B44B-4B2B-CF8703771544}"/>
                  </a:ext>
                </a:extLst>
              </p:cNvPr>
              <p:cNvPicPr/>
              <p:nvPr/>
            </p:nvPicPr>
            <p:blipFill>
              <a:blip r:embed="rId32"/>
              <a:stretch>
                <a:fillRect/>
              </a:stretch>
            </p:blipFill>
            <p:spPr>
              <a:xfrm>
                <a:off x="5032034" y="5657980"/>
                <a:ext cx="93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Ink 38">
                <a:extLst>
                  <a:ext uri="{FF2B5EF4-FFF2-40B4-BE49-F238E27FC236}">
                    <a16:creationId xmlns:a16="http://schemas.microsoft.com/office/drawing/2014/main" id="{0F77C630-9E06-9208-E9C9-23AB78B98FD7}"/>
                  </a:ext>
                </a:extLst>
              </p14:cNvPr>
              <p14:cNvContentPartPr/>
              <p14:nvPr/>
            </p14:nvContentPartPr>
            <p14:xfrm>
              <a:off x="5056514" y="5678500"/>
              <a:ext cx="55080" cy="37440"/>
            </p14:xfrm>
          </p:contentPart>
        </mc:Choice>
        <mc:Fallback xmlns="">
          <p:pic>
            <p:nvPicPr>
              <p:cNvPr id="39" name="Ink 38">
                <a:extLst>
                  <a:ext uri="{FF2B5EF4-FFF2-40B4-BE49-F238E27FC236}">
                    <a16:creationId xmlns:a16="http://schemas.microsoft.com/office/drawing/2014/main" id="{0F77C630-9E06-9208-E9C9-23AB78B98FD7}"/>
                  </a:ext>
                </a:extLst>
              </p:cNvPr>
              <p:cNvPicPr/>
              <p:nvPr/>
            </p:nvPicPr>
            <p:blipFill>
              <a:blip r:embed="rId34"/>
              <a:stretch>
                <a:fillRect/>
              </a:stretch>
            </p:blipFill>
            <p:spPr>
              <a:xfrm>
                <a:off x="5050354" y="5672380"/>
                <a:ext cx="67401"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Ink 39">
                <a:extLst>
                  <a:ext uri="{FF2B5EF4-FFF2-40B4-BE49-F238E27FC236}">
                    <a16:creationId xmlns:a16="http://schemas.microsoft.com/office/drawing/2014/main" id="{22C10751-1973-8105-9D23-32C9B8D41ACB}"/>
                  </a:ext>
                </a:extLst>
              </p14:cNvPr>
              <p14:cNvContentPartPr/>
              <p14:nvPr/>
            </p14:nvContentPartPr>
            <p14:xfrm>
              <a:off x="5063354" y="5685700"/>
              <a:ext cx="60840" cy="32400"/>
            </p14:xfrm>
          </p:contentPart>
        </mc:Choice>
        <mc:Fallback xmlns="">
          <p:pic>
            <p:nvPicPr>
              <p:cNvPr id="40" name="Ink 39">
                <a:extLst>
                  <a:ext uri="{FF2B5EF4-FFF2-40B4-BE49-F238E27FC236}">
                    <a16:creationId xmlns:a16="http://schemas.microsoft.com/office/drawing/2014/main" id="{22C10751-1973-8105-9D23-32C9B8D41ACB}"/>
                  </a:ext>
                </a:extLst>
              </p:cNvPr>
              <p:cNvPicPr/>
              <p:nvPr/>
            </p:nvPicPr>
            <p:blipFill>
              <a:blip r:embed="rId36"/>
              <a:stretch>
                <a:fillRect/>
              </a:stretch>
            </p:blipFill>
            <p:spPr>
              <a:xfrm>
                <a:off x="5057234" y="5679647"/>
                <a:ext cx="73080" cy="4450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Ink 40">
                <a:extLst>
                  <a:ext uri="{FF2B5EF4-FFF2-40B4-BE49-F238E27FC236}">
                    <a16:creationId xmlns:a16="http://schemas.microsoft.com/office/drawing/2014/main" id="{86AD8DC7-0E42-A648-8441-9059E1460B1E}"/>
                  </a:ext>
                </a:extLst>
              </p14:cNvPr>
              <p14:cNvContentPartPr/>
              <p14:nvPr/>
            </p14:nvContentPartPr>
            <p14:xfrm>
              <a:off x="5157674" y="5670220"/>
              <a:ext cx="92160" cy="60120"/>
            </p14:xfrm>
          </p:contentPart>
        </mc:Choice>
        <mc:Fallback xmlns="">
          <p:pic>
            <p:nvPicPr>
              <p:cNvPr id="41" name="Ink 40">
                <a:extLst>
                  <a:ext uri="{FF2B5EF4-FFF2-40B4-BE49-F238E27FC236}">
                    <a16:creationId xmlns:a16="http://schemas.microsoft.com/office/drawing/2014/main" id="{86AD8DC7-0E42-A648-8441-9059E1460B1E}"/>
                  </a:ext>
                </a:extLst>
              </p:cNvPr>
              <p:cNvPicPr/>
              <p:nvPr/>
            </p:nvPicPr>
            <p:blipFill>
              <a:blip r:embed="rId4"/>
              <a:stretch>
                <a:fillRect/>
              </a:stretch>
            </p:blipFill>
            <p:spPr>
              <a:xfrm>
                <a:off x="5151554" y="5664100"/>
                <a:ext cx="104400" cy="72360"/>
              </a:xfrm>
              <a:prstGeom prst="rect">
                <a:avLst/>
              </a:prstGeom>
            </p:spPr>
          </p:pic>
        </mc:Fallback>
      </mc:AlternateContent>
      <p:grpSp>
        <p:nvGrpSpPr>
          <p:cNvPr id="42" name="Group 41">
            <a:extLst>
              <a:ext uri="{FF2B5EF4-FFF2-40B4-BE49-F238E27FC236}">
                <a16:creationId xmlns:a16="http://schemas.microsoft.com/office/drawing/2014/main" id="{B09205E0-B15F-6F5D-651C-81F92D0C1C8D}"/>
              </a:ext>
            </a:extLst>
          </p:cNvPr>
          <p:cNvGrpSpPr/>
          <p:nvPr/>
        </p:nvGrpSpPr>
        <p:grpSpPr>
          <a:xfrm>
            <a:off x="5321071" y="5718060"/>
            <a:ext cx="353520" cy="234720"/>
            <a:chOff x="6730114" y="2756287"/>
            <a:chExt cx="353520" cy="234720"/>
          </a:xfrm>
        </p:grpSpPr>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3A63D90F-4D18-F6DB-2D58-9A05B62A2353}"/>
                    </a:ext>
                  </a:extLst>
                </p14:cNvPr>
                <p14:cNvContentPartPr/>
                <p14:nvPr/>
              </p14:nvContentPartPr>
              <p14:xfrm>
                <a:off x="6730114" y="2765647"/>
                <a:ext cx="13320" cy="225360"/>
              </p14:xfrm>
            </p:contentPart>
          </mc:Choice>
          <mc:Fallback xmlns="">
            <p:pic>
              <p:nvPicPr>
                <p:cNvPr id="58" name="Ink 57">
                  <a:extLst>
                    <a:ext uri="{FF2B5EF4-FFF2-40B4-BE49-F238E27FC236}">
                      <a16:creationId xmlns:a16="http://schemas.microsoft.com/office/drawing/2014/main" id="{3A63D90F-4D18-F6DB-2D58-9A05B62A2353}"/>
                    </a:ext>
                  </a:extLst>
                </p:cNvPr>
                <p:cNvPicPr/>
                <p:nvPr/>
              </p:nvPicPr>
              <p:blipFill>
                <a:blip r:embed="rId80"/>
                <a:stretch>
                  <a:fillRect/>
                </a:stretch>
              </p:blipFill>
              <p:spPr>
                <a:xfrm>
                  <a:off x="6723994" y="2759527"/>
                  <a:ext cx="255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Ink 43">
                  <a:extLst>
                    <a:ext uri="{FF2B5EF4-FFF2-40B4-BE49-F238E27FC236}">
                      <a16:creationId xmlns:a16="http://schemas.microsoft.com/office/drawing/2014/main" id="{66E7428D-7B01-1225-8553-2B89B8E61CD1}"/>
                    </a:ext>
                  </a:extLst>
                </p14:cNvPr>
                <p14:cNvContentPartPr/>
                <p14:nvPr/>
              </p14:nvContentPartPr>
              <p14:xfrm>
                <a:off x="6807514" y="2784007"/>
                <a:ext cx="128160" cy="154800"/>
              </p14:xfrm>
            </p:contentPart>
          </mc:Choice>
          <mc:Fallback xmlns="">
            <p:pic>
              <p:nvPicPr>
                <p:cNvPr id="59" name="Ink 58">
                  <a:extLst>
                    <a:ext uri="{FF2B5EF4-FFF2-40B4-BE49-F238E27FC236}">
                      <a16:creationId xmlns:a16="http://schemas.microsoft.com/office/drawing/2014/main" id="{66E7428D-7B01-1225-8553-2B89B8E61CD1}"/>
                    </a:ext>
                  </a:extLst>
                </p:cNvPr>
                <p:cNvPicPr/>
                <p:nvPr/>
              </p:nvPicPr>
              <p:blipFill>
                <a:blip r:embed="rId82"/>
                <a:stretch>
                  <a:fillRect/>
                </a:stretch>
              </p:blipFill>
              <p:spPr>
                <a:xfrm>
                  <a:off x="6801394" y="2777887"/>
                  <a:ext cx="140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Ink 44">
                  <a:extLst>
                    <a:ext uri="{FF2B5EF4-FFF2-40B4-BE49-F238E27FC236}">
                      <a16:creationId xmlns:a16="http://schemas.microsoft.com/office/drawing/2014/main" id="{7F2C4537-5D6C-6F84-6C3D-27B5BD6BA9AD}"/>
                    </a:ext>
                  </a:extLst>
                </p14:cNvPr>
                <p14:cNvContentPartPr/>
                <p14:nvPr/>
              </p14:nvContentPartPr>
              <p14:xfrm>
                <a:off x="6956914" y="2756287"/>
                <a:ext cx="126720" cy="213120"/>
              </p14:xfrm>
            </p:contentPart>
          </mc:Choice>
          <mc:Fallback xmlns="">
            <p:pic>
              <p:nvPicPr>
                <p:cNvPr id="60" name="Ink 59">
                  <a:extLst>
                    <a:ext uri="{FF2B5EF4-FFF2-40B4-BE49-F238E27FC236}">
                      <a16:creationId xmlns:a16="http://schemas.microsoft.com/office/drawing/2014/main" id="{7F2C4537-5D6C-6F84-6C3D-27B5BD6BA9AD}"/>
                    </a:ext>
                  </a:extLst>
                </p:cNvPr>
                <p:cNvPicPr/>
                <p:nvPr/>
              </p:nvPicPr>
              <p:blipFill>
                <a:blip r:embed="rId84"/>
                <a:stretch>
                  <a:fillRect/>
                </a:stretch>
              </p:blipFill>
              <p:spPr>
                <a:xfrm>
                  <a:off x="6950794" y="2750167"/>
                  <a:ext cx="138960" cy="225360"/>
                </a:xfrm>
                <a:prstGeom prst="rect">
                  <a:avLst/>
                </a:prstGeom>
              </p:spPr>
            </p:pic>
          </mc:Fallback>
        </mc:AlternateContent>
      </p:grpSp>
      <p:grpSp>
        <p:nvGrpSpPr>
          <p:cNvPr id="46" name="Group 45">
            <a:extLst>
              <a:ext uri="{FF2B5EF4-FFF2-40B4-BE49-F238E27FC236}">
                <a16:creationId xmlns:a16="http://schemas.microsoft.com/office/drawing/2014/main" id="{8262675B-C48E-85F5-0087-AA9010137594}"/>
              </a:ext>
            </a:extLst>
          </p:cNvPr>
          <p:cNvGrpSpPr/>
          <p:nvPr/>
        </p:nvGrpSpPr>
        <p:grpSpPr>
          <a:xfrm>
            <a:off x="5643585" y="5677597"/>
            <a:ext cx="211680" cy="67320"/>
            <a:chOff x="4768779" y="2691282"/>
            <a:chExt cx="211680" cy="67320"/>
          </a:xfrm>
        </p:grpSpPr>
        <mc:AlternateContent xmlns:mc="http://schemas.openxmlformats.org/markup-compatibility/2006" xmlns:p14="http://schemas.microsoft.com/office/powerpoint/2010/main">
          <mc:Choice Requires="p14">
            <p:contentPart p14:bwMode="auto" r:id="rId85">
              <p14:nvContentPartPr>
                <p14:cNvPr id="47" name="Ink 46">
                  <a:extLst>
                    <a:ext uri="{FF2B5EF4-FFF2-40B4-BE49-F238E27FC236}">
                      <a16:creationId xmlns:a16="http://schemas.microsoft.com/office/drawing/2014/main" id="{35F661C8-F914-361B-208A-B5CF8E0285C7}"/>
                    </a:ext>
                  </a:extLst>
                </p14:cNvPr>
                <p14:cNvContentPartPr/>
                <p14:nvPr/>
              </p14:nvContentPartPr>
              <p14:xfrm>
                <a:off x="4768779" y="2691282"/>
                <a:ext cx="81720" cy="67320"/>
              </p14:xfrm>
            </p:contentPart>
          </mc:Choice>
          <mc:Fallback xmlns="">
            <p:pic>
              <p:nvPicPr>
                <p:cNvPr id="62" name="Ink 61">
                  <a:extLst>
                    <a:ext uri="{FF2B5EF4-FFF2-40B4-BE49-F238E27FC236}">
                      <a16:creationId xmlns:a16="http://schemas.microsoft.com/office/drawing/2014/main" id="{35F661C8-F914-361B-208A-B5CF8E0285C7}"/>
                    </a:ext>
                  </a:extLst>
                </p:cNvPr>
                <p:cNvPicPr/>
                <p:nvPr/>
              </p:nvPicPr>
              <p:blipFill>
                <a:blip r:embed="rId73"/>
                <a:stretch>
                  <a:fillRect/>
                </a:stretch>
              </p:blipFill>
              <p:spPr>
                <a:xfrm>
                  <a:off x="4762659" y="2685162"/>
                  <a:ext cx="93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FB375846-CED8-310A-1D9E-9D43F2D20C59}"/>
                    </a:ext>
                  </a:extLst>
                </p14:cNvPr>
                <p14:cNvContentPartPr/>
                <p14:nvPr/>
              </p14:nvContentPartPr>
              <p14:xfrm>
                <a:off x="4787139" y="2705682"/>
                <a:ext cx="55080" cy="37440"/>
              </p14:xfrm>
            </p:contentPart>
          </mc:Choice>
          <mc:Fallback xmlns="">
            <p:pic>
              <p:nvPicPr>
                <p:cNvPr id="63" name="Ink 62">
                  <a:extLst>
                    <a:ext uri="{FF2B5EF4-FFF2-40B4-BE49-F238E27FC236}">
                      <a16:creationId xmlns:a16="http://schemas.microsoft.com/office/drawing/2014/main" id="{FB375846-CED8-310A-1D9E-9D43F2D20C59}"/>
                    </a:ext>
                  </a:extLst>
                </p:cNvPr>
                <p:cNvPicPr/>
                <p:nvPr/>
              </p:nvPicPr>
              <p:blipFill>
                <a:blip r:embed="rId75"/>
                <a:stretch>
                  <a:fillRect/>
                </a:stretch>
              </p:blipFill>
              <p:spPr>
                <a:xfrm>
                  <a:off x="4781019" y="2699562"/>
                  <a:ext cx="67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Ink 48">
                  <a:extLst>
                    <a:ext uri="{FF2B5EF4-FFF2-40B4-BE49-F238E27FC236}">
                      <a16:creationId xmlns:a16="http://schemas.microsoft.com/office/drawing/2014/main" id="{F6B9E8DC-1698-4375-F09C-087F72A6FED1}"/>
                    </a:ext>
                  </a:extLst>
                </p14:cNvPr>
                <p14:cNvContentPartPr/>
                <p14:nvPr/>
              </p14:nvContentPartPr>
              <p14:xfrm>
                <a:off x="4793979" y="2712882"/>
                <a:ext cx="60840" cy="32400"/>
              </p14:xfrm>
            </p:contentPart>
          </mc:Choice>
          <mc:Fallback xmlns="">
            <p:pic>
              <p:nvPicPr>
                <p:cNvPr id="64" name="Ink 63">
                  <a:extLst>
                    <a:ext uri="{FF2B5EF4-FFF2-40B4-BE49-F238E27FC236}">
                      <a16:creationId xmlns:a16="http://schemas.microsoft.com/office/drawing/2014/main" id="{F6B9E8DC-1698-4375-F09C-087F72A6FED1}"/>
                    </a:ext>
                  </a:extLst>
                </p:cNvPr>
                <p:cNvPicPr/>
                <p:nvPr/>
              </p:nvPicPr>
              <p:blipFill>
                <a:blip r:embed="rId77"/>
                <a:stretch>
                  <a:fillRect/>
                </a:stretch>
              </p:blipFill>
              <p:spPr>
                <a:xfrm>
                  <a:off x="4787859" y="2706762"/>
                  <a:ext cx="73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4" name="Ink 93">
                  <a:extLst>
                    <a:ext uri="{FF2B5EF4-FFF2-40B4-BE49-F238E27FC236}">
                      <a16:creationId xmlns:a16="http://schemas.microsoft.com/office/drawing/2014/main" id="{6CFBCF7F-9C09-ACA2-041C-2F75A25086E1}"/>
                    </a:ext>
                  </a:extLst>
                </p14:cNvPr>
                <p14:cNvContentPartPr/>
                <p14:nvPr/>
              </p14:nvContentPartPr>
              <p14:xfrm>
                <a:off x="4888299" y="2697402"/>
                <a:ext cx="92160" cy="60120"/>
              </p14:xfrm>
            </p:contentPart>
          </mc:Choice>
          <mc:Fallback xmlns="">
            <p:pic>
              <p:nvPicPr>
                <p:cNvPr id="65" name="Ink 64">
                  <a:extLst>
                    <a:ext uri="{FF2B5EF4-FFF2-40B4-BE49-F238E27FC236}">
                      <a16:creationId xmlns:a16="http://schemas.microsoft.com/office/drawing/2014/main" id="{6CFBCF7F-9C09-ACA2-041C-2F75A25086E1}"/>
                    </a:ext>
                  </a:extLst>
                </p:cNvPr>
                <p:cNvPicPr/>
                <p:nvPr/>
              </p:nvPicPr>
              <p:blipFill>
                <a:blip r:embed="rId89"/>
                <a:stretch>
                  <a:fillRect/>
                </a:stretch>
              </p:blipFill>
              <p:spPr>
                <a:xfrm>
                  <a:off x="4882179" y="2691282"/>
                  <a:ext cx="10440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95" name="Ink 94">
                <a:extLst>
                  <a:ext uri="{FF2B5EF4-FFF2-40B4-BE49-F238E27FC236}">
                    <a16:creationId xmlns:a16="http://schemas.microsoft.com/office/drawing/2014/main" id="{CB9EAF1E-3FB5-195E-7E1C-C1AD47F37F77}"/>
                  </a:ext>
                </a:extLst>
              </p14:cNvPr>
              <p14:cNvContentPartPr/>
              <p14:nvPr/>
            </p14:nvContentPartPr>
            <p14:xfrm>
              <a:off x="2083246" y="5699250"/>
              <a:ext cx="53640" cy="204120"/>
            </p14:xfrm>
          </p:contentPart>
        </mc:Choice>
        <mc:Fallback xmlns="">
          <p:pic>
            <p:nvPicPr>
              <p:cNvPr id="95" name="Ink 94">
                <a:extLst>
                  <a:ext uri="{FF2B5EF4-FFF2-40B4-BE49-F238E27FC236}">
                    <a16:creationId xmlns:a16="http://schemas.microsoft.com/office/drawing/2014/main" id="{CB9EAF1E-3FB5-195E-7E1C-C1AD47F37F77}"/>
                  </a:ext>
                </a:extLst>
              </p:cNvPr>
              <p:cNvPicPr/>
              <p:nvPr/>
            </p:nvPicPr>
            <p:blipFill>
              <a:blip r:embed="rId91"/>
              <a:stretch>
                <a:fillRect/>
              </a:stretch>
            </p:blipFill>
            <p:spPr>
              <a:xfrm>
                <a:off x="2077126" y="5693130"/>
                <a:ext cx="65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6" name="Ink 95">
                <a:extLst>
                  <a:ext uri="{FF2B5EF4-FFF2-40B4-BE49-F238E27FC236}">
                    <a16:creationId xmlns:a16="http://schemas.microsoft.com/office/drawing/2014/main" id="{FD2D40F1-3C8C-C0C1-FD34-5AACA15D2F30}"/>
                  </a:ext>
                </a:extLst>
              </p14:cNvPr>
              <p14:cNvContentPartPr/>
              <p14:nvPr/>
            </p14:nvContentPartPr>
            <p14:xfrm>
              <a:off x="2184766" y="5753250"/>
              <a:ext cx="91440" cy="110520"/>
            </p14:xfrm>
          </p:contentPart>
        </mc:Choice>
        <mc:Fallback xmlns="">
          <p:pic>
            <p:nvPicPr>
              <p:cNvPr id="96" name="Ink 95">
                <a:extLst>
                  <a:ext uri="{FF2B5EF4-FFF2-40B4-BE49-F238E27FC236}">
                    <a16:creationId xmlns:a16="http://schemas.microsoft.com/office/drawing/2014/main" id="{FD2D40F1-3C8C-C0C1-FD34-5AACA15D2F30}"/>
                  </a:ext>
                </a:extLst>
              </p:cNvPr>
              <p:cNvPicPr/>
              <p:nvPr/>
            </p:nvPicPr>
            <p:blipFill>
              <a:blip r:embed="rId93"/>
              <a:stretch>
                <a:fillRect/>
              </a:stretch>
            </p:blipFill>
            <p:spPr>
              <a:xfrm>
                <a:off x="2178646" y="5747130"/>
                <a:ext cx="103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7" name="Ink 96">
                <a:extLst>
                  <a:ext uri="{FF2B5EF4-FFF2-40B4-BE49-F238E27FC236}">
                    <a16:creationId xmlns:a16="http://schemas.microsoft.com/office/drawing/2014/main" id="{ECA9946A-111D-2268-09B3-950CAB0560EA}"/>
                  </a:ext>
                </a:extLst>
              </p14:cNvPr>
              <p14:cNvContentPartPr/>
              <p14:nvPr/>
            </p14:nvContentPartPr>
            <p14:xfrm>
              <a:off x="2184766" y="5753250"/>
              <a:ext cx="360" cy="360"/>
            </p14:xfrm>
          </p:contentPart>
        </mc:Choice>
        <mc:Fallback xmlns="">
          <p:pic>
            <p:nvPicPr>
              <p:cNvPr id="97" name="Ink 96">
                <a:extLst>
                  <a:ext uri="{FF2B5EF4-FFF2-40B4-BE49-F238E27FC236}">
                    <a16:creationId xmlns:a16="http://schemas.microsoft.com/office/drawing/2014/main" id="{ECA9946A-111D-2268-09B3-950CAB0560EA}"/>
                  </a:ext>
                </a:extLst>
              </p:cNvPr>
              <p:cNvPicPr/>
              <p:nvPr/>
            </p:nvPicPr>
            <p:blipFill>
              <a:blip r:embed="rId95"/>
              <a:stretch>
                <a:fillRect/>
              </a:stretch>
            </p:blipFill>
            <p:spPr>
              <a:xfrm>
                <a:off x="2178646" y="57471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8" name="Ink 97">
                <a:extLst>
                  <a:ext uri="{FF2B5EF4-FFF2-40B4-BE49-F238E27FC236}">
                    <a16:creationId xmlns:a16="http://schemas.microsoft.com/office/drawing/2014/main" id="{1F28972A-79B5-48E2-3FAA-3DAC6AA891E5}"/>
                  </a:ext>
                </a:extLst>
              </p14:cNvPr>
              <p14:cNvContentPartPr/>
              <p14:nvPr/>
            </p14:nvContentPartPr>
            <p14:xfrm>
              <a:off x="2168566" y="5764770"/>
              <a:ext cx="144720" cy="99720"/>
            </p14:xfrm>
          </p:contentPart>
        </mc:Choice>
        <mc:Fallback xmlns="">
          <p:pic>
            <p:nvPicPr>
              <p:cNvPr id="98" name="Ink 97">
                <a:extLst>
                  <a:ext uri="{FF2B5EF4-FFF2-40B4-BE49-F238E27FC236}">
                    <a16:creationId xmlns:a16="http://schemas.microsoft.com/office/drawing/2014/main" id="{1F28972A-79B5-48E2-3FAA-3DAC6AA891E5}"/>
                  </a:ext>
                </a:extLst>
              </p:cNvPr>
              <p:cNvPicPr/>
              <p:nvPr/>
            </p:nvPicPr>
            <p:blipFill>
              <a:blip r:embed="rId97"/>
              <a:stretch>
                <a:fillRect/>
              </a:stretch>
            </p:blipFill>
            <p:spPr>
              <a:xfrm>
                <a:off x="2162446" y="5758650"/>
                <a:ext cx="156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9" name="Ink 98">
                <a:extLst>
                  <a:ext uri="{FF2B5EF4-FFF2-40B4-BE49-F238E27FC236}">
                    <a16:creationId xmlns:a16="http://schemas.microsoft.com/office/drawing/2014/main" id="{E62AAEC3-D4A6-4786-A709-877BC15A7930}"/>
                  </a:ext>
                </a:extLst>
              </p14:cNvPr>
              <p14:cNvContentPartPr/>
              <p14:nvPr/>
            </p14:nvContentPartPr>
            <p14:xfrm>
              <a:off x="2338846" y="5832810"/>
              <a:ext cx="38520" cy="74160"/>
            </p14:xfrm>
          </p:contentPart>
        </mc:Choice>
        <mc:Fallback xmlns="">
          <p:pic>
            <p:nvPicPr>
              <p:cNvPr id="99" name="Ink 98">
                <a:extLst>
                  <a:ext uri="{FF2B5EF4-FFF2-40B4-BE49-F238E27FC236}">
                    <a16:creationId xmlns:a16="http://schemas.microsoft.com/office/drawing/2014/main" id="{E62AAEC3-D4A6-4786-A709-877BC15A7930}"/>
                  </a:ext>
                </a:extLst>
              </p:cNvPr>
              <p:cNvPicPr/>
              <p:nvPr/>
            </p:nvPicPr>
            <p:blipFill>
              <a:blip r:embed="rId99"/>
              <a:stretch>
                <a:fillRect/>
              </a:stretch>
            </p:blipFill>
            <p:spPr>
              <a:xfrm>
                <a:off x="2332726" y="5826690"/>
                <a:ext cx="50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0" name="Ink 99">
                <a:extLst>
                  <a:ext uri="{FF2B5EF4-FFF2-40B4-BE49-F238E27FC236}">
                    <a16:creationId xmlns:a16="http://schemas.microsoft.com/office/drawing/2014/main" id="{8512BE6A-28EA-74A8-F0EC-6B2E9E297081}"/>
                  </a:ext>
                </a:extLst>
              </p14:cNvPr>
              <p14:cNvContentPartPr/>
              <p14:nvPr/>
            </p14:nvContentPartPr>
            <p14:xfrm>
              <a:off x="2339926" y="5832810"/>
              <a:ext cx="360" cy="360"/>
            </p14:xfrm>
          </p:contentPart>
        </mc:Choice>
        <mc:Fallback xmlns="">
          <p:pic>
            <p:nvPicPr>
              <p:cNvPr id="100" name="Ink 99">
                <a:extLst>
                  <a:ext uri="{FF2B5EF4-FFF2-40B4-BE49-F238E27FC236}">
                    <a16:creationId xmlns:a16="http://schemas.microsoft.com/office/drawing/2014/main" id="{8512BE6A-28EA-74A8-F0EC-6B2E9E297081}"/>
                  </a:ext>
                </a:extLst>
              </p:cNvPr>
              <p:cNvPicPr/>
              <p:nvPr/>
            </p:nvPicPr>
            <p:blipFill>
              <a:blip r:embed="rId95"/>
              <a:stretch>
                <a:fillRect/>
              </a:stretch>
            </p:blipFill>
            <p:spPr>
              <a:xfrm>
                <a:off x="2333806" y="582669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1" name="Ink 100">
                <a:extLst>
                  <a:ext uri="{FF2B5EF4-FFF2-40B4-BE49-F238E27FC236}">
                    <a16:creationId xmlns:a16="http://schemas.microsoft.com/office/drawing/2014/main" id="{8A264E03-83AE-8FA0-D3DD-FAF4AB6EC985}"/>
                  </a:ext>
                </a:extLst>
              </p14:cNvPr>
              <p14:cNvContentPartPr/>
              <p14:nvPr/>
            </p14:nvContentPartPr>
            <p14:xfrm>
              <a:off x="2339926" y="5801490"/>
              <a:ext cx="32400" cy="31680"/>
            </p14:xfrm>
          </p:contentPart>
        </mc:Choice>
        <mc:Fallback xmlns="">
          <p:pic>
            <p:nvPicPr>
              <p:cNvPr id="101" name="Ink 100">
                <a:extLst>
                  <a:ext uri="{FF2B5EF4-FFF2-40B4-BE49-F238E27FC236}">
                    <a16:creationId xmlns:a16="http://schemas.microsoft.com/office/drawing/2014/main" id="{8A264E03-83AE-8FA0-D3DD-FAF4AB6EC985}"/>
                  </a:ext>
                </a:extLst>
              </p:cNvPr>
              <p:cNvPicPr/>
              <p:nvPr/>
            </p:nvPicPr>
            <p:blipFill>
              <a:blip r:embed="rId102"/>
              <a:stretch>
                <a:fillRect/>
              </a:stretch>
            </p:blipFill>
            <p:spPr>
              <a:xfrm>
                <a:off x="2333806" y="5795300"/>
                <a:ext cx="44640" cy="44061"/>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2" name="Ink 101">
                <a:extLst>
                  <a:ext uri="{FF2B5EF4-FFF2-40B4-BE49-F238E27FC236}">
                    <a16:creationId xmlns:a16="http://schemas.microsoft.com/office/drawing/2014/main" id="{D45B9064-EE65-4C41-A7E1-A9EE5BD1F2DE}"/>
                  </a:ext>
                </a:extLst>
              </p14:cNvPr>
              <p14:cNvContentPartPr/>
              <p14:nvPr/>
            </p14:nvContentPartPr>
            <p14:xfrm>
              <a:off x="2425246" y="5727690"/>
              <a:ext cx="102600" cy="212760"/>
            </p14:xfrm>
          </p:contentPart>
        </mc:Choice>
        <mc:Fallback xmlns="">
          <p:pic>
            <p:nvPicPr>
              <p:cNvPr id="102" name="Ink 101">
                <a:extLst>
                  <a:ext uri="{FF2B5EF4-FFF2-40B4-BE49-F238E27FC236}">
                    <a16:creationId xmlns:a16="http://schemas.microsoft.com/office/drawing/2014/main" id="{D45B9064-EE65-4C41-A7E1-A9EE5BD1F2DE}"/>
                  </a:ext>
                </a:extLst>
              </p:cNvPr>
              <p:cNvPicPr/>
              <p:nvPr/>
            </p:nvPicPr>
            <p:blipFill>
              <a:blip r:embed="rId104"/>
              <a:stretch>
                <a:fillRect/>
              </a:stretch>
            </p:blipFill>
            <p:spPr>
              <a:xfrm>
                <a:off x="2419126" y="5721560"/>
                <a:ext cx="114840" cy="225021"/>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 name="Ink 102">
                <a:extLst>
                  <a:ext uri="{FF2B5EF4-FFF2-40B4-BE49-F238E27FC236}">
                    <a16:creationId xmlns:a16="http://schemas.microsoft.com/office/drawing/2014/main" id="{7D72DACF-325B-A6A7-4FE7-71DA035F83EA}"/>
                  </a:ext>
                </a:extLst>
              </p14:cNvPr>
              <p14:cNvContentPartPr/>
              <p14:nvPr/>
            </p14:nvContentPartPr>
            <p14:xfrm>
              <a:off x="2612086" y="5804370"/>
              <a:ext cx="91080" cy="9000"/>
            </p14:xfrm>
          </p:contentPart>
        </mc:Choice>
        <mc:Fallback xmlns="">
          <p:pic>
            <p:nvPicPr>
              <p:cNvPr id="103" name="Ink 102">
                <a:extLst>
                  <a:ext uri="{FF2B5EF4-FFF2-40B4-BE49-F238E27FC236}">
                    <a16:creationId xmlns:a16="http://schemas.microsoft.com/office/drawing/2014/main" id="{7D72DACF-325B-A6A7-4FE7-71DA035F83EA}"/>
                  </a:ext>
                </a:extLst>
              </p:cNvPr>
              <p:cNvPicPr/>
              <p:nvPr/>
            </p:nvPicPr>
            <p:blipFill>
              <a:blip r:embed="rId106"/>
              <a:stretch>
                <a:fillRect/>
              </a:stretch>
            </p:blipFill>
            <p:spPr>
              <a:xfrm>
                <a:off x="2605966" y="5798250"/>
                <a:ext cx="103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4" name="Ink 103">
                <a:extLst>
                  <a:ext uri="{FF2B5EF4-FFF2-40B4-BE49-F238E27FC236}">
                    <a16:creationId xmlns:a16="http://schemas.microsoft.com/office/drawing/2014/main" id="{FE4CEF84-A322-24AE-49BF-71F62F931956}"/>
                  </a:ext>
                </a:extLst>
              </p14:cNvPr>
              <p14:cNvContentPartPr/>
              <p14:nvPr/>
            </p14:nvContentPartPr>
            <p14:xfrm>
              <a:off x="2612086" y="5804370"/>
              <a:ext cx="360" cy="360"/>
            </p14:xfrm>
          </p:contentPart>
        </mc:Choice>
        <mc:Fallback xmlns="">
          <p:pic>
            <p:nvPicPr>
              <p:cNvPr id="104" name="Ink 103">
                <a:extLst>
                  <a:ext uri="{FF2B5EF4-FFF2-40B4-BE49-F238E27FC236}">
                    <a16:creationId xmlns:a16="http://schemas.microsoft.com/office/drawing/2014/main" id="{FE4CEF84-A322-24AE-49BF-71F62F931956}"/>
                  </a:ext>
                </a:extLst>
              </p:cNvPr>
              <p:cNvPicPr/>
              <p:nvPr/>
            </p:nvPicPr>
            <p:blipFill>
              <a:blip r:embed="rId95"/>
              <a:stretch>
                <a:fillRect/>
              </a:stretch>
            </p:blipFill>
            <p:spPr>
              <a:xfrm>
                <a:off x="2605966" y="579825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5" name="Ink 104">
                <a:extLst>
                  <a:ext uri="{FF2B5EF4-FFF2-40B4-BE49-F238E27FC236}">
                    <a16:creationId xmlns:a16="http://schemas.microsoft.com/office/drawing/2014/main" id="{AF92AB79-7CE6-E23B-F73D-5FE27B927474}"/>
                  </a:ext>
                </a:extLst>
              </p14:cNvPr>
              <p14:cNvContentPartPr/>
              <p14:nvPr/>
            </p14:nvContentPartPr>
            <p14:xfrm>
              <a:off x="2596246" y="5804370"/>
              <a:ext cx="106200" cy="66600"/>
            </p14:xfrm>
          </p:contentPart>
        </mc:Choice>
        <mc:Fallback xmlns="">
          <p:pic>
            <p:nvPicPr>
              <p:cNvPr id="105" name="Ink 104">
                <a:extLst>
                  <a:ext uri="{FF2B5EF4-FFF2-40B4-BE49-F238E27FC236}">
                    <a16:creationId xmlns:a16="http://schemas.microsoft.com/office/drawing/2014/main" id="{AF92AB79-7CE6-E23B-F73D-5FE27B927474}"/>
                  </a:ext>
                </a:extLst>
              </p:cNvPr>
              <p:cNvPicPr/>
              <p:nvPr/>
            </p:nvPicPr>
            <p:blipFill>
              <a:blip r:embed="rId109"/>
              <a:stretch>
                <a:fillRect/>
              </a:stretch>
            </p:blipFill>
            <p:spPr>
              <a:xfrm>
                <a:off x="2590126" y="5798250"/>
                <a:ext cx="118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6" name="Ink 105">
                <a:extLst>
                  <a:ext uri="{FF2B5EF4-FFF2-40B4-BE49-F238E27FC236}">
                    <a16:creationId xmlns:a16="http://schemas.microsoft.com/office/drawing/2014/main" id="{89E74FDD-14BE-B291-6AD0-869BD40A10E4}"/>
                  </a:ext>
                </a:extLst>
              </p14:cNvPr>
              <p14:cNvContentPartPr/>
              <p14:nvPr/>
            </p14:nvContentPartPr>
            <p14:xfrm>
              <a:off x="2884606" y="5659650"/>
              <a:ext cx="123120" cy="272880"/>
            </p14:xfrm>
          </p:contentPart>
        </mc:Choice>
        <mc:Fallback xmlns="">
          <p:pic>
            <p:nvPicPr>
              <p:cNvPr id="106" name="Ink 105">
                <a:extLst>
                  <a:ext uri="{FF2B5EF4-FFF2-40B4-BE49-F238E27FC236}">
                    <a16:creationId xmlns:a16="http://schemas.microsoft.com/office/drawing/2014/main" id="{89E74FDD-14BE-B291-6AD0-869BD40A10E4}"/>
                  </a:ext>
                </a:extLst>
              </p:cNvPr>
              <p:cNvPicPr/>
              <p:nvPr/>
            </p:nvPicPr>
            <p:blipFill>
              <a:blip r:embed="rId111"/>
              <a:stretch>
                <a:fillRect/>
              </a:stretch>
            </p:blipFill>
            <p:spPr>
              <a:xfrm>
                <a:off x="2878504" y="5653538"/>
                <a:ext cx="135324" cy="285104"/>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7" name="Ink 106">
                <a:extLst>
                  <a:ext uri="{FF2B5EF4-FFF2-40B4-BE49-F238E27FC236}">
                    <a16:creationId xmlns:a16="http://schemas.microsoft.com/office/drawing/2014/main" id="{9C5C1F67-13FF-C0B3-79A7-175441171DE0}"/>
                  </a:ext>
                </a:extLst>
              </p14:cNvPr>
              <p14:cNvContentPartPr/>
              <p14:nvPr/>
            </p14:nvContentPartPr>
            <p14:xfrm>
              <a:off x="3044806" y="5812290"/>
              <a:ext cx="101880" cy="112680"/>
            </p14:xfrm>
          </p:contentPart>
        </mc:Choice>
        <mc:Fallback xmlns="">
          <p:pic>
            <p:nvPicPr>
              <p:cNvPr id="107" name="Ink 106">
                <a:extLst>
                  <a:ext uri="{FF2B5EF4-FFF2-40B4-BE49-F238E27FC236}">
                    <a16:creationId xmlns:a16="http://schemas.microsoft.com/office/drawing/2014/main" id="{9C5C1F67-13FF-C0B3-79A7-175441171DE0}"/>
                  </a:ext>
                </a:extLst>
              </p:cNvPr>
              <p:cNvPicPr/>
              <p:nvPr/>
            </p:nvPicPr>
            <p:blipFill>
              <a:blip r:embed="rId113"/>
              <a:stretch>
                <a:fillRect/>
              </a:stretch>
            </p:blipFill>
            <p:spPr>
              <a:xfrm>
                <a:off x="3038686" y="5806170"/>
                <a:ext cx="114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8" name="Ink 107">
                <a:extLst>
                  <a:ext uri="{FF2B5EF4-FFF2-40B4-BE49-F238E27FC236}">
                    <a16:creationId xmlns:a16="http://schemas.microsoft.com/office/drawing/2014/main" id="{F5EA3A47-0ED4-62E4-3723-62399761F147}"/>
                  </a:ext>
                </a:extLst>
              </p14:cNvPr>
              <p14:cNvContentPartPr/>
              <p14:nvPr/>
            </p14:nvContentPartPr>
            <p14:xfrm>
              <a:off x="3071446" y="5866650"/>
              <a:ext cx="85680" cy="14400"/>
            </p14:xfrm>
          </p:contentPart>
        </mc:Choice>
        <mc:Fallback xmlns="">
          <p:pic>
            <p:nvPicPr>
              <p:cNvPr id="108" name="Ink 107">
                <a:extLst>
                  <a:ext uri="{FF2B5EF4-FFF2-40B4-BE49-F238E27FC236}">
                    <a16:creationId xmlns:a16="http://schemas.microsoft.com/office/drawing/2014/main" id="{F5EA3A47-0ED4-62E4-3723-62399761F147}"/>
                  </a:ext>
                </a:extLst>
              </p:cNvPr>
              <p:cNvPicPr/>
              <p:nvPr/>
            </p:nvPicPr>
            <p:blipFill>
              <a:blip r:embed="rId115"/>
              <a:stretch>
                <a:fillRect/>
              </a:stretch>
            </p:blipFill>
            <p:spPr>
              <a:xfrm>
                <a:off x="3065326" y="5860530"/>
                <a:ext cx="97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9" name="Ink 108">
                <a:extLst>
                  <a:ext uri="{FF2B5EF4-FFF2-40B4-BE49-F238E27FC236}">
                    <a16:creationId xmlns:a16="http://schemas.microsoft.com/office/drawing/2014/main" id="{47087265-6CC9-27DE-884D-0DCF91D790F3}"/>
                  </a:ext>
                </a:extLst>
              </p14:cNvPr>
              <p14:cNvContentPartPr/>
              <p14:nvPr/>
            </p14:nvContentPartPr>
            <p14:xfrm>
              <a:off x="3242086" y="5705010"/>
              <a:ext cx="70200" cy="224640"/>
            </p14:xfrm>
          </p:contentPart>
        </mc:Choice>
        <mc:Fallback xmlns="">
          <p:pic>
            <p:nvPicPr>
              <p:cNvPr id="109" name="Ink 108">
                <a:extLst>
                  <a:ext uri="{FF2B5EF4-FFF2-40B4-BE49-F238E27FC236}">
                    <a16:creationId xmlns:a16="http://schemas.microsoft.com/office/drawing/2014/main" id="{47087265-6CC9-27DE-884D-0DCF91D790F3}"/>
                  </a:ext>
                </a:extLst>
              </p:cNvPr>
              <p:cNvPicPr/>
              <p:nvPr/>
            </p:nvPicPr>
            <p:blipFill>
              <a:blip r:embed="rId117"/>
              <a:stretch>
                <a:fillRect/>
              </a:stretch>
            </p:blipFill>
            <p:spPr>
              <a:xfrm>
                <a:off x="3235966" y="5698890"/>
                <a:ext cx="824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0" name="Ink 109">
                <a:extLst>
                  <a:ext uri="{FF2B5EF4-FFF2-40B4-BE49-F238E27FC236}">
                    <a16:creationId xmlns:a16="http://schemas.microsoft.com/office/drawing/2014/main" id="{7C8ED64E-7B18-4F09-0C0A-8AC9C4551F18}"/>
                  </a:ext>
                </a:extLst>
              </p14:cNvPr>
              <p14:cNvContentPartPr/>
              <p14:nvPr/>
            </p14:nvContentPartPr>
            <p14:xfrm>
              <a:off x="3327766" y="5781690"/>
              <a:ext cx="85680" cy="110520"/>
            </p14:xfrm>
          </p:contentPart>
        </mc:Choice>
        <mc:Fallback xmlns="">
          <p:pic>
            <p:nvPicPr>
              <p:cNvPr id="110" name="Ink 109">
                <a:extLst>
                  <a:ext uri="{FF2B5EF4-FFF2-40B4-BE49-F238E27FC236}">
                    <a16:creationId xmlns:a16="http://schemas.microsoft.com/office/drawing/2014/main" id="{7C8ED64E-7B18-4F09-0C0A-8AC9C4551F18}"/>
                  </a:ext>
                </a:extLst>
              </p:cNvPr>
              <p:cNvPicPr/>
              <p:nvPr/>
            </p:nvPicPr>
            <p:blipFill>
              <a:blip r:embed="rId119"/>
              <a:stretch>
                <a:fillRect/>
              </a:stretch>
            </p:blipFill>
            <p:spPr>
              <a:xfrm>
                <a:off x="3321646" y="5775570"/>
                <a:ext cx="97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1" name="Ink 110">
                <a:extLst>
                  <a:ext uri="{FF2B5EF4-FFF2-40B4-BE49-F238E27FC236}">
                    <a16:creationId xmlns:a16="http://schemas.microsoft.com/office/drawing/2014/main" id="{8FC7F45A-43EC-436F-403B-D0B51F41F95E}"/>
                  </a:ext>
                </a:extLst>
              </p14:cNvPr>
              <p14:cNvContentPartPr/>
              <p14:nvPr/>
            </p14:nvContentPartPr>
            <p14:xfrm>
              <a:off x="3327766" y="5781690"/>
              <a:ext cx="360" cy="360"/>
            </p14:xfrm>
          </p:contentPart>
        </mc:Choice>
        <mc:Fallback xmlns="">
          <p:pic>
            <p:nvPicPr>
              <p:cNvPr id="111" name="Ink 110">
                <a:extLst>
                  <a:ext uri="{FF2B5EF4-FFF2-40B4-BE49-F238E27FC236}">
                    <a16:creationId xmlns:a16="http://schemas.microsoft.com/office/drawing/2014/main" id="{8FC7F45A-43EC-436F-403B-D0B51F41F95E}"/>
                  </a:ext>
                </a:extLst>
              </p:cNvPr>
              <p:cNvPicPr/>
              <p:nvPr/>
            </p:nvPicPr>
            <p:blipFill>
              <a:blip r:embed="rId95"/>
              <a:stretch>
                <a:fillRect/>
              </a:stretch>
            </p:blipFill>
            <p:spPr>
              <a:xfrm>
                <a:off x="3321646" y="57755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Ink 111">
                <a:extLst>
                  <a:ext uri="{FF2B5EF4-FFF2-40B4-BE49-F238E27FC236}">
                    <a16:creationId xmlns:a16="http://schemas.microsoft.com/office/drawing/2014/main" id="{E4E6E0B7-516C-28C5-BF25-13F7AAED87DB}"/>
                  </a:ext>
                </a:extLst>
              </p14:cNvPr>
              <p14:cNvContentPartPr/>
              <p14:nvPr/>
            </p14:nvContentPartPr>
            <p14:xfrm>
              <a:off x="3306526" y="5804370"/>
              <a:ext cx="133920" cy="88560"/>
            </p14:xfrm>
          </p:contentPart>
        </mc:Choice>
        <mc:Fallback xmlns="">
          <p:pic>
            <p:nvPicPr>
              <p:cNvPr id="112" name="Ink 111">
                <a:extLst>
                  <a:ext uri="{FF2B5EF4-FFF2-40B4-BE49-F238E27FC236}">
                    <a16:creationId xmlns:a16="http://schemas.microsoft.com/office/drawing/2014/main" id="{E4E6E0B7-516C-28C5-BF25-13F7AAED87DB}"/>
                  </a:ext>
                </a:extLst>
              </p:cNvPr>
              <p:cNvPicPr/>
              <p:nvPr/>
            </p:nvPicPr>
            <p:blipFill>
              <a:blip r:embed="rId122"/>
              <a:stretch>
                <a:fillRect/>
              </a:stretch>
            </p:blipFill>
            <p:spPr>
              <a:xfrm>
                <a:off x="3300406" y="5798250"/>
                <a:ext cx="146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3" name="Ink 112">
                <a:extLst>
                  <a:ext uri="{FF2B5EF4-FFF2-40B4-BE49-F238E27FC236}">
                    <a16:creationId xmlns:a16="http://schemas.microsoft.com/office/drawing/2014/main" id="{5D19319D-ED1E-06F6-E2D2-4DFA800E3519}"/>
                  </a:ext>
                </a:extLst>
              </p14:cNvPr>
              <p14:cNvContentPartPr/>
              <p14:nvPr/>
            </p14:nvContentPartPr>
            <p14:xfrm>
              <a:off x="3482926" y="5835690"/>
              <a:ext cx="27000" cy="69120"/>
            </p14:xfrm>
          </p:contentPart>
        </mc:Choice>
        <mc:Fallback xmlns="">
          <p:pic>
            <p:nvPicPr>
              <p:cNvPr id="113" name="Ink 112">
                <a:extLst>
                  <a:ext uri="{FF2B5EF4-FFF2-40B4-BE49-F238E27FC236}">
                    <a16:creationId xmlns:a16="http://schemas.microsoft.com/office/drawing/2014/main" id="{5D19319D-ED1E-06F6-E2D2-4DFA800E3519}"/>
                  </a:ext>
                </a:extLst>
              </p:cNvPr>
              <p:cNvPicPr/>
              <p:nvPr/>
            </p:nvPicPr>
            <p:blipFill>
              <a:blip r:embed="rId124"/>
              <a:stretch>
                <a:fillRect/>
              </a:stretch>
            </p:blipFill>
            <p:spPr>
              <a:xfrm>
                <a:off x="3476806" y="5829570"/>
                <a:ext cx="39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 name="Ink 113">
                <a:extLst>
                  <a:ext uri="{FF2B5EF4-FFF2-40B4-BE49-F238E27FC236}">
                    <a16:creationId xmlns:a16="http://schemas.microsoft.com/office/drawing/2014/main" id="{87FBD01B-F6CE-46EA-0683-2F796EA4FF86}"/>
                  </a:ext>
                </a:extLst>
              </p14:cNvPr>
              <p14:cNvContentPartPr/>
              <p14:nvPr/>
            </p14:nvContentPartPr>
            <p14:xfrm>
              <a:off x="3482926" y="5835690"/>
              <a:ext cx="360" cy="360"/>
            </p14:xfrm>
          </p:contentPart>
        </mc:Choice>
        <mc:Fallback xmlns="">
          <p:pic>
            <p:nvPicPr>
              <p:cNvPr id="114" name="Ink 113">
                <a:extLst>
                  <a:ext uri="{FF2B5EF4-FFF2-40B4-BE49-F238E27FC236}">
                    <a16:creationId xmlns:a16="http://schemas.microsoft.com/office/drawing/2014/main" id="{87FBD01B-F6CE-46EA-0683-2F796EA4FF86}"/>
                  </a:ext>
                </a:extLst>
              </p:cNvPr>
              <p:cNvPicPr/>
              <p:nvPr/>
            </p:nvPicPr>
            <p:blipFill>
              <a:blip r:embed="rId95"/>
              <a:stretch>
                <a:fillRect/>
              </a:stretch>
            </p:blipFill>
            <p:spPr>
              <a:xfrm>
                <a:off x="3476806" y="58295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5" name="Ink 114">
                <a:extLst>
                  <a:ext uri="{FF2B5EF4-FFF2-40B4-BE49-F238E27FC236}">
                    <a16:creationId xmlns:a16="http://schemas.microsoft.com/office/drawing/2014/main" id="{36B306E9-2A32-D2E2-760D-2474867B763E}"/>
                  </a:ext>
                </a:extLst>
              </p14:cNvPr>
              <p14:cNvContentPartPr/>
              <p14:nvPr/>
            </p14:nvContentPartPr>
            <p14:xfrm>
              <a:off x="3482926" y="5813010"/>
              <a:ext cx="5760" cy="23040"/>
            </p14:xfrm>
          </p:contentPart>
        </mc:Choice>
        <mc:Fallback xmlns="">
          <p:pic>
            <p:nvPicPr>
              <p:cNvPr id="115" name="Ink 114">
                <a:extLst>
                  <a:ext uri="{FF2B5EF4-FFF2-40B4-BE49-F238E27FC236}">
                    <a16:creationId xmlns:a16="http://schemas.microsoft.com/office/drawing/2014/main" id="{36B306E9-2A32-D2E2-760D-2474867B763E}"/>
                  </a:ext>
                </a:extLst>
              </p:cNvPr>
              <p:cNvPicPr/>
              <p:nvPr/>
            </p:nvPicPr>
            <p:blipFill>
              <a:blip r:embed="rId127"/>
              <a:stretch>
                <a:fillRect/>
              </a:stretch>
            </p:blipFill>
            <p:spPr>
              <a:xfrm>
                <a:off x="3476806" y="5806890"/>
                <a:ext cx="1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6" name="Ink 115">
                <a:extLst>
                  <a:ext uri="{FF2B5EF4-FFF2-40B4-BE49-F238E27FC236}">
                    <a16:creationId xmlns:a16="http://schemas.microsoft.com/office/drawing/2014/main" id="{A9A7B294-5E92-99A0-C0AB-AE345519B302}"/>
                  </a:ext>
                </a:extLst>
              </p14:cNvPr>
              <p14:cNvContentPartPr/>
              <p14:nvPr/>
            </p14:nvContentPartPr>
            <p14:xfrm>
              <a:off x="3530806" y="5721930"/>
              <a:ext cx="107280" cy="221760"/>
            </p14:xfrm>
          </p:contentPart>
        </mc:Choice>
        <mc:Fallback xmlns="">
          <p:pic>
            <p:nvPicPr>
              <p:cNvPr id="116" name="Ink 115">
                <a:extLst>
                  <a:ext uri="{FF2B5EF4-FFF2-40B4-BE49-F238E27FC236}">
                    <a16:creationId xmlns:a16="http://schemas.microsoft.com/office/drawing/2014/main" id="{A9A7B294-5E92-99A0-C0AB-AE345519B302}"/>
                  </a:ext>
                </a:extLst>
              </p:cNvPr>
              <p:cNvPicPr/>
              <p:nvPr/>
            </p:nvPicPr>
            <p:blipFill>
              <a:blip r:embed="rId129"/>
              <a:stretch>
                <a:fillRect/>
              </a:stretch>
            </p:blipFill>
            <p:spPr>
              <a:xfrm>
                <a:off x="3524665" y="5715810"/>
                <a:ext cx="119561"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 name="Ink 116">
                <a:extLst>
                  <a:ext uri="{FF2B5EF4-FFF2-40B4-BE49-F238E27FC236}">
                    <a16:creationId xmlns:a16="http://schemas.microsoft.com/office/drawing/2014/main" id="{4B2D150B-5E2D-2EF2-7C82-4EC6839F8601}"/>
                  </a:ext>
                </a:extLst>
              </p14:cNvPr>
              <p14:cNvContentPartPr/>
              <p14:nvPr/>
            </p14:nvContentPartPr>
            <p14:xfrm>
              <a:off x="3765526" y="5670810"/>
              <a:ext cx="16560" cy="270000"/>
            </p14:xfrm>
          </p:contentPart>
        </mc:Choice>
        <mc:Fallback xmlns="">
          <p:pic>
            <p:nvPicPr>
              <p:cNvPr id="117" name="Ink 116">
                <a:extLst>
                  <a:ext uri="{FF2B5EF4-FFF2-40B4-BE49-F238E27FC236}">
                    <a16:creationId xmlns:a16="http://schemas.microsoft.com/office/drawing/2014/main" id="{4B2D150B-5E2D-2EF2-7C82-4EC6839F8601}"/>
                  </a:ext>
                </a:extLst>
              </p:cNvPr>
              <p:cNvPicPr/>
              <p:nvPr/>
            </p:nvPicPr>
            <p:blipFill>
              <a:blip r:embed="rId26"/>
              <a:stretch>
                <a:fillRect/>
              </a:stretch>
            </p:blipFill>
            <p:spPr>
              <a:xfrm>
                <a:off x="3759406" y="5664690"/>
                <a:ext cx="28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8" name="Ink 117">
                <a:extLst>
                  <a:ext uri="{FF2B5EF4-FFF2-40B4-BE49-F238E27FC236}">
                    <a16:creationId xmlns:a16="http://schemas.microsoft.com/office/drawing/2014/main" id="{3753318A-8033-14C2-241E-7E0D839D4823}"/>
                  </a:ext>
                </a:extLst>
              </p14:cNvPr>
              <p14:cNvContentPartPr/>
              <p14:nvPr/>
            </p14:nvContentPartPr>
            <p14:xfrm>
              <a:off x="3888646" y="5693850"/>
              <a:ext cx="16560" cy="272880"/>
            </p14:xfrm>
          </p:contentPart>
        </mc:Choice>
        <mc:Fallback xmlns="">
          <p:pic>
            <p:nvPicPr>
              <p:cNvPr id="118" name="Ink 117">
                <a:extLst>
                  <a:ext uri="{FF2B5EF4-FFF2-40B4-BE49-F238E27FC236}">
                    <a16:creationId xmlns:a16="http://schemas.microsoft.com/office/drawing/2014/main" id="{3753318A-8033-14C2-241E-7E0D839D4823}"/>
                  </a:ext>
                </a:extLst>
              </p:cNvPr>
              <p:cNvPicPr/>
              <p:nvPr/>
            </p:nvPicPr>
            <p:blipFill>
              <a:blip r:embed="rId28"/>
              <a:stretch>
                <a:fillRect/>
              </a:stretch>
            </p:blipFill>
            <p:spPr>
              <a:xfrm>
                <a:off x="3882390" y="5687730"/>
                <a:ext cx="29072"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9" name="Ink 118">
                <a:extLst>
                  <a:ext uri="{FF2B5EF4-FFF2-40B4-BE49-F238E27FC236}">
                    <a16:creationId xmlns:a16="http://schemas.microsoft.com/office/drawing/2014/main" id="{85E681EA-0172-F7B0-623A-E37AAB01FACB}"/>
                  </a:ext>
                </a:extLst>
              </p14:cNvPr>
              <p14:cNvContentPartPr/>
              <p14:nvPr/>
            </p14:nvContentPartPr>
            <p14:xfrm>
              <a:off x="3792526" y="5830290"/>
              <a:ext cx="128520" cy="8640"/>
            </p14:xfrm>
          </p:contentPart>
        </mc:Choice>
        <mc:Fallback xmlns="">
          <p:pic>
            <p:nvPicPr>
              <p:cNvPr id="119" name="Ink 118">
                <a:extLst>
                  <a:ext uri="{FF2B5EF4-FFF2-40B4-BE49-F238E27FC236}">
                    <a16:creationId xmlns:a16="http://schemas.microsoft.com/office/drawing/2014/main" id="{85E681EA-0172-F7B0-623A-E37AAB01FACB}"/>
                  </a:ext>
                </a:extLst>
              </p:cNvPr>
              <p:cNvPicPr/>
              <p:nvPr/>
            </p:nvPicPr>
            <p:blipFill>
              <a:blip r:embed="rId30"/>
              <a:stretch>
                <a:fillRect/>
              </a:stretch>
            </p:blipFill>
            <p:spPr>
              <a:xfrm>
                <a:off x="3786406" y="5824170"/>
                <a:ext cx="140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0" name="Ink 119">
                <a:extLst>
                  <a:ext uri="{FF2B5EF4-FFF2-40B4-BE49-F238E27FC236}">
                    <a16:creationId xmlns:a16="http://schemas.microsoft.com/office/drawing/2014/main" id="{D8310BD1-5594-C320-56F6-4F57D6BDFF3D}"/>
                  </a:ext>
                </a:extLst>
              </p14:cNvPr>
              <p14:cNvContentPartPr/>
              <p14:nvPr/>
            </p14:nvContentPartPr>
            <p14:xfrm>
              <a:off x="3945720" y="5653055"/>
              <a:ext cx="81720" cy="67320"/>
            </p14:xfrm>
          </p:contentPart>
        </mc:Choice>
        <mc:Fallback xmlns="">
          <p:pic>
            <p:nvPicPr>
              <p:cNvPr id="120" name="Ink 119">
                <a:extLst>
                  <a:ext uri="{FF2B5EF4-FFF2-40B4-BE49-F238E27FC236}">
                    <a16:creationId xmlns:a16="http://schemas.microsoft.com/office/drawing/2014/main" id="{D8310BD1-5594-C320-56F6-4F57D6BDFF3D}"/>
                  </a:ext>
                </a:extLst>
              </p:cNvPr>
              <p:cNvPicPr/>
              <p:nvPr/>
            </p:nvPicPr>
            <p:blipFill>
              <a:blip r:embed="rId32"/>
              <a:stretch>
                <a:fillRect/>
              </a:stretch>
            </p:blipFill>
            <p:spPr>
              <a:xfrm>
                <a:off x="3939600" y="5646935"/>
                <a:ext cx="93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1" name="Ink 120">
                <a:extLst>
                  <a:ext uri="{FF2B5EF4-FFF2-40B4-BE49-F238E27FC236}">
                    <a16:creationId xmlns:a16="http://schemas.microsoft.com/office/drawing/2014/main" id="{1BEC5465-F330-F1EB-84B6-41B9BEEC5F6B}"/>
                  </a:ext>
                </a:extLst>
              </p14:cNvPr>
              <p14:cNvContentPartPr/>
              <p14:nvPr/>
            </p14:nvContentPartPr>
            <p14:xfrm>
              <a:off x="3964080" y="5667455"/>
              <a:ext cx="55080" cy="37440"/>
            </p14:xfrm>
          </p:contentPart>
        </mc:Choice>
        <mc:Fallback xmlns="">
          <p:pic>
            <p:nvPicPr>
              <p:cNvPr id="121" name="Ink 120">
                <a:extLst>
                  <a:ext uri="{FF2B5EF4-FFF2-40B4-BE49-F238E27FC236}">
                    <a16:creationId xmlns:a16="http://schemas.microsoft.com/office/drawing/2014/main" id="{1BEC5465-F330-F1EB-84B6-41B9BEEC5F6B}"/>
                  </a:ext>
                </a:extLst>
              </p:cNvPr>
              <p:cNvPicPr/>
              <p:nvPr/>
            </p:nvPicPr>
            <p:blipFill>
              <a:blip r:embed="rId34"/>
              <a:stretch>
                <a:fillRect/>
              </a:stretch>
            </p:blipFill>
            <p:spPr>
              <a:xfrm>
                <a:off x="3957920" y="5661335"/>
                <a:ext cx="67401"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2" name="Ink 121">
                <a:extLst>
                  <a:ext uri="{FF2B5EF4-FFF2-40B4-BE49-F238E27FC236}">
                    <a16:creationId xmlns:a16="http://schemas.microsoft.com/office/drawing/2014/main" id="{29D096FA-8659-3B8D-31A5-AE439A507E5A}"/>
                  </a:ext>
                </a:extLst>
              </p14:cNvPr>
              <p14:cNvContentPartPr/>
              <p14:nvPr/>
            </p14:nvContentPartPr>
            <p14:xfrm>
              <a:off x="3970920" y="5674655"/>
              <a:ext cx="60840" cy="32400"/>
            </p14:xfrm>
          </p:contentPart>
        </mc:Choice>
        <mc:Fallback xmlns="">
          <p:pic>
            <p:nvPicPr>
              <p:cNvPr id="122" name="Ink 121">
                <a:extLst>
                  <a:ext uri="{FF2B5EF4-FFF2-40B4-BE49-F238E27FC236}">
                    <a16:creationId xmlns:a16="http://schemas.microsoft.com/office/drawing/2014/main" id="{29D096FA-8659-3B8D-31A5-AE439A507E5A}"/>
                  </a:ext>
                </a:extLst>
              </p:cNvPr>
              <p:cNvPicPr/>
              <p:nvPr/>
            </p:nvPicPr>
            <p:blipFill>
              <a:blip r:embed="rId36"/>
              <a:stretch>
                <a:fillRect/>
              </a:stretch>
            </p:blipFill>
            <p:spPr>
              <a:xfrm>
                <a:off x="3964800" y="5668602"/>
                <a:ext cx="73080" cy="44505"/>
              </a:xfrm>
              <a:prstGeom prst="rect">
                <a:avLst/>
              </a:prstGeom>
            </p:spPr>
          </p:pic>
        </mc:Fallback>
      </mc:AlternateContent>
      <p:grpSp>
        <p:nvGrpSpPr>
          <p:cNvPr id="123" name="Group 122">
            <a:extLst>
              <a:ext uri="{FF2B5EF4-FFF2-40B4-BE49-F238E27FC236}">
                <a16:creationId xmlns:a16="http://schemas.microsoft.com/office/drawing/2014/main" id="{CEF40BE5-00D5-10A5-45F8-1D71298959CA}"/>
              </a:ext>
            </a:extLst>
          </p:cNvPr>
          <p:cNvGrpSpPr/>
          <p:nvPr/>
        </p:nvGrpSpPr>
        <p:grpSpPr>
          <a:xfrm>
            <a:off x="956086" y="5668650"/>
            <a:ext cx="978886" cy="334493"/>
            <a:chOff x="4156477" y="2934084"/>
            <a:chExt cx="978886" cy="334493"/>
          </a:xfrm>
        </p:grpSpPr>
        <mc:AlternateContent xmlns:mc="http://schemas.openxmlformats.org/markup-compatibility/2006" xmlns:p14="http://schemas.microsoft.com/office/powerpoint/2010/main">
          <mc:Choice Requires="p14">
            <p:contentPart p14:bwMode="auto" r:id="rId136">
              <p14:nvContentPartPr>
                <p14:cNvPr id="124" name="Ink 123">
                  <a:extLst>
                    <a:ext uri="{FF2B5EF4-FFF2-40B4-BE49-F238E27FC236}">
                      <a16:creationId xmlns:a16="http://schemas.microsoft.com/office/drawing/2014/main" id="{0616E54C-5ECA-EA77-1C4E-352F5123B0A8}"/>
                    </a:ext>
                  </a:extLst>
                </p14:cNvPr>
                <p14:cNvContentPartPr/>
                <p14:nvPr/>
              </p14:nvContentPartPr>
              <p14:xfrm>
                <a:off x="4156477" y="2934084"/>
                <a:ext cx="6480" cy="283680"/>
              </p14:xfrm>
            </p:contentPart>
          </mc:Choice>
          <mc:Fallback xmlns="">
            <p:pic>
              <p:nvPicPr>
                <p:cNvPr id="219" name="Ink 218">
                  <a:extLst>
                    <a:ext uri="{FF2B5EF4-FFF2-40B4-BE49-F238E27FC236}">
                      <a16:creationId xmlns:a16="http://schemas.microsoft.com/office/drawing/2014/main" id="{0616E54C-5ECA-EA77-1C4E-352F5123B0A8}"/>
                    </a:ext>
                  </a:extLst>
                </p:cNvPr>
                <p:cNvPicPr/>
                <p:nvPr/>
              </p:nvPicPr>
              <p:blipFill>
                <a:blip r:embed="rId346"/>
                <a:stretch>
                  <a:fillRect/>
                </a:stretch>
              </p:blipFill>
              <p:spPr>
                <a:xfrm>
                  <a:off x="4150357" y="2927964"/>
                  <a:ext cx="187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25" name="Ink 124">
                  <a:extLst>
                    <a:ext uri="{FF2B5EF4-FFF2-40B4-BE49-F238E27FC236}">
                      <a16:creationId xmlns:a16="http://schemas.microsoft.com/office/drawing/2014/main" id="{C1126642-69E2-2946-8F77-B426636AC88A}"/>
                    </a:ext>
                  </a:extLst>
                </p14:cNvPr>
                <p14:cNvContentPartPr/>
                <p14:nvPr/>
              </p14:nvContentPartPr>
              <p14:xfrm>
                <a:off x="4231717" y="3015804"/>
                <a:ext cx="75240" cy="156240"/>
              </p14:xfrm>
            </p:contentPart>
          </mc:Choice>
          <mc:Fallback xmlns="">
            <p:pic>
              <p:nvPicPr>
                <p:cNvPr id="220" name="Ink 219">
                  <a:extLst>
                    <a:ext uri="{FF2B5EF4-FFF2-40B4-BE49-F238E27FC236}">
                      <a16:creationId xmlns:a16="http://schemas.microsoft.com/office/drawing/2014/main" id="{C1126642-69E2-2946-8F77-B426636AC88A}"/>
                    </a:ext>
                  </a:extLst>
                </p:cNvPr>
                <p:cNvPicPr/>
                <p:nvPr/>
              </p:nvPicPr>
              <p:blipFill>
                <a:blip r:embed="rId348"/>
                <a:stretch>
                  <a:fillRect/>
                </a:stretch>
              </p:blipFill>
              <p:spPr>
                <a:xfrm>
                  <a:off x="4225597" y="3009684"/>
                  <a:ext cx="87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26" name="Ink 125">
                  <a:extLst>
                    <a:ext uri="{FF2B5EF4-FFF2-40B4-BE49-F238E27FC236}">
                      <a16:creationId xmlns:a16="http://schemas.microsoft.com/office/drawing/2014/main" id="{3F93DC9B-885B-DCDC-8918-CDB7207045FA}"/>
                    </a:ext>
                  </a:extLst>
                </p14:cNvPr>
                <p14:cNvContentPartPr/>
                <p14:nvPr/>
              </p14:nvContentPartPr>
              <p14:xfrm>
                <a:off x="4226317" y="3005364"/>
                <a:ext cx="123120" cy="155520"/>
              </p14:xfrm>
            </p:contentPart>
          </mc:Choice>
          <mc:Fallback xmlns="">
            <p:pic>
              <p:nvPicPr>
                <p:cNvPr id="221" name="Ink 220">
                  <a:extLst>
                    <a:ext uri="{FF2B5EF4-FFF2-40B4-BE49-F238E27FC236}">
                      <a16:creationId xmlns:a16="http://schemas.microsoft.com/office/drawing/2014/main" id="{3F93DC9B-885B-DCDC-8918-CDB7207045FA}"/>
                    </a:ext>
                  </a:extLst>
                </p:cNvPr>
                <p:cNvPicPr/>
                <p:nvPr/>
              </p:nvPicPr>
              <p:blipFill>
                <a:blip r:embed="rId350"/>
                <a:stretch>
                  <a:fillRect/>
                </a:stretch>
              </p:blipFill>
              <p:spPr>
                <a:xfrm>
                  <a:off x="4220197" y="2999244"/>
                  <a:ext cx="13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27" name="Ink 126">
                  <a:extLst>
                    <a:ext uri="{FF2B5EF4-FFF2-40B4-BE49-F238E27FC236}">
                      <a16:creationId xmlns:a16="http://schemas.microsoft.com/office/drawing/2014/main" id="{C623A61B-412B-9083-5D62-8CEB56436722}"/>
                    </a:ext>
                  </a:extLst>
                </p14:cNvPr>
                <p14:cNvContentPartPr/>
                <p14:nvPr/>
              </p14:nvContentPartPr>
              <p14:xfrm>
                <a:off x="4375717" y="3106524"/>
                <a:ext cx="27000" cy="62640"/>
              </p14:xfrm>
            </p:contentPart>
          </mc:Choice>
          <mc:Fallback xmlns="">
            <p:pic>
              <p:nvPicPr>
                <p:cNvPr id="222" name="Ink 221">
                  <a:extLst>
                    <a:ext uri="{FF2B5EF4-FFF2-40B4-BE49-F238E27FC236}">
                      <a16:creationId xmlns:a16="http://schemas.microsoft.com/office/drawing/2014/main" id="{C623A61B-412B-9083-5D62-8CEB56436722}"/>
                    </a:ext>
                  </a:extLst>
                </p:cNvPr>
                <p:cNvPicPr/>
                <p:nvPr/>
              </p:nvPicPr>
              <p:blipFill>
                <a:blip r:embed="rId352"/>
                <a:stretch>
                  <a:fillRect/>
                </a:stretch>
              </p:blipFill>
              <p:spPr>
                <a:xfrm>
                  <a:off x="4369597" y="3100404"/>
                  <a:ext cx="39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2" name="Ink 191">
                  <a:extLst>
                    <a:ext uri="{FF2B5EF4-FFF2-40B4-BE49-F238E27FC236}">
                      <a16:creationId xmlns:a16="http://schemas.microsoft.com/office/drawing/2014/main" id="{B2773007-660B-E3CA-466C-4952B4CA3D44}"/>
                    </a:ext>
                  </a:extLst>
                </p14:cNvPr>
                <p14:cNvContentPartPr/>
                <p14:nvPr/>
              </p14:nvContentPartPr>
              <p14:xfrm>
                <a:off x="4381117" y="3055404"/>
                <a:ext cx="360" cy="360"/>
              </p14:xfrm>
            </p:contentPart>
          </mc:Choice>
          <mc:Fallback xmlns="">
            <p:pic>
              <p:nvPicPr>
                <p:cNvPr id="223" name="Ink 222">
                  <a:extLst>
                    <a:ext uri="{FF2B5EF4-FFF2-40B4-BE49-F238E27FC236}">
                      <a16:creationId xmlns:a16="http://schemas.microsoft.com/office/drawing/2014/main" id="{B2773007-660B-E3CA-466C-4952B4CA3D44}"/>
                    </a:ext>
                  </a:extLst>
                </p:cNvPr>
                <p:cNvPicPr/>
                <p:nvPr/>
              </p:nvPicPr>
              <p:blipFill>
                <a:blip r:embed="rId20"/>
                <a:stretch>
                  <a:fillRect/>
                </a:stretch>
              </p:blipFill>
              <p:spPr>
                <a:xfrm>
                  <a:off x="4374997" y="30492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3" name="Ink 192">
                  <a:extLst>
                    <a:ext uri="{FF2B5EF4-FFF2-40B4-BE49-F238E27FC236}">
                      <a16:creationId xmlns:a16="http://schemas.microsoft.com/office/drawing/2014/main" id="{56969CFD-117A-112E-086A-B5D42918BB85}"/>
                    </a:ext>
                  </a:extLst>
                </p14:cNvPr>
                <p14:cNvContentPartPr/>
                <p14:nvPr/>
              </p14:nvContentPartPr>
              <p14:xfrm>
                <a:off x="4471837" y="2970444"/>
                <a:ext cx="160920" cy="212040"/>
              </p14:xfrm>
            </p:contentPart>
          </mc:Choice>
          <mc:Fallback xmlns="">
            <p:pic>
              <p:nvPicPr>
                <p:cNvPr id="224" name="Ink 223">
                  <a:extLst>
                    <a:ext uri="{FF2B5EF4-FFF2-40B4-BE49-F238E27FC236}">
                      <a16:creationId xmlns:a16="http://schemas.microsoft.com/office/drawing/2014/main" id="{56969CFD-117A-112E-086A-B5D42918BB85}"/>
                    </a:ext>
                  </a:extLst>
                </p:cNvPr>
                <p:cNvPicPr/>
                <p:nvPr/>
              </p:nvPicPr>
              <p:blipFill>
                <a:blip r:embed="rId355"/>
                <a:stretch>
                  <a:fillRect/>
                </a:stretch>
              </p:blipFill>
              <p:spPr>
                <a:xfrm>
                  <a:off x="4465717" y="2964324"/>
                  <a:ext cx="173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4" name="Ink 193">
                  <a:extLst>
                    <a:ext uri="{FF2B5EF4-FFF2-40B4-BE49-F238E27FC236}">
                      <a16:creationId xmlns:a16="http://schemas.microsoft.com/office/drawing/2014/main" id="{6AC43469-2122-80D2-53B5-C38455F7E14C}"/>
                    </a:ext>
                  </a:extLst>
                </p14:cNvPr>
                <p14:cNvContentPartPr/>
                <p14:nvPr/>
              </p14:nvContentPartPr>
              <p14:xfrm>
                <a:off x="4738957" y="3069804"/>
                <a:ext cx="128520" cy="9000"/>
              </p14:xfrm>
            </p:contentPart>
          </mc:Choice>
          <mc:Fallback xmlns="">
            <p:pic>
              <p:nvPicPr>
                <p:cNvPr id="225" name="Ink 224">
                  <a:extLst>
                    <a:ext uri="{FF2B5EF4-FFF2-40B4-BE49-F238E27FC236}">
                      <a16:creationId xmlns:a16="http://schemas.microsoft.com/office/drawing/2014/main" id="{6AC43469-2122-80D2-53B5-C38455F7E14C}"/>
                    </a:ext>
                  </a:extLst>
                </p:cNvPr>
                <p:cNvPicPr/>
                <p:nvPr/>
              </p:nvPicPr>
              <p:blipFill>
                <a:blip r:embed="rId357"/>
                <a:stretch>
                  <a:fillRect/>
                </a:stretch>
              </p:blipFill>
              <p:spPr>
                <a:xfrm>
                  <a:off x="4732837" y="3063684"/>
                  <a:ext cx="140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5" name="Ink 194">
                  <a:extLst>
                    <a:ext uri="{FF2B5EF4-FFF2-40B4-BE49-F238E27FC236}">
                      <a16:creationId xmlns:a16="http://schemas.microsoft.com/office/drawing/2014/main" id="{A25B162A-4BC9-5C5B-F782-ADF81FA27141}"/>
                    </a:ext>
                  </a:extLst>
                </p14:cNvPr>
                <p14:cNvContentPartPr/>
                <p14:nvPr/>
              </p14:nvContentPartPr>
              <p14:xfrm>
                <a:off x="4744357" y="3078444"/>
                <a:ext cx="360" cy="360"/>
              </p14:xfrm>
            </p:contentPart>
          </mc:Choice>
          <mc:Fallback xmlns="">
            <p:pic>
              <p:nvPicPr>
                <p:cNvPr id="226" name="Ink 225">
                  <a:extLst>
                    <a:ext uri="{FF2B5EF4-FFF2-40B4-BE49-F238E27FC236}">
                      <a16:creationId xmlns:a16="http://schemas.microsoft.com/office/drawing/2014/main" id="{A25B162A-4BC9-5C5B-F782-ADF81FA27141}"/>
                    </a:ext>
                  </a:extLst>
                </p:cNvPr>
                <p:cNvPicPr/>
                <p:nvPr/>
              </p:nvPicPr>
              <p:blipFill>
                <a:blip r:embed="rId20"/>
                <a:stretch>
                  <a:fillRect/>
                </a:stretch>
              </p:blipFill>
              <p:spPr>
                <a:xfrm>
                  <a:off x="4738237" y="307232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6" name="Ink 195">
                  <a:extLst>
                    <a:ext uri="{FF2B5EF4-FFF2-40B4-BE49-F238E27FC236}">
                      <a16:creationId xmlns:a16="http://schemas.microsoft.com/office/drawing/2014/main" id="{3AD04B2D-1A65-C99F-C9FE-08E684FC2286}"/>
                    </a:ext>
                  </a:extLst>
                </p14:cNvPr>
                <p14:cNvContentPartPr/>
                <p14:nvPr/>
              </p14:nvContentPartPr>
              <p14:xfrm>
                <a:off x="4744357" y="3078444"/>
                <a:ext cx="117000" cy="43560"/>
              </p14:xfrm>
            </p:contentPart>
          </mc:Choice>
          <mc:Fallback xmlns="">
            <p:pic>
              <p:nvPicPr>
                <p:cNvPr id="227" name="Ink 226">
                  <a:extLst>
                    <a:ext uri="{FF2B5EF4-FFF2-40B4-BE49-F238E27FC236}">
                      <a16:creationId xmlns:a16="http://schemas.microsoft.com/office/drawing/2014/main" id="{3AD04B2D-1A65-C99F-C9FE-08E684FC2286}"/>
                    </a:ext>
                  </a:extLst>
                </p:cNvPr>
                <p:cNvPicPr/>
                <p:nvPr/>
              </p:nvPicPr>
              <p:blipFill>
                <a:blip r:embed="rId360"/>
                <a:stretch>
                  <a:fillRect/>
                </a:stretch>
              </p:blipFill>
              <p:spPr>
                <a:xfrm>
                  <a:off x="4738237" y="3072324"/>
                  <a:ext cx="129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7" name="Ink 196">
                  <a:extLst>
                    <a:ext uri="{FF2B5EF4-FFF2-40B4-BE49-F238E27FC236}">
                      <a16:creationId xmlns:a16="http://schemas.microsoft.com/office/drawing/2014/main" id="{E4E844F0-60E8-15F4-F8A5-63AACB813A33}"/>
                    </a:ext>
                  </a:extLst>
                </p14:cNvPr>
                <p14:cNvContentPartPr/>
                <p14:nvPr/>
              </p14:nvContentPartPr>
              <p14:xfrm>
                <a:off x="4998203" y="2963297"/>
                <a:ext cx="137160" cy="305280"/>
              </p14:xfrm>
            </p:contentPart>
          </mc:Choice>
          <mc:Fallback xmlns="">
            <p:pic>
              <p:nvPicPr>
                <p:cNvPr id="228" name="Ink 227">
                  <a:extLst>
                    <a:ext uri="{FF2B5EF4-FFF2-40B4-BE49-F238E27FC236}">
                      <a16:creationId xmlns:a16="http://schemas.microsoft.com/office/drawing/2014/main" id="{E4E844F0-60E8-15F4-F8A5-63AACB813A33}"/>
                    </a:ext>
                  </a:extLst>
                </p:cNvPr>
                <p:cNvPicPr/>
                <p:nvPr/>
              </p:nvPicPr>
              <p:blipFill>
                <a:blip r:embed="rId362"/>
                <a:stretch>
                  <a:fillRect/>
                </a:stretch>
              </p:blipFill>
              <p:spPr>
                <a:xfrm>
                  <a:off x="4992083" y="2957177"/>
                  <a:ext cx="149400" cy="317520"/>
                </a:xfrm>
                <a:prstGeom prst="rect">
                  <a:avLst/>
                </a:prstGeom>
              </p:spPr>
            </p:pic>
          </mc:Fallback>
        </mc:AlternateContent>
      </p:grpSp>
    </p:spTree>
    <p:extLst>
      <p:ext uri="{BB962C8B-B14F-4D97-AF65-F5344CB8AC3E}">
        <p14:creationId xmlns:p14="http://schemas.microsoft.com/office/powerpoint/2010/main" val="7310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7"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F8F5-8631-4A64-EE8D-6A8E1BBDFA01}"/>
              </a:ext>
            </a:extLst>
          </p:cNvPr>
          <p:cNvSpPr>
            <a:spLocks noGrp="1"/>
          </p:cNvSpPr>
          <p:nvPr>
            <p:ph type="title"/>
          </p:nvPr>
        </p:nvSpPr>
        <p:spPr/>
        <p:txBody>
          <a:bodyPr/>
          <a:lstStyle/>
          <a:p>
            <a:r>
              <a:rPr lang="en-US" dirty="0"/>
              <a:t>Data re-uploading</a:t>
            </a:r>
          </a:p>
        </p:txBody>
      </p:sp>
      <p:pic>
        <p:nvPicPr>
          <p:cNvPr id="4" name="Picture 3">
            <a:extLst>
              <a:ext uri="{FF2B5EF4-FFF2-40B4-BE49-F238E27FC236}">
                <a16:creationId xmlns:a16="http://schemas.microsoft.com/office/drawing/2014/main" id="{640245C5-6417-C9BC-3E94-F022D2AB8C37}"/>
              </a:ext>
            </a:extLst>
          </p:cNvPr>
          <p:cNvPicPr>
            <a:picLocks noChangeAspect="1"/>
          </p:cNvPicPr>
          <p:nvPr/>
        </p:nvPicPr>
        <p:blipFill>
          <a:blip r:embed="rId2"/>
          <a:stretch>
            <a:fillRect/>
          </a:stretch>
        </p:blipFill>
        <p:spPr>
          <a:xfrm>
            <a:off x="2417062" y="1871840"/>
            <a:ext cx="4991797" cy="1200318"/>
          </a:xfrm>
          <a:prstGeom prst="rect">
            <a:avLst/>
          </a:prstGeom>
          <a:ln w="19050">
            <a:solidFill>
              <a:schemeClr val="accent1"/>
            </a:solidFill>
          </a:ln>
        </p:spPr>
      </p:pic>
      <p:sp>
        <p:nvSpPr>
          <p:cNvPr id="6" name="TextBox 5">
            <a:extLst>
              <a:ext uri="{FF2B5EF4-FFF2-40B4-BE49-F238E27FC236}">
                <a16:creationId xmlns:a16="http://schemas.microsoft.com/office/drawing/2014/main" id="{A4858008-37F3-39C6-C99F-13FD902629B8}"/>
              </a:ext>
            </a:extLst>
          </p:cNvPr>
          <p:cNvSpPr txBox="1"/>
          <p:nvPr/>
        </p:nvSpPr>
        <p:spPr>
          <a:xfrm>
            <a:off x="9318246" y="6338793"/>
            <a:ext cx="2373630" cy="338554"/>
          </a:xfrm>
          <a:prstGeom prst="rect">
            <a:avLst/>
          </a:prstGeom>
          <a:noFill/>
        </p:spPr>
        <p:txBody>
          <a:bodyPr wrap="square">
            <a:spAutoFit/>
          </a:bodyPr>
          <a:lstStyle/>
          <a:p>
            <a:r>
              <a:rPr lang="en-US" sz="1600" i="1" dirty="0">
                <a:effectLst/>
                <a:latin typeface="Open Sans" panose="020B0606030504020204" pitchFamily="34" charset="0"/>
              </a:rPr>
              <a:t>Quantum 4, 226 (2020)</a:t>
            </a:r>
            <a:endParaRPr lang="en-US" sz="1600" i="1" dirty="0"/>
          </a:p>
        </p:txBody>
      </p:sp>
      <p:sp>
        <p:nvSpPr>
          <p:cNvPr id="7" name="TextBox 6">
            <a:extLst>
              <a:ext uri="{FF2B5EF4-FFF2-40B4-BE49-F238E27FC236}">
                <a16:creationId xmlns:a16="http://schemas.microsoft.com/office/drawing/2014/main" id="{FA7A2D84-EABE-458E-0A40-761924CAFC0B}"/>
              </a:ext>
            </a:extLst>
          </p:cNvPr>
          <p:cNvSpPr txBox="1"/>
          <p:nvPr/>
        </p:nvSpPr>
        <p:spPr>
          <a:xfrm>
            <a:off x="164592" y="1175512"/>
            <a:ext cx="11640312" cy="830997"/>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The idea</a:t>
            </a:r>
            <a:r>
              <a:rPr lang="en-US" sz="2400" dirty="0">
                <a:effectLst>
                  <a:outerShdw blurRad="38100" dist="38100" dir="2700000" algn="tl">
                    <a:srgbClr val="000000">
                      <a:alpha val="43137"/>
                    </a:srgbClr>
                  </a:outerShdw>
                </a:effectLst>
              </a:rPr>
              <a:t>: </a:t>
            </a:r>
            <a:r>
              <a:rPr lang="en-US" sz="2400" dirty="0"/>
              <a:t>alternate layers of data encoding and parametrized unitaries and repeat that N times </a:t>
            </a:r>
          </a:p>
        </p:txBody>
      </p:sp>
      <p:sp>
        <p:nvSpPr>
          <p:cNvPr id="8" name="Arc 7">
            <a:extLst>
              <a:ext uri="{FF2B5EF4-FFF2-40B4-BE49-F238E27FC236}">
                <a16:creationId xmlns:a16="http://schemas.microsoft.com/office/drawing/2014/main" id="{6CB8F4E3-E5AE-6FF7-77D7-382A20E48018}"/>
              </a:ext>
            </a:extLst>
          </p:cNvPr>
          <p:cNvSpPr/>
          <p:nvPr/>
        </p:nvSpPr>
        <p:spPr bwMode="auto">
          <a:xfrm rot="1261318" flipV="1">
            <a:off x="1155717" y="2120850"/>
            <a:ext cx="1070250" cy="409688"/>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Arrow: Right 8">
            <a:extLst>
              <a:ext uri="{FF2B5EF4-FFF2-40B4-BE49-F238E27FC236}">
                <a16:creationId xmlns:a16="http://schemas.microsoft.com/office/drawing/2014/main" id="{F01307CA-17C9-0054-335C-8561FE3AD5F8}"/>
              </a:ext>
            </a:extLst>
          </p:cNvPr>
          <p:cNvSpPr/>
          <p:nvPr/>
        </p:nvSpPr>
        <p:spPr>
          <a:xfrm>
            <a:off x="7827265" y="2311900"/>
            <a:ext cx="603503" cy="32019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7F32047-71B6-420A-3F83-5E3A8517B8CD}"/>
              </a:ext>
            </a:extLst>
          </p:cNvPr>
          <p:cNvSpPr txBox="1"/>
          <p:nvPr/>
        </p:nvSpPr>
        <p:spPr>
          <a:xfrm>
            <a:off x="8430768" y="1903772"/>
            <a:ext cx="3356677" cy="1323439"/>
          </a:xfrm>
          <a:prstGeom prst="rect">
            <a:avLst/>
          </a:prstGeom>
          <a:noFill/>
        </p:spPr>
        <p:txBody>
          <a:bodyPr wrap="square" rtlCol="0">
            <a:spAutoFit/>
          </a:bodyPr>
          <a:lstStyle/>
          <a:p>
            <a:pPr algn="ctr"/>
            <a:r>
              <a:rPr lang="en-US" sz="2000" dirty="0"/>
              <a:t>This was shown to enable the construction of a universal classifier with a </a:t>
            </a:r>
            <a:r>
              <a:rPr lang="en-US" sz="2000" b="1" dirty="0"/>
              <a:t>single qubit</a:t>
            </a:r>
            <a:r>
              <a:rPr lang="en-US" sz="2000" dirty="0"/>
              <a:t>!</a:t>
            </a:r>
          </a:p>
        </p:txBody>
      </p:sp>
      <p:pic>
        <p:nvPicPr>
          <p:cNvPr id="12" name="Picture 11">
            <a:extLst>
              <a:ext uri="{FF2B5EF4-FFF2-40B4-BE49-F238E27FC236}">
                <a16:creationId xmlns:a16="http://schemas.microsoft.com/office/drawing/2014/main" id="{21F8341B-B9D2-F94F-6818-169398418146}"/>
              </a:ext>
            </a:extLst>
          </p:cNvPr>
          <p:cNvPicPr>
            <a:picLocks noChangeAspect="1"/>
          </p:cNvPicPr>
          <p:nvPr/>
        </p:nvPicPr>
        <p:blipFill>
          <a:blip r:embed="rId3"/>
          <a:stretch>
            <a:fillRect/>
          </a:stretch>
        </p:blipFill>
        <p:spPr>
          <a:xfrm>
            <a:off x="1187831" y="3476512"/>
            <a:ext cx="1790950" cy="1991003"/>
          </a:xfrm>
          <a:prstGeom prst="rect">
            <a:avLst/>
          </a:prstGeom>
        </p:spPr>
      </p:pic>
      <p:sp>
        <p:nvSpPr>
          <p:cNvPr id="14" name="Arc 13">
            <a:extLst>
              <a:ext uri="{FF2B5EF4-FFF2-40B4-BE49-F238E27FC236}">
                <a16:creationId xmlns:a16="http://schemas.microsoft.com/office/drawing/2014/main" id="{55339214-8C70-B6CC-B631-85CF575DB952}"/>
              </a:ext>
            </a:extLst>
          </p:cNvPr>
          <p:cNvSpPr/>
          <p:nvPr/>
        </p:nvSpPr>
        <p:spPr bwMode="auto">
          <a:xfrm rot="4951120" flipV="1">
            <a:off x="291574" y="2584470"/>
            <a:ext cx="1417115" cy="435770"/>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TextBox 15">
            <a:extLst>
              <a:ext uri="{FF2B5EF4-FFF2-40B4-BE49-F238E27FC236}">
                <a16:creationId xmlns:a16="http://schemas.microsoft.com/office/drawing/2014/main" id="{43DD9BF5-49DB-3A04-651C-54AF5B12634B}"/>
              </a:ext>
            </a:extLst>
          </p:cNvPr>
          <p:cNvSpPr txBox="1"/>
          <p:nvPr/>
        </p:nvSpPr>
        <p:spPr>
          <a:xfrm>
            <a:off x="652270" y="5554472"/>
            <a:ext cx="2916936" cy="646331"/>
          </a:xfrm>
          <a:prstGeom prst="rect">
            <a:avLst/>
          </a:prstGeom>
          <a:noFill/>
        </p:spPr>
        <p:txBody>
          <a:bodyPr wrap="square" rtlCol="0">
            <a:spAutoFit/>
          </a:bodyPr>
          <a:lstStyle/>
          <a:p>
            <a:pPr algn="ctr"/>
            <a:r>
              <a:rPr lang="en-US" dirty="0"/>
              <a:t>Classical NN take the same input many times </a:t>
            </a:r>
          </a:p>
        </p:txBody>
      </p:sp>
      <p:sp>
        <p:nvSpPr>
          <p:cNvPr id="17" name="TextBox 16">
            <a:extLst>
              <a:ext uri="{FF2B5EF4-FFF2-40B4-BE49-F238E27FC236}">
                <a16:creationId xmlns:a16="http://schemas.microsoft.com/office/drawing/2014/main" id="{88DF3CA1-28B2-FA58-E994-1E7D0734FE91}"/>
              </a:ext>
            </a:extLst>
          </p:cNvPr>
          <p:cNvSpPr txBox="1"/>
          <p:nvPr/>
        </p:nvSpPr>
        <p:spPr>
          <a:xfrm rot="16200000">
            <a:off x="21179" y="4355727"/>
            <a:ext cx="1933194" cy="400110"/>
          </a:xfrm>
          <a:prstGeom prst="rect">
            <a:avLst/>
          </a:prstGeom>
          <a:noFill/>
        </p:spPr>
        <p:txBody>
          <a:bodyPr wrap="square" rtlCol="0">
            <a:spAutoFit/>
          </a:bodyPr>
          <a:lstStyle/>
          <a:p>
            <a:pPr algn="ctr"/>
            <a:r>
              <a:rPr lang="en-US" sz="2000" b="1" dirty="0">
                <a:solidFill>
                  <a:schemeClr val="accent5"/>
                </a:solidFill>
              </a:rPr>
              <a:t>Analogy</a:t>
            </a:r>
          </a:p>
        </p:txBody>
      </p:sp>
      <p:graphicFrame>
        <p:nvGraphicFramePr>
          <p:cNvPr id="18" name="Table 17">
            <a:extLst>
              <a:ext uri="{FF2B5EF4-FFF2-40B4-BE49-F238E27FC236}">
                <a16:creationId xmlns:a16="http://schemas.microsoft.com/office/drawing/2014/main" id="{B9AF40BF-D135-A622-2F26-2D0BD9E4F5DA}"/>
              </a:ext>
            </a:extLst>
          </p:cNvPr>
          <p:cNvGraphicFramePr>
            <a:graphicFrameLocks noGrp="1"/>
          </p:cNvGraphicFramePr>
          <p:nvPr>
            <p:extLst>
              <p:ext uri="{D42A27DB-BD31-4B8C-83A1-F6EECF244321}">
                <p14:modId xmlns:p14="http://schemas.microsoft.com/office/powerpoint/2010/main" val="3997980471"/>
              </p:ext>
            </p:extLst>
          </p:nvPr>
        </p:nvGraphicFramePr>
        <p:xfrm>
          <a:off x="4700016" y="4122216"/>
          <a:ext cx="6082506" cy="1755421"/>
        </p:xfrm>
        <a:graphic>
          <a:graphicData uri="http://schemas.openxmlformats.org/drawingml/2006/table">
            <a:tbl>
              <a:tblPr firstRow="1" bandRow="1">
                <a:tableStyleId>{5C22544A-7EE6-4342-B048-85BDC9FD1C3A}</a:tableStyleId>
              </a:tblPr>
              <a:tblGrid>
                <a:gridCol w="3041253">
                  <a:extLst>
                    <a:ext uri="{9D8B030D-6E8A-4147-A177-3AD203B41FA5}">
                      <a16:colId xmlns:a16="http://schemas.microsoft.com/office/drawing/2014/main" val="1068334243"/>
                    </a:ext>
                  </a:extLst>
                </a:gridCol>
                <a:gridCol w="3041253">
                  <a:extLst>
                    <a:ext uri="{9D8B030D-6E8A-4147-A177-3AD203B41FA5}">
                      <a16:colId xmlns:a16="http://schemas.microsoft.com/office/drawing/2014/main" val="36285224"/>
                    </a:ext>
                  </a:extLst>
                </a:gridCol>
              </a:tblGrid>
              <a:tr h="566701">
                <a:tc>
                  <a:txBody>
                    <a:bodyPr/>
                    <a:lstStyle/>
                    <a:p>
                      <a:pPr algn="ctr"/>
                      <a:r>
                        <a:rPr lang="en-US" dirty="0"/>
                        <a:t>Advantages</a:t>
                      </a:r>
                    </a:p>
                  </a:txBody>
                  <a:tcPr anchor="ctr"/>
                </a:tc>
                <a:tc>
                  <a:txBody>
                    <a:bodyPr/>
                    <a:lstStyle/>
                    <a:p>
                      <a:pPr algn="ctr"/>
                      <a:r>
                        <a:rPr lang="en-US" dirty="0"/>
                        <a:t>Disadvantages</a:t>
                      </a:r>
                    </a:p>
                  </a:txBody>
                  <a:tcPr anchor="ctr"/>
                </a:tc>
                <a:extLst>
                  <a:ext uri="{0D108BD9-81ED-4DB2-BD59-A6C34878D82A}">
                    <a16:rowId xmlns:a16="http://schemas.microsoft.com/office/drawing/2014/main" val="634860106"/>
                  </a:ext>
                </a:extLst>
              </a:tr>
              <a:tr h="1052501">
                <a:tc>
                  <a:txBody>
                    <a:bodyPr/>
                    <a:lstStyle/>
                    <a:p>
                      <a:pPr algn="ctr"/>
                      <a:r>
                        <a:rPr lang="en-US" dirty="0"/>
                        <a:t>Potential enhancement of the performance and expressive power of QML models</a:t>
                      </a:r>
                    </a:p>
                  </a:txBody>
                  <a:tcPr/>
                </a:tc>
                <a:tc>
                  <a:txBody>
                    <a:bodyPr/>
                    <a:lstStyle/>
                    <a:p>
                      <a:pPr algn="ctr"/>
                      <a:r>
                        <a:rPr lang="en-US" dirty="0"/>
                        <a:t>Deeper circuits, harder to run on current quantum technologies due to hardware noise</a:t>
                      </a:r>
                    </a:p>
                  </a:txBody>
                  <a:tcPr/>
                </a:tc>
                <a:extLst>
                  <a:ext uri="{0D108BD9-81ED-4DB2-BD59-A6C34878D82A}">
                    <a16:rowId xmlns:a16="http://schemas.microsoft.com/office/drawing/2014/main" val="1458387737"/>
                  </a:ext>
                </a:extLst>
              </a:tr>
            </a:tbl>
          </a:graphicData>
        </a:graphic>
      </p:graphicFrame>
      <p:sp>
        <p:nvSpPr>
          <p:cNvPr id="19" name="TextBox 18">
            <a:extLst>
              <a:ext uri="{FF2B5EF4-FFF2-40B4-BE49-F238E27FC236}">
                <a16:creationId xmlns:a16="http://schemas.microsoft.com/office/drawing/2014/main" id="{999965E6-8BC2-07EB-6D35-3D7BCFCF01AD}"/>
              </a:ext>
            </a:extLst>
          </p:cNvPr>
          <p:cNvSpPr txBox="1"/>
          <p:nvPr/>
        </p:nvSpPr>
        <p:spPr>
          <a:xfrm>
            <a:off x="2978781" y="3397132"/>
            <a:ext cx="6684555" cy="400110"/>
          </a:xfrm>
          <a:prstGeom prst="rect">
            <a:avLst/>
          </a:prstGeom>
          <a:noFill/>
        </p:spPr>
        <p:txBody>
          <a:bodyPr wrap="square" rtlCol="0">
            <a:spAutoFit/>
          </a:bodyPr>
          <a:lstStyle/>
          <a:p>
            <a:pPr algn="ctr"/>
            <a:r>
              <a:rPr lang="en-US" sz="2000" b="1" dirty="0"/>
              <a:t>Circumventing the limitations of </a:t>
            </a:r>
            <a:r>
              <a:rPr lang="en-US" sz="2000" b="1" dirty="0">
                <a:effectLst>
                  <a:outerShdw blurRad="38100" dist="38100" dir="2700000" algn="tl">
                    <a:srgbClr val="000000">
                      <a:alpha val="43137"/>
                    </a:srgbClr>
                  </a:outerShdw>
                </a:effectLst>
              </a:rPr>
              <a:t>no-cloning </a:t>
            </a:r>
            <a:r>
              <a:rPr lang="en-US" sz="2000" b="1" dirty="0"/>
              <a:t>theorem</a:t>
            </a:r>
          </a:p>
        </p:txBody>
      </p:sp>
    </p:spTree>
    <p:extLst>
      <p:ext uri="{BB962C8B-B14F-4D97-AF65-F5344CB8AC3E}">
        <p14:creationId xmlns:p14="http://schemas.microsoft.com/office/powerpoint/2010/main" val="6874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6"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426B-4426-DB05-ACE7-B166C6F9B0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9F2288-8BD4-00C1-6705-332D93D731CE}"/>
              </a:ext>
            </a:extLst>
          </p:cNvPr>
          <p:cNvSpPr>
            <a:spLocks noGrp="1"/>
          </p:cNvSpPr>
          <p:nvPr>
            <p:ph type="ctrTitle"/>
          </p:nvPr>
        </p:nvSpPr>
        <p:spPr>
          <a:xfrm>
            <a:off x="1138237" y="1363662"/>
            <a:ext cx="9915525" cy="4130675"/>
          </a:xfrm>
        </p:spPr>
        <p:txBody>
          <a:bodyPr>
            <a:normAutofit/>
          </a:bodyPr>
          <a:lstStyle/>
          <a:p>
            <a:r>
              <a:rPr lang="de-DE" dirty="0">
                <a:ea typeface="Microsoft Sans Serif"/>
                <a:cs typeface="Microsoft Sans Serif"/>
              </a:rPr>
              <a:t>3. Quantum routines in ML</a:t>
            </a:r>
            <a:endParaRPr lang="en-FI" dirty="0"/>
          </a:p>
        </p:txBody>
      </p:sp>
    </p:spTree>
    <p:extLst>
      <p:ext uri="{BB962C8B-B14F-4D97-AF65-F5344CB8AC3E}">
        <p14:creationId xmlns:p14="http://schemas.microsoft.com/office/powerpoint/2010/main" val="43584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6DC2-69F4-EDC1-0AFC-6C2808F8ED96}"/>
              </a:ext>
            </a:extLst>
          </p:cNvPr>
          <p:cNvSpPr>
            <a:spLocks noGrp="1"/>
          </p:cNvSpPr>
          <p:nvPr>
            <p:ph type="title"/>
          </p:nvPr>
        </p:nvSpPr>
        <p:spPr/>
        <p:txBody>
          <a:bodyPr/>
          <a:lstStyle/>
          <a:p>
            <a:r>
              <a:rPr lang="en-US" dirty="0"/>
              <a:t>Multiple forms of CQ</a:t>
            </a:r>
          </a:p>
        </p:txBody>
      </p:sp>
      <p:sp>
        <p:nvSpPr>
          <p:cNvPr id="5" name="TextBox 4">
            <a:extLst>
              <a:ext uri="{FF2B5EF4-FFF2-40B4-BE49-F238E27FC236}">
                <a16:creationId xmlns:a16="http://schemas.microsoft.com/office/drawing/2014/main" id="{E3BD97C3-BD68-E238-1572-A17396B7EB45}"/>
              </a:ext>
            </a:extLst>
          </p:cNvPr>
          <p:cNvSpPr txBox="1"/>
          <p:nvPr/>
        </p:nvSpPr>
        <p:spPr>
          <a:xfrm>
            <a:off x="630117" y="1445536"/>
            <a:ext cx="5296231" cy="707886"/>
          </a:xfrm>
          <a:prstGeom prst="rect">
            <a:avLst/>
          </a:prstGeom>
          <a:noFill/>
        </p:spPr>
        <p:txBody>
          <a:bodyPr wrap="square">
            <a:spAutoFit/>
          </a:bodyPr>
          <a:lstStyle/>
          <a:p>
            <a:pPr marL="342900" indent="-342900">
              <a:buFont typeface="Arial" panose="020B0604020202020204" pitchFamily="34" charset="0"/>
              <a:buChar char="•"/>
            </a:pPr>
            <a:r>
              <a:rPr lang="en-ID" sz="2000" dirty="0">
                <a:solidFill>
                  <a:schemeClr val="tx1"/>
                </a:solidFill>
              </a:rPr>
              <a:t>Use a </a:t>
            </a:r>
            <a:r>
              <a:rPr lang="en-ID" sz="2000" b="1" dirty="0">
                <a:solidFill>
                  <a:schemeClr val="tx1"/>
                </a:solidFill>
              </a:rPr>
              <a:t>variational parametrized quantum circuit</a:t>
            </a:r>
            <a:r>
              <a:rPr lang="en-ID" sz="2000" dirty="0">
                <a:solidFill>
                  <a:schemeClr val="tx1"/>
                </a:solidFill>
              </a:rPr>
              <a:t> as the model</a:t>
            </a:r>
          </a:p>
        </p:txBody>
      </p:sp>
      <p:sp>
        <p:nvSpPr>
          <p:cNvPr id="7" name="TextBox 6">
            <a:extLst>
              <a:ext uri="{FF2B5EF4-FFF2-40B4-BE49-F238E27FC236}">
                <a16:creationId xmlns:a16="http://schemas.microsoft.com/office/drawing/2014/main" id="{153BDBB6-98F7-F5D7-C5CF-01D655D1F94E}"/>
              </a:ext>
            </a:extLst>
          </p:cNvPr>
          <p:cNvSpPr txBox="1"/>
          <p:nvPr/>
        </p:nvSpPr>
        <p:spPr>
          <a:xfrm>
            <a:off x="5926348" y="1445536"/>
            <a:ext cx="6094562" cy="707886"/>
          </a:xfrm>
          <a:prstGeom prst="rect">
            <a:avLst/>
          </a:prstGeom>
          <a:noFill/>
        </p:spPr>
        <p:txBody>
          <a:bodyPr wrap="square">
            <a:spAutoFit/>
          </a:bodyPr>
          <a:lstStyle/>
          <a:p>
            <a:pPr marL="342900" indent="-342900">
              <a:buFont typeface="Arial" panose="020B0604020202020204" pitchFamily="34" charset="0"/>
              <a:buChar char="•"/>
            </a:pPr>
            <a:r>
              <a:rPr lang="en-ID" sz="2000" dirty="0"/>
              <a:t>R</a:t>
            </a:r>
            <a:r>
              <a:rPr lang="en-ID" sz="2000" dirty="0">
                <a:solidFill>
                  <a:schemeClr val="tx1"/>
                </a:solidFill>
              </a:rPr>
              <a:t>unning only some parts of an ML pipeline on a quantum computer </a:t>
            </a:r>
            <a:endParaRPr lang="en-US" sz="2000" dirty="0"/>
          </a:p>
        </p:txBody>
      </p:sp>
      <p:grpSp>
        <p:nvGrpSpPr>
          <p:cNvPr id="85" name="Group 84">
            <a:extLst>
              <a:ext uri="{FF2B5EF4-FFF2-40B4-BE49-F238E27FC236}">
                <a16:creationId xmlns:a16="http://schemas.microsoft.com/office/drawing/2014/main" id="{32D6B696-1A72-BC2C-F6AA-AAD839F04386}"/>
              </a:ext>
            </a:extLst>
          </p:cNvPr>
          <p:cNvGrpSpPr/>
          <p:nvPr/>
        </p:nvGrpSpPr>
        <p:grpSpPr>
          <a:xfrm>
            <a:off x="789956" y="2501661"/>
            <a:ext cx="4851720" cy="2843250"/>
            <a:chOff x="746824" y="2924355"/>
            <a:chExt cx="4851720" cy="2843250"/>
          </a:xfrm>
        </p:grpSpPr>
        <p:grpSp>
          <p:nvGrpSpPr>
            <p:cNvPr id="44" name="Group 43">
              <a:extLst>
                <a:ext uri="{FF2B5EF4-FFF2-40B4-BE49-F238E27FC236}">
                  <a16:creationId xmlns:a16="http://schemas.microsoft.com/office/drawing/2014/main" id="{11E17B8F-D000-2701-B88E-DC3784417234}"/>
                </a:ext>
              </a:extLst>
            </p:cNvPr>
            <p:cNvGrpSpPr/>
            <p:nvPr/>
          </p:nvGrpSpPr>
          <p:grpSpPr>
            <a:xfrm>
              <a:off x="746824" y="2924355"/>
              <a:ext cx="4851720" cy="2843250"/>
              <a:chOff x="4188592" y="2600849"/>
              <a:chExt cx="3703039" cy="2170089"/>
            </a:xfrm>
          </p:grpSpPr>
          <p:sp>
            <p:nvSpPr>
              <p:cNvPr id="45" name="Rectangle: Rounded Corners 153">
                <a:extLst>
                  <a:ext uri="{FF2B5EF4-FFF2-40B4-BE49-F238E27FC236}">
                    <a16:creationId xmlns:a16="http://schemas.microsoft.com/office/drawing/2014/main" id="{BCDC8A88-A157-40F9-C3F7-2697E34FDF20}"/>
                  </a:ext>
                </a:extLst>
              </p:cNvPr>
              <p:cNvSpPr/>
              <p:nvPr/>
            </p:nvSpPr>
            <p:spPr>
              <a:xfrm>
                <a:off x="4188592" y="2600849"/>
                <a:ext cx="3703039" cy="2170089"/>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FFFFFF"/>
                  </a:solidFill>
                  <a:effectLst/>
                  <a:uLnTx/>
                  <a:uFillTx/>
                  <a:latin typeface="Microsoft Sans Serif"/>
                  <a:cs typeface="Arial"/>
                </a:endParaRPr>
              </a:p>
            </p:txBody>
          </p:sp>
          <p:grpSp>
            <p:nvGrpSpPr>
              <p:cNvPr id="46" name="Group 45">
                <a:extLst>
                  <a:ext uri="{FF2B5EF4-FFF2-40B4-BE49-F238E27FC236}">
                    <a16:creationId xmlns:a16="http://schemas.microsoft.com/office/drawing/2014/main" id="{98A6A1A6-F088-7B76-A134-72F95E7FE5AE}"/>
                  </a:ext>
                </a:extLst>
              </p:cNvPr>
              <p:cNvGrpSpPr/>
              <p:nvPr/>
            </p:nvGrpSpPr>
            <p:grpSpPr>
              <a:xfrm>
                <a:off x="4469814" y="2789034"/>
                <a:ext cx="3204848" cy="1786496"/>
                <a:chOff x="645248" y="3813413"/>
                <a:chExt cx="3204848" cy="1786496"/>
              </a:xfrm>
            </p:grpSpPr>
            <p:grpSp>
              <p:nvGrpSpPr>
                <p:cNvPr id="47" name="Group 46">
                  <a:extLst>
                    <a:ext uri="{FF2B5EF4-FFF2-40B4-BE49-F238E27FC236}">
                      <a16:creationId xmlns:a16="http://schemas.microsoft.com/office/drawing/2014/main" id="{F9DB00CB-4A2C-E68E-F8A6-4B8AE0E0D67C}"/>
                    </a:ext>
                  </a:extLst>
                </p:cNvPr>
                <p:cNvGrpSpPr/>
                <p:nvPr/>
              </p:nvGrpSpPr>
              <p:grpSpPr>
                <a:xfrm>
                  <a:off x="645248" y="4157376"/>
                  <a:ext cx="3204848" cy="1186147"/>
                  <a:chOff x="645248" y="3893142"/>
                  <a:chExt cx="3204848" cy="1186147"/>
                </a:xfrm>
              </p:grpSpPr>
              <p:cxnSp>
                <p:nvCxnSpPr>
                  <p:cNvPr id="50" name="Straight Connector 49">
                    <a:extLst>
                      <a:ext uri="{FF2B5EF4-FFF2-40B4-BE49-F238E27FC236}">
                        <a16:creationId xmlns:a16="http://schemas.microsoft.com/office/drawing/2014/main" id="{4701D197-39A2-9A51-D38A-FB195033A418}"/>
                      </a:ext>
                    </a:extLst>
                  </p:cNvPr>
                  <p:cNvCxnSpPr>
                    <a:cxnSpLocks/>
                  </p:cNvCxnSpPr>
                  <p:nvPr/>
                </p:nvCxnSpPr>
                <p:spPr bwMode="auto">
                  <a:xfrm>
                    <a:off x="1145867" y="4892723"/>
                    <a:ext cx="2448436" cy="836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918A46CF-EB4D-6531-E17E-6F6FCFE9A696}"/>
                      </a:ext>
                    </a:extLst>
                  </p:cNvPr>
                  <p:cNvSpPr/>
                  <p:nvPr/>
                </p:nvSpPr>
                <p:spPr>
                  <a:xfrm>
                    <a:off x="645248" y="4738580"/>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grpSp>
                <p:nvGrpSpPr>
                  <p:cNvPr id="52" name="Group 51">
                    <a:extLst>
                      <a:ext uri="{FF2B5EF4-FFF2-40B4-BE49-F238E27FC236}">
                        <a16:creationId xmlns:a16="http://schemas.microsoft.com/office/drawing/2014/main" id="{F1040EE3-FAB3-95E4-921A-F11D3E98FB73}"/>
                      </a:ext>
                    </a:extLst>
                  </p:cNvPr>
                  <p:cNvGrpSpPr/>
                  <p:nvPr/>
                </p:nvGrpSpPr>
                <p:grpSpPr>
                  <a:xfrm>
                    <a:off x="3593781" y="4352795"/>
                    <a:ext cx="252792" cy="312927"/>
                    <a:chOff x="3593781" y="4352795"/>
                    <a:chExt cx="252792" cy="312927"/>
                  </a:xfrm>
                </p:grpSpPr>
                <p:sp>
                  <p:nvSpPr>
                    <p:cNvPr id="76" name="Rounded Rectangle 188">
                      <a:extLst>
                        <a:ext uri="{FF2B5EF4-FFF2-40B4-BE49-F238E27FC236}">
                          <a16:creationId xmlns:a16="http://schemas.microsoft.com/office/drawing/2014/main" id="{5C4CF9A4-28E4-BBE6-E4DA-D701F903D9D8}"/>
                        </a:ext>
                      </a:extLst>
                    </p:cNvPr>
                    <p:cNvSpPr/>
                    <p:nvPr/>
                  </p:nvSpPr>
                  <p:spPr bwMode="auto">
                    <a:xfrm>
                      <a:off x="3595434" y="4352795"/>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77" name="Group 76">
                      <a:extLst>
                        <a:ext uri="{FF2B5EF4-FFF2-40B4-BE49-F238E27FC236}">
                          <a16:creationId xmlns:a16="http://schemas.microsoft.com/office/drawing/2014/main" id="{D29D075B-95B1-6499-7C58-2F77B61AF74C}"/>
                        </a:ext>
                      </a:extLst>
                    </p:cNvPr>
                    <p:cNvGrpSpPr/>
                    <p:nvPr/>
                  </p:nvGrpSpPr>
                  <p:grpSpPr bwMode="auto">
                    <a:xfrm>
                      <a:off x="3593781" y="4418047"/>
                      <a:ext cx="223728" cy="247675"/>
                      <a:chOff x="8880581" y="2554558"/>
                      <a:chExt cx="513189" cy="568120"/>
                    </a:xfrm>
                  </p:grpSpPr>
                  <p:sp>
                    <p:nvSpPr>
                      <p:cNvPr id="78" name="Arc 24">
                        <a:extLst>
                          <a:ext uri="{FF2B5EF4-FFF2-40B4-BE49-F238E27FC236}">
                            <a16:creationId xmlns:a16="http://schemas.microsoft.com/office/drawing/2014/main" id="{0AD21F27-3D0C-6940-81BA-4F5C2740825E}"/>
                          </a:ext>
                        </a:extLst>
                      </p:cNvPr>
                      <p:cNvSpPr/>
                      <p:nvPr/>
                    </p:nvSpPr>
                    <p:spPr bwMode="auto">
                      <a:xfrm rot="19386060">
                        <a:off x="8880581" y="2691749"/>
                        <a:ext cx="513189"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79" name="Straight Connector 78">
                        <a:extLst>
                          <a:ext uri="{FF2B5EF4-FFF2-40B4-BE49-F238E27FC236}">
                            <a16:creationId xmlns:a16="http://schemas.microsoft.com/office/drawing/2014/main" id="{EABEE3EB-0301-197B-09D1-7BD4721FD5D8}"/>
                          </a:ext>
                        </a:extLst>
                      </p:cNvPr>
                      <p:cNvCxnSpPr>
                        <a:cxnSpLocks/>
                      </p:cNvCxnSpPr>
                      <p:nvPr/>
                    </p:nvCxnSpPr>
                    <p:spPr bwMode="auto">
                      <a:xfrm flipV="1">
                        <a:off x="9199180" y="2554558"/>
                        <a:ext cx="112412" cy="23383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53" name="Group 52">
                    <a:extLst>
                      <a:ext uri="{FF2B5EF4-FFF2-40B4-BE49-F238E27FC236}">
                        <a16:creationId xmlns:a16="http://schemas.microsoft.com/office/drawing/2014/main" id="{CBD6689F-E29E-E369-9B8F-A30BFB014AF3}"/>
                      </a:ext>
                    </a:extLst>
                  </p:cNvPr>
                  <p:cNvGrpSpPr/>
                  <p:nvPr/>
                </p:nvGrpSpPr>
                <p:grpSpPr>
                  <a:xfrm>
                    <a:off x="3593781" y="3930076"/>
                    <a:ext cx="256315" cy="322080"/>
                    <a:chOff x="3593781" y="3930076"/>
                    <a:chExt cx="256315" cy="322080"/>
                  </a:xfrm>
                </p:grpSpPr>
                <p:sp>
                  <p:nvSpPr>
                    <p:cNvPr id="72" name="Rounded Rectangle 184">
                      <a:extLst>
                        <a:ext uri="{FF2B5EF4-FFF2-40B4-BE49-F238E27FC236}">
                          <a16:creationId xmlns:a16="http://schemas.microsoft.com/office/drawing/2014/main" id="{9BF2CF75-0647-3E95-6464-72D6132BCA32}"/>
                        </a:ext>
                      </a:extLst>
                    </p:cNvPr>
                    <p:cNvSpPr/>
                    <p:nvPr/>
                  </p:nvSpPr>
                  <p:spPr bwMode="auto">
                    <a:xfrm>
                      <a:off x="3598957" y="3930076"/>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73" name="Group 72">
                      <a:extLst>
                        <a:ext uri="{FF2B5EF4-FFF2-40B4-BE49-F238E27FC236}">
                          <a16:creationId xmlns:a16="http://schemas.microsoft.com/office/drawing/2014/main" id="{2DD0DF48-139E-1267-D405-8BB222872D8C}"/>
                        </a:ext>
                      </a:extLst>
                    </p:cNvPr>
                    <p:cNvGrpSpPr/>
                    <p:nvPr/>
                  </p:nvGrpSpPr>
                  <p:grpSpPr bwMode="auto">
                    <a:xfrm>
                      <a:off x="3593781" y="4004481"/>
                      <a:ext cx="223728" cy="247675"/>
                      <a:chOff x="8880581" y="2554558"/>
                      <a:chExt cx="513189" cy="568120"/>
                    </a:xfrm>
                  </p:grpSpPr>
                  <p:sp>
                    <p:nvSpPr>
                      <p:cNvPr id="74" name="Arc 24">
                        <a:extLst>
                          <a:ext uri="{FF2B5EF4-FFF2-40B4-BE49-F238E27FC236}">
                            <a16:creationId xmlns:a16="http://schemas.microsoft.com/office/drawing/2014/main" id="{CF101721-5D0C-75FA-F73B-D28C8F2CB763}"/>
                          </a:ext>
                        </a:extLst>
                      </p:cNvPr>
                      <p:cNvSpPr/>
                      <p:nvPr/>
                    </p:nvSpPr>
                    <p:spPr bwMode="auto">
                      <a:xfrm rot="19386060">
                        <a:off x="8880581" y="2691749"/>
                        <a:ext cx="513189"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75" name="Straight Connector 74">
                        <a:extLst>
                          <a:ext uri="{FF2B5EF4-FFF2-40B4-BE49-F238E27FC236}">
                            <a16:creationId xmlns:a16="http://schemas.microsoft.com/office/drawing/2014/main" id="{2A6F0ED2-6B2C-ACFB-770F-20AB73D6160D}"/>
                          </a:ext>
                        </a:extLst>
                      </p:cNvPr>
                      <p:cNvCxnSpPr>
                        <a:cxnSpLocks/>
                      </p:cNvCxnSpPr>
                      <p:nvPr/>
                    </p:nvCxnSpPr>
                    <p:spPr bwMode="auto">
                      <a:xfrm flipV="1">
                        <a:off x="9199180" y="2554558"/>
                        <a:ext cx="112412" cy="23383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54" name="Group 53">
                    <a:extLst>
                      <a:ext uri="{FF2B5EF4-FFF2-40B4-BE49-F238E27FC236}">
                        <a16:creationId xmlns:a16="http://schemas.microsoft.com/office/drawing/2014/main" id="{26C3C0B3-43FC-3DFE-E744-A1129D3C7903}"/>
                      </a:ext>
                    </a:extLst>
                  </p:cNvPr>
                  <p:cNvGrpSpPr/>
                  <p:nvPr/>
                </p:nvGrpSpPr>
                <p:grpSpPr>
                  <a:xfrm>
                    <a:off x="3593781" y="4775514"/>
                    <a:ext cx="251661" cy="303775"/>
                    <a:chOff x="3593781" y="4775514"/>
                    <a:chExt cx="251661" cy="303775"/>
                  </a:xfrm>
                </p:grpSpPr>
                <p:sp>
                  <p:nvSpPr>
                    <p:cNvPr id="68" name="Rounded Rectangle 179">
                      <a:extLst>
                        <a:ext uri="{FF2B5EF4-FFF2-40B4-BE49-F238E27FC236}">
                          <a16:creationId xmlns:a16="http://schemas.microsoft.com/office/drawing/2014/main" id="{6AB129F4-DD33-A021-CCE1-887A6717AEA2}"/>
                        </a:ext>
                      </a:extLst>
                    </p:cNvPr>
                    <p:cNvSpPr/>
                    <p:nvPr/>
                  </p:nvSpPr>
                  <p:spPr bwMode="auto">
                    <a:xfrm>
                      <a:off x="3594303" y="4775514"/>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69" name="Group 68">
                      <a:extLst>
                        <a:ext uri="{FF2B5EF4-FFF2-40B4-BE49-F238E27FC236}">
                          <a16:creationId xmlns:a16="http://schemas.microsoft.com/office/drawing/2014/main" id="{FBFBC5AF-AD82-9CB5-CFD8-DA26BDA05C92}"/>
                        </a:ext>
                      </a:extLst>
                    </p:cNvPr>
                    <p:cNvGrpSpPr/>
                    <p:nvPr/>
                  </p:nvGrpSpPr>
                  <p:grpSpPr bwMode="auto">
                    <a:xfrm>
                      <a:off x="3593781" y="4831614"/>
                      <a:ext cx="223728" cy="247675"/>
                      <a:chOff x="8880609" y="2554558"/>
                      <a:chExt cx="513191" cy="568120"/>
                    </a:xfrm>
                  </p:grpSpPr>
                  <p:sp>
                    <p:nvSpPr>
                      <p:cNvPr id="70" name="Arc 24">
                        <a:extLst>
                          <a:ext uri="{FF2B5EF4-FFF2-40B4-BE49-F238E27FC236}">
                            <a16:creationId xmlns:a16="http://schemas.microsoft.com/office/drawing/2014/main" id="{FD99E9B0-930F-0406-88C9-EAB8E00A2537}"/>
                          </a:ext>
                        </a:extLst>
                      </p:cNvPr>
                      <p:cNvSpPr/>
                      <p:nvPr/>
                    </p:nvSpPr>
                    <p:spPr bwMode="auto">
                      <a:xfrm rot="19386060">
                        <a:off x="8880609" y="2691749"/>
                        <a:ext cx="513191"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71" name="Straight Connector 70">
                        <a:extLst>
                          <a:ext uri="{FF2B5EF4-FFF2-40B4-BE49-F238E27FC236}">
                            <a16:creationId xmlns:a16="http://schemas.microsoft.com/office/drawing/2014/main" id="{36354A84-E4BA-E724-0564-F27F8DAB7AD6}"/>
                          </a:ext>
                        </a:extLst>
                      </p:cNvPr>
                      <p:cNvCxnSpPr>
                        <a:cxnSpLocks/>
                      </p:cNvCxnSpPr>
                      <p:nvPr/>
                    </p:nvCxnSpPr>
                    <p:spPr bwMode="auto">
                      <a:xfrm flipV="1">
                        <a:off x="9199179" y="2554558"/>
                        <a:ext cx="112413" cy="233829"/>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cxnSp>
                <p:nvCxnSpPr>
                  <p:cNvPr id="55" name="Straight Connector 54">
                    <a:extLst>
                      <a:ext uri="{FF2B5EF4-FFF2-40B4-BE49-F238E27FC236}">
                        <a16:creationId xmlns:a16="http://schemas.microsoft.com/office/drawing/2014/main" id="{7EFF1052-5793-FCCF-A051-032423504EF4}"/>
                      </a:ext>
                    </a:extLst>
                  </p:cNvPr>
                  <p:cNvCxnSpPr>
                    <a:cxnSpLocks/>
                  </p:cNvCxnSpPr>
                  <p:nvPr/>
                </p:nvCxnSpPr>
                <p:spPr bwMode="auto">
                  <a:xfrm>
                    <a:off x="1145867" y="4055645"/>
                    <a:ext cx="2453090" cy="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Rounded Rectangle 155">
                    <a:extLst>
                      <a:ext uri="{FF2B5EF4-FFF2-40B4-BE49-F238E27FC236}">
                        <a16:creationId xmlns:a16="http://schemas.microsoft.com/office/drawing/2014/main" id="{D95F8C7D-3153-0C62-EE1D-249F2592C8AE}"/>
                      </a:ext>
                    </a:extLst>
                  </p:cNvPr>
                  <p:cNvSpPr/>
                  <p:nvPr/>
                </p:nvSpPr>
                <p:spPr bwMode="auto">
                  <a:xfrm>
                    <a:off x="1326960" y="3930076"/>
                    <a:ext cx="251139" cy="251139"/>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sp>
                <p:nvSpPr>
                  <p:cNvPr id="57" name="Oval 56">
                    <a:extLst>
                      <a:ext uri="{FF2B5EF4-FFF2-40B4-BE49-F238E27FC236}">
                        <a16:creationId xmlns:a16="http://schemas.microsoft.com/office/drawing/2014/main" id="{0C751975-1820-C8A1-5E0B-669C996296D8}"/>
                      </a:ext>
                    </a:extLst>
                  </p:cNvPr>
                  <p:cNvSpPr/>
                  <p:nvPr/>
                </p:nvSpPr>
                <p:spPr>
                  <a:xfrm>
                    <a:off x="645248" y="3893142"/>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cxnSp>
                <p:nvCxnSpPr>
                  <p:cNvPr id="58" name="Straight Connector 57">
                    <a:extLst>
                      <a:ext uri="{FF2B5EF4-FFF2-40B4-BE49-F238E27FC236}">
                        <a16:creationId xmlns:a16="http://schemas.microsoft.com/office/drawing/2014/main" id="{F4136FB7-021C-6C41-FB86-39A1A50CF63C}"/>
                      </a:ext>
                    </a:extLst>
                  </p:cNvPr>
                  <p:cNvCxnSpPr>
                    <a:cxnSpLocks/>
                  </p:cNvCxnSpPr>
                  <p:nvPr/>
                </p:nvCxnSpPr>
                <p:spPr bwMode="auto">
                  <a:xfrm>
                    <a:off x="1145867" y="4474184"/>
                    <a:ext cx="2449567" cy="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A86F0AE7-2B0C-5597-1CB9-3880E6EE3FAA}"/>
                      </a:ext>
                    </a:extLst>
                  </p:cNvPr>
                  <p:cNvGrpSpPr/>
                  <p:nvPr/>
                </p:nvGrpSpPr>
                <p:grpSpPr>
                  <a:xfrm>
                    <a:off x="2691200" y="3992861"/>
                    <a:ext cx="251139" cy="611072"/>
                    <a:chOff x="2691200" y="3992861"/>
                    <a:chExt cx="251139" cy="611072"/>
                  </a:xfrm>
                </p:grpSpPr>
                <p:cxnSp>
                  <p:nvCxnSpPr>
                    <p:cNvPr id="65" name="Straight Connector 64">
                      <a:extLst>
                        <a:ext uri="{FF2B5EF4-FFF2-40B4-BE49-F238E27FC236}">
                          <a16:creationId xmlns:a16="http://schemas.microsoft.com/office/drawing/2014/main" id="{BD97E936-BC98-41A2-722B-9C84E9823A11}"/>
                        </a:ext>
                      </a:extLst>
                    </p:cNvPr>
                    <p:cNvCxnSpPr>
                      <a:cxnSpLocks/>
                      <a:stCxn id="66" idx="4"/>
                      <a:endCxn id="67" idx="0"/>
                    </p:cNvCxnSpPr>
                    <p:nvPr/>
                  </p:nvCxnSpPr>
                  <p:spPr bwMode="auto">
                    <a:xfrm flipH="1">
                      <a:off x="2816770" y="4118430"/>
                      <a:ext cx="534"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3C171A1F-6445-42C7-9794-D10AD498433D}"/>
                        </a:ext>
                      </a:extLst>
                    </p:cNvPr>
                    <p:cNvSpPr/>
                    <p:nvPr/>
                  </p:nvSpPr>
                  <p:spPr bwMode="auto">
                    <a:xfrm>
                      <a:off x="2754519" y="3992861"/>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sp>
                  <p:nvSpPr>
                    <p:cNvPr id="67" name="Rounded Rectangle 172">
                      <a:extLst>
                        <a:ext uri="{FF2B5EF4-FFF2-40B4-BE49-F238E27FC236}">
                          <a16:creationId xmlns:a16="http://schemas.microsoft.com/office/drawing/2014/main" id="{6DA9F132-7687-0A62-84E0-FE7AC0CE304F}"/>
                        </a:ext>
                      </a:extLst>
                    </p:cNvPr>
                    <p:cNvSpPr/>
                    <p:nvPr/>
                  </p:nvSpPr>
                  <p:spPr bwMode="auto">
                    <a:xfrm>
                      <a:off x="2691200" y="4352795"/>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sp>
                <p:nvSpPr>
                  <p:cNvPr id="60" name="Oval 59">
                    <a:extLst>
                      <a:ext uri="{FF2B5EF4-FFF2-40B4-BE49-F238E27FC236}">
                        <a16:creationId xmlns:a16="http://schemas.microsoft.com/office/drawing/2014/main" id="{C2C50062-2DD2-6BE6-0366-FCB2D3FF55CC}"/>
                      </a:ext>
                    </a:extLst>
                  </p:cNvPr>
                  <p:cNvSpPr/>
                  <p:nvPr/>
                </p:nvSpPr>
                <p:spPr>
                  <a:xfrm>
                    <a:off x="645248" y="4315861"/>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grpSp>
                <p:nvGrpSpPr>
                  <p:cNvPr id="61" name="Group 60">
                    <a:extLst>
                      <a:ext uri="{FF2B5EF4-FFF2-40B4-BE49-F238E27FC236}">
                        <a16:creationId xmlns:a16="http://schemas.microsoft.com/office/drawing/2014/main" id="{601D078C-6ED6-D273-063B-27D7496D42C6}"/>
                      </a:ext>
                    </a:extLst>
                  </p:cNvPr>
                  <p:cNvGrpSpPr/>
                  <p:nvPr/>
                </p:nvGrpSpPr>
                <p:grpSpPr>
                  <a:xfrm>
                    <a:off x="2131383" y="4415580"/>
                    <a:ext cx="251139" cy="611072"/>
                    <a:chOff x="2131383" y="4415580"/>
                    <a:chExt cx="251139" cy="611072"/>
                  </a:xfrm>
                </p:grpSpPr>
                <p:sp>
                  <p:nvSpPr>
                    <p:cNvPr id="62" name="Rounded Rectangle 177">
                      <a:extLst>
                        <a:ext uri="{FF2B5EF4-FFF2-40B4-BE49-F238E27FC236}">
                          <a16:creationId xmlns:a16="http://schemas.microsoft.com/office/drawing/2014/main" id="{66625486-4FB4-BF7F-C44F-567B4805D214}"/>
                        </a:ext>
                      </a:extLst>
                    </p:cNvPr>
                    <p:cNvSpPr/>
                    <p:nvPr/>
                  </p:nvSpPr>
                  <p:spPr bwMode="auto">
                    <a:xfrm>
                      <a:off x="2131383" y="4775514"/>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cxnSp>
                  <p:nvCxnSpPr>
                    <p:cNvPr id="63" name="Straight Connector 62">
                      <a:extLst>
                        <a:ext uri="{FF2B5EF4-FFF2-40B4-BE49-F238E27FC236}">
                          <a16:creationId xmlns:a16="http://schemas.microsoft.com/office/drawing/2014/main" id="{6807520B-6CB8-5EFF-73EA-D27D9BFA41DC}"/>
                        </a:ext>
                      </a:extLst>
                    </p:cNvPr>
                    <p:cNvCxnSpPr>
                      <a:cxnSpLocks/>
                      <a:stCxn id="64" idx="4"/>
                      <a:endCxn id="62" idx="0"/>
                    </p:cNvCxnSpPr>
                    <p:nvPr/>
                  </p:nvCxnSpPr>
                  <p:spPr bwMode="auto">
                    <a:xfrm flipH="1">
                      <a:off x="2256953" y="4541149"/>
                      <a:ext cx="537"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D491488-9D45-19E8-F99E-9128B42FB1C5}"/>
                        </a:ext>
                      </a:extLst>
                    </p:cNvPr>
                    <p:cNvSpPr/>
                    <p:nvPr/>
                  </p:nvSpPr>
                  <p:spPr bwMode="auto">
                    <a:xfrm>
                      <a:off x="2194705" y="4415580"/>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grpSp>
            <p:sp>
              <p:nvSpPr>
                <p:cNvPr id="48" name="TextBox 47">
                  <a:extLst>
                    <a:ext uri="{FF2B5EF4-FFF2-40B4-BE49-F238E27FC236}">
                      <a16:creationId xmlns:a16="http://schemas.microsoft.com/office/drawing/2014/main" id="{2B6B9376-AAB7-D0C1-4C2F-B61D43BBE95C}"/>
                    </a:ext>
                  </a:extLst>
                </p:cNvPr>
                <p:cNvSpPr txBox="1"/>
                <p:nvPr/>
              </p:nvSpPr>
              <p:spPr>
                <a:xfrm>
                  <a:off x="873058" y="3813413"/>
                  <a:ext cx="1158942" cy="227581"/>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lumMod val="50000"/>
                          <a:lumOff val="50000"/>
                        </a:srgbClr>
                      </a:solidFill>
                      <a:effectLst/>
                      <a:uLnTx/>
                      <a:uFillTx/>
                      <a:latin typeface="Microsoft Sans Serif"/>
                      <a:cs typeface="Arial"/>
                    </a:rPr>
                    <a:t>1-qubit gate</a:t>
                  </a:r>
                </a:p>
              </p:txBody>
            </p:sp>
            <p:sp>
              <p:nvSpPr>
                <p:cNvPr id="49" name="TextBox 48">
                  <a:extLst>
                    <a:ext uri="{FF2B5EF4-FFF2-40B4-BE49-F238E27FC236}">
                      <a16:creationId xmlns:a16="http://schemas.microsoft.com/office/drawing/2014/main" id="{51087A6D-25BD-8BA2-94A4-394FE21BC39D}"/>
                    </a:ext>
                  </a:extLst>
                </p:cNvPr>
                <p:cNvSpPr txBox="1"/>
                <p:nvPr/>
              </p:nvSpPr>
              <p:spPr>
                <a:xfrm>
                  <a:off x="1962323" y="5372328"/>
                  <a:ext cx="1158942" cy="227581"/>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lumMod val="50000"/>
                          <a:lumOff val="50000"/>
                        </a:srgbClr>
                      </a:solidFill>
                      <a:effectLst/>
                      <a:uLnTx/>
                      <a:uFillTx/>
                      <a:latin typeface="Microsoft Sans Serif"/>
                      <a:cs typeface="Arial"/>
                    </a:rPr>
                    <a:t>2-qubit gate</a:t>
                  </a:r>
                </a:p>
              </p:txBody>
            </p:sp>
          </p:gr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473BE9D-A2D4-CDA6-5764-2F7708E75BD5}"/>
                    </a:ext>
                  </a:extLst>
                </p:cNvPr>
                <p:cNvSpPr txBox="1"/>
                <p:nvPr/>
              </p:nvSpPr>
              <p:spPr bwMode="auto">
                <a:xfrm>
                  <a:off x="1969923" y="3604675"/>
                  <a:ext cx="406114" cy="367655"/>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sz="18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80" name="TextBox 79">
                  <a:extLst>
                    <a:ext uri="{FF2B5EF4-FFF2-40B4-BE49-F238E27FC236}">
                      <a16:creationId xmlns:a16="http://schemas.microsoft.com/office/drawing/2014/main" id="{F473BE9D-A2D4-CDA6-5764-2F7708E75BD5}"/>
                    </a:ext>
                  </a:extLst>
                </p:cNvPr>
                <p:cNvSpPr txBox="1">
                  <a:spLocks noRot="1" noChangeAspect="1" noMove="1" noResize="1" noEditPoints="1" noAdjustHandles="1" noChangeArrowheads="1" noChangeShapeType="1" noTextEdit="1"/>
                </p:cNvSpPr>
                <p:nvPr/>
              </p:nvSpPr>
              <p:spPr bwMode="auto">
                <a:xfrm>
                  <a:off x="1969923" y="3604675"/>
                  <a:ext cx="406114" cy="367655"/>
                </a:xfrm>
                <a:prstGeom prst="rect">
                  <a:avLst/>
                </a:prstGeom>
                <a:blipFill>
                  <a:blip r:embed="rId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C843E6D-E23B-31C8-321E-1B8D07528796}"/>
                    </a:ext>
                  </a:extLst>
                </p:cNvPr>
                <p:cNvSpPr txBox="1"/>
                <p:nvPr/>
              </p:nvSpPr>
              <p:spPr bwMode="auto">
                <a:xfrm>
                  <a:off x="3034450" y="4708503"/>
                  <a:ext cx="406114" cy="367655"/>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t>2</m:t>
                            </m:r>
                          </m:sub>
                        </m:sSub>
                      </m:oMath>
                    </m:oMathPara>
                  </a14:m>
                  <a:endParaRPr kumimoji="0" sz="18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81" name="TextBox 80">
                  <a:extLst>
                    <a:ext uri="{FF2B5EF4-FFF2-40B4-BE49-F238E27FC236}">
                      <a16:creationId xmlns:a16="http://schemas.microsoft.com/office/drawing/2014/main" id="{FC843E6D-E23B-31C8-321E-1B8D07528796}"/>
                    </a:ext>
                  </a:extLst>
                </p:cNvPr>
                <p:cNvSpPr txBox="1">
                  <a:spLocks noRot="1" noChangeAspect="1" noMove="1" noResize="1" noEditPoints="1" noAdjustHandles="1" noChangeArrowheads="1" noChangeShapeType="1" noTextEdit="1"/>
                </p:cNvSpPr>
                <p:nvPr/>
              </p:nvSpPr>
              <p:spPr bwMode="auto">
                <a:xfrm>
                  <a:off x="3034450" y="4708503"/>
                  <a:ext cx="406114" cy="367655"/>
                </a:xfrm>
                <a:prstGeom prst="rect">
                  <a:avLst/>
                </a:prstGeom>
                <a:blipFill>
                  <a:blip r:embed="rId3"/>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09013026-1826-E1E7-9557-891D558E0DC6}"/>
                    </a:ext>
                  </a:extLst>
                </p:cNvPr>
                <p:cNvSpPr txBox="1"/>
                <p:nvPr/>
              </p:nvSpPr>
              <p:spPr bwMode="auto">
                <a:xfrm>
                  <a:off x="3770248" y="4150818"/>
                  <a:ext cx="406114" cy="367655"/>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800" b="0" i="1" u="none" strike="noStrike" kern="0" cap="none" spc="0" normalizeH="0" baseline="0" noProof="0" smtClean="0">
                                <a:ln>
                                  <a:noFill/>
                                </a:ln>
                                <a:solidFill>
                                  <a:srgbClr val="000000"/>
                                </a:solidFill>
                                <a:effectLst/>
                                <a:uLnTx/>
                                <a:uFillTx/>
                                <a:latin typeface="Cambria Math" panose="02040503050406030204" pitchFamily="18" charset="0"/>
                              </a:rPr>
                              <m:t>3</m:t>
                            </m:r>
                          </m:sub>
                        </m:sSub>
                      </m:oMath>
                    </m:oMathPara>
                  </a14:m>
                  <a:endParaRPr kumimoji="0" sz="18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82" name="TextBox 81">
                  <a:extLst>
                    <a:ext uri="{FF2B5EF4-FFF2-40B4-BE49-F238E27FC236}">
                      <a16:creationId xmlns:a16="http://schemas.microsoft.com/office/drawing/2014/main" id="{09013026-1826-E1E7-9557-891D558E0DC6}"/>
                    </a:ext>
                  </a:extLst>
                </p:cNvPr>
                <p:cNvSpPr txBox="1">
                  <a:spLocks noRot="1" noChangeAspect="1" noMove="1" noResize="1" noEditPoints="1" noAdjustHandles="1" noChangeArrowheads="1" noChangeShapeType="1" noTextEdit="1"/>
                </p:cNvSpPr>
                <p:nvPr/>
              </p:nvSpPr>
              <p:spPr bwMode="auto">
                <a:xfrm>
                  <a:off x="3770248" y="4150818"/>
                  <a:ext cx="406114" cy="367655"/>
                </a:xfrm>
                <a:prstGeom prst="rect">
                  <a:avLst/>
                </a:prstGeom>
                <a:blipFill>
                  <a:blip r:embed="rId4"/>
                  <a:stretch>
                    <a:fillRect b="-1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89EFB8A-C4E3-85E1-0ADF-D107B2A18BE0}"/>
                  </a:ext>
                </a:extLst>
              </p:cNvPr>
              <p:cNvSpPr txBox="1"/>
              <p:nvPr/>
            </p:nvSpPr>
            <p:spPr>
              <a:xfrm>
                <a:off x="858888" y="5480494"/>
                <a:ext cx="4659244" cy="707886"/>
              </a:xfrm>
              <a:prstGeom prst="rect">
                <a:avLst/>
              </a:prstGeom>
              <a:noFill/>
            </p:spPr>
            <p:txBody>
              <a:bodyPr wrap="square">
                <a:spAutoFit/>
              </a:bodyPr>
              <a:lstStyle/>
              <a:p>
                <a:pPr algn="ctr"/>
                <a:r>
                  <a:rPr kumimoji="0" lang="en-ID" sz="2000" b="0" i="0" u="none" strike="noStrike" kern="0" cap="none" spc="0" normalizeH="0" baseline="0" noProof="0" dirty="0">
                    <a:ln>
                      <a:noFill/>
                    </a:ln>
                    <a:solidFill>
                      <a:srgbClr val="000000"/>
                    </a:solidFill>
                    <a:effectLst/>
                    <a:uLnTx/>
                    <a:uFillTx/>
                    <a:latin typeface="Microsoft Sans Serif"/>
                    <a:cs typeface="Arial"/>
                  </a:rPr>
                  <a:t>Optimize </a:t>
                </a:r>
                <a14:m>
                  <m:oMath xmlns:m="http://schemas.openxmlformats.org/officeDocument/2006/math">
                    <m:sSub>
                      <m:sSubPr>
                        <m:ctrlPr>
                          <a:rPr kumimoji="0" lang="en-ID" sz="2000" b="0" i="1" u="none" strike="noStrike" kern="0" cap="none" spc="0" normalizeH="0" baseline="0" noProof="0" dirty="0" smtClean="0">
                            <a:ln>
                              <a:noFill/>
                            </a:ln>
                            <a:solidFill>
                              <a:srgbClr val="000000"/>
                            </a:solidFill>
                            <a:effectLst/>
                            <a:uLnTx/>
                            <a:uFillTx/>
                            <a:latin typeface="Cambria Math" panose="02040503050406030204" pitchFamily="18" charset="0"/>
                          </a:rPr>
                        </m:ctrlPr>
                      </m:sSubPr>
                      <m:e>
                        <m:r>
                          <a:rPr kumimoji="0" lang="en-ID" sz="2000" b="0" i="1" u="none" strike="noStrike" kern="0" cap="none" spc="0" normalizeH="0" baseline="0" noProof="0" dirty="0" smtClean="0">
                            <a:ln>
                              <a:noFill/>
                            </a:ln>
                            <a:solidFill>
                              <a:srgbClr val="000000"/>
                            </a:solidFill>
                            <a:effectLst/>
                            <a:uLnTx/>
                            <a:uFillTx/>
                            <a:latin typeface="Cambria Math" panose="02040503050406030204" pitchFamily="18" charset="0"/>
                          </a:rPr>
                          <m:t>𝑝</m:t>
                        </m:r>
                      </m:e>
                      <m:sub>
                        <m:r>
                          <a:rPr kumimoji="0" lang="de-DE" sz="2000" b="0" i="1" u="none" strike="noStrike" kern="0" cap="none" spc="0" normalizeH="0" baseline="0" noProof="0" dirty="0" smtClean="0">
                            <a:ln>
                              <a:noFill/>
                            </a:ln>
                            <a:solidFill>
                              <a:srgbClr val="000000"/>
                            </a:solidFill>
                            <a:effectLst/>
                            <a:uLnTx/>
                            <a:uFillTx/>
                            <a:latin typeface="Cambria Math" panose="02040503050406030204" pitchFamily="18" charset="0"/>
                          </a:rPr>
                          <m:t>1</m:t>
                        </m:r>
                      </m:sub>
                    </m:sSub>
                  </m:oMath>
                </a14:m>
                <a:r>
                  <a:rPr kumimoji="0" lang="en-ID" sz="2000" b="0" i="0" u="none" strike="noStrike" kern="0" cap="none" spc="0" normalizeH="0" baseline="0" noProof="0" dirty="0">
                    <a:ln>
                      <a:noFill/>
                    </a:ln>
                    <a:solidFill>
                      <a:srgbClr val="000000"/>
                    </a:solidFill>
                    <a:effectLst/>
                    <a:uLnTx/>
                    <a:uFillTx/>
                    <a:latin typeface="Microsoft Sans Serif"/>
                    <a:cs typeface="Arial"/>
                  </a:rPr>
                  <a:t>, </a:t>
                </a:r>
                <a14:m>
                  <m:oMath xmlns:m="http://schemas.openxmlformats.org/officeDocument/2006/math">
                    <m:sSub>
                      <m:sSubPr>
                        <m:ctrlPr>
                          <a:rPr kumimoji="0" lang="en-ID" sz="2000" b="0" i="1" u="none" strike="noStrike" kern="0" cap="none" spc="0" normalizeH="0" baseline="0" noProof="0" dirty="0">
                            <a:ln>
                              <a:noFill/>
                            </a:ln>
                            <a:solidFill>
                              <a:srgbClr val="000000"/>
                            </a:solidFill>
                            <a:effectLst/>
                            <a:uLnTx/>
                            <a:uFillTx/>
                            <a:latin typeface="Cambria Math" panose="02040503050406030204" pitchFamily="18" charset="0"/>
                          </a:rPr>
                        </m:ctrlPr>
                      </m:sSubPr>
                      <m:e>
                        <m:r>
                          <a:rPr kumimoji="0" lang="en-ID" sz="2000" b="0" i="1" u="none" strike="noStrike" kern="0" cap="none" spc="0" normalizeH="0" baseline="0" noProof="0" dirty="0">
                            <a:ln>
                              <a:noFill/>
                            </a:ln>
                            <a:solidFill>
                              <a:srgbClr val="000000"/>
                            </a:solidFill>
                            <a:effectLst/>
                            <a:uLnTx/>
                            <a:uFillTx/>
                            <a:latin typeface="Cambria Math" panose="02040503050406030204" pitchFamily="18" charset="0"/>
                          </a:rPr>
                          <m:t>𝑝</m:t>
                        </m:r>
                      </m:e>
                      <m:sub>
                        <m:r>
                          <a:rPr kumimoji="0" lang="de-DE" sz="2000" b="0" i="1" u="none" strike="noStrike" kern="0" cap="none" spc="0" normalizeH="0" baseline="0" noProof="0" dirty="0" smtClean="0">
                            <a:ln>
                              <a:noFill/>
                            </a:ln>
                            <a:solidFill>
                              <a:srgbClr val="000000"/>
                            </a:solidFill>
                            <a:effectLst/>
                            <a:uLnTx/>
                            <a:uFillTx/>
                            <a:latin typeface="Cambria Math" panose="02040503050406030204" pitchFamily="18" charset="0"/>
                          </a:rPr>
                          <m:t>2</m:t>
                        </m:r>
                      </m:sub>
                    </m:sSub>
                  </m:oMath>
                </a14:m>
                <a:r>
                  <a:rPr kumimoji="0" lang="en-ID" sz="2000" b="0" i="0" u="none" strike="noStrike" kern="0" cap="none" spc="0" normalizeH="0" baseline="0" noProof="0" dirty="0">
                    <a:ln>
                      <a:noFill/>
                    </a:ln>
                    <a:solidFill>
                      <a:srgbClr val="000000"/>
                    </a:solidFill>
                    <a:effectLst/>
                    <a:uLnTx/>
                    <a:uFillTx/>
                    <a:latin typeface="Microsoft Sans Serif"/>
                    <a:cs typeface="Arial"/>
                  </a:rPr>
                  <a:t> and </a:t>
                </a:r>
                <a14:m>
                  <m:oMath xmlns:m="http://schemas.openxmlformats.org/officeDocument/2006/math">
                    <m:sSub>
                      <m:sSubPr>
                        <m:ctrlPr>
                          <a:rPr kumimoji="0" lang="en-ID" sz="2000" b="0" i="1" u="none" strike="noStrike" kern="0" cap="none" spc="0" normalizeH="0" baseline="0" noProof="0" dirty="0">
                            <a:ln>
                              <a:noFill/>
                            </a:ln>
                            <a:solidFill>
                              <a:srgbClr val="000000"/>
                            </a:solidFill>
                            <a:effectLst/>
                            <a:uLnTx/>
                            <a:uFillTx/>
                            <a:latin typeface="Cambria Math" panose="02040503050406030204" pitchFamily="18" charset="0"/>
                          </a:rPr>
                        </m:ctrlPr>
                      </m:sSubPr>
                      <m:e>
                        <m:r>
                          <a:rPr kumimoji="0" lang="en-ID" sz="2000" b="0" i="1" u="none" strike="noStrike" kern="0" cap="none" spc="0" normalizeH="0" baseline="0" noProof="0" dirty="0">
                            <a:ln>
                              <a:noFill/>
                            </a:ln>
                            <a:solidFill>
                              <a:srgbClr val="000000"/>
                            </a:solidFill>
                            <a:effectLst/>
                            <a:uLnTx/>
                            <a:uFillTx/>
                            <a:latin typeface="Cambria Math" panose="02040503050406030204" pitchFamily="18" charset="0"/>
                          </a:rPr>
                          <m:t>𝑝</m:t>
                        </m:r>
                      </m:e>
                      <m:sub>
                        <m:r>
                          <a:rPr kumimoji="0" lang="en-ID" sz="2000" b="0" i="1" u="none" strike="noStrike" kern="0" cap="none" spc="0" normalizeH="0" baseline="0" noProof="0" dirty="0">
                            <a:ln>
                              <a:noFill/>
                            </a:ln>
                            <a:solidFill>
                              <a:srgbClr val="000000"/>
                            </a:solidFill>
                            <a:effectLst/>
                            <a:uLnTx/>
                            <a:uFillTx/>
                            <a:latin typeface="Cambria Math" panose="02040503050406030204" pitchFamily="18" charset="0"/>
                          </a:rPr>
                          <m:t>3</m:t>
                        </m:r>
                      </m:sub>
                    </m:sSub>
                  </m:oMath>
                </a14:m>
                <a:r>
                  <a:rPr kumimoji="0" lang="en-ID" sz="2000" b="0" i="0" u="none" strike="noStrike" kern="0" cap="none" spc="0" normalizeH="0" baseline="0" noProof="0" dirty="0">
                    <a:ln>
                      <a:noFill/>
                    </a:ln>
                    <a:solidFill>
                      <a:srgbClr val="000000"/>
                    </a:solidFill>
                    <a:effectLst/>
                    <a:uLnTx/>
                    <a:uFillTx/>
                    <a:latin typeface="Microsoft Sans Serif"/>
                    <a:cs typeface="Arial"/>
                  </a:rPr>
                  <a:t> based on measurement results</a:t>
                </a:r>
                <a:endParaRPr lang="en-US" sz="2000" dirty="0"/>
              </a:p>
            </p:txBody>
          </p:sp>
        </mc:Choice>
        <mc:Fallback xmlns="">
          <p:sp>
            <p:nvSpPr>
              <p:cNvPr id="87" name="TextBox 86">
                <a:extLst>
                  <a:ext uri="{FF2B5EF4-FFF2-40B4-BE49-F238E27FC236}">
                    <a16:creationId xmlns:a16="http://schemas.microsoft.com/office/drawing/2014/main" id="{289EFB8A-C4E3-85E1-0ADF-D107B2A18BE0}"/>
                  </a:ext>
                </a:extLst>
              </p:cNvPr>
              <p:cNvSpPr txBox="1">
                <a:spLocks noRot="1" noChangeAspect="1" noMove="1" noResize="1" noEditPoints="1" noAdjustHandles="1" noChangeArrowheads="1" noChangeShapeType="1" noTextEdit="1"/>
              </p:cNvSpPr>
              <p:nvPr/>
            </p:nvSpPr>
            <p:spPr>
              <a:xfrm>
                <a:off x="858888" y="5480494"/>
                <a:ext cx="4659244" cy="707886"/>
              </a:xfrm>
              <a:prstGeom prst="rect">
                <a:avLst/>
              </a:prstGeom>
              <a:blipFill>
                <a:blip r:embed="rId5"/>
                <a:stretch>
                  <a:fillRect t="-4310" b="-14655"/>
                </a:stretch>
              </a:blipFill>
            </p:spPr>
            <p:txBody>
              <a:bodyPr/>
              <a:lstStyle/>
              <a:p>
                <a:r>
                  <a:rPr lang="en-US">
                    <a:noFill/>
                  </a:rPr>
                  <a:t> </a:t>
                </a:r>
              </a:p>
            </p:txBody>
          </p:sp>
        </mc:Fallback>
      </mc:AlternateContent>
      <p:sp>
        <p:nvSpPr>
          <p:cNvPr id="131" name="Rectangle: Rounded Corners 153">
            <a:extLst>
              <a:ext uri="{FF2B5EF4-FFF2-40B4-BE49-F238E27FC236}">
                <a16:creationId xmlns:a16="http://schemas.microsoft.com/office/drawing/2014/main" id="{600AD023-91CD-3D29-89FE-62EAA00204D0}"/>
              </a:ext>
            </a:extLst>
          </p:cNvPr>
          <p:cNvSpPr/>
          <p:nvPr/>
        </p:nvSpPr>
        <p:spPr>
          <a:xfrm>
            <a:off x="6612732" y="2490326"/>
            <a:ext cx="4851720" cy="2843250"/>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FFFFFF"/>
              </a:solidFill>
              <a:effectLst/>
              <a:uLnTx/>
              <a:uFillTx/>
              <a:latin typeface="Microsoft Sans Serif"/>
              <a:cs typeface="Arial"/>
            </a:endParaRPr>
          </a:p>
        </p:txBody>
      </p:sp>
      <p:sp>
        <p:nvSpPr>
          <p:cNvPr id="134" name="Oval 133">
            <a:extLst>
              <a:ext uri="{FF2B5EF4-FFF2-40B4-BE49-F238E27FC236}">
                <a16:creationId xmlns:a16="http://schemas.microsoft.com/office/drawing/2014/main" id="{CF63E093-6F14-EE7A-BDB9-658813B4CB32}"/>
              </a:ext>
            </a:extLst>
          </p:cNvPr>
          <p:cNvSpPr/>
          <p:nvPr/>
        </p:nvSpPr>
        <p:spPr>
          <a:xfrm>
            <a:off x="6971799" y="2644814"/>
            <a:ext cx="4362889" cy="251544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5" name="Group 124">
            <a:extLst>
              <a:ext uri="{FF2B5EF4-FFF2-40B4-BE49-F238E27FC236}">
                <a16:creationId xmlns:a16="http://schemas.microsoft.com/office/drawing/2014/main" id="{F34D76D9-36C0-647B-87F8-08DBF814BF28}"/>
              </a:ext>
            </a:extLst>
          </p:cNvPr>
          <p:cNvGrpSpPr/>
          <p:nvPr/>
        </p:nvGrpSpPr>
        <p:grpSpPr>
          <a:xfrm>
            <a:off x="6785147" y="3562277"/>
            <a:ext cx="647931" cy="705636"/>
            <a:chOff x="8764859" y="3796710"/>
            <a:chExt cx="402050" cy="437857"/>
          </a:xfrm>
        </p:grpSpPr>
        <p:sp>
          <p:nvSpPr>
            <p:cNvPr id="126" name="Graphic 18">
              <a:extLst>
                <a:ext uri="{FF2B5EF4-FFF2-40B4-BE49-F238E27FC236}">
                  <a16:creationId xmlns:a16="http://schemas.microsoft.com/office/drawing/2014/main" id="{7BEA411D-6002-9CD7-A7AE-987ACD733CAA}"/>
                </a:ext>
              </a:extLst>
            </p:cNvPr>
            <p:cNvSpPr/>
            <p:nvPr/>
          </p:nvSpPr>
          <p:spPr bwMode="auto">
            <a:xfrm>
              <a:off x="8764859" y="3796710"/>
              <a:ext cx="402050" cy="437857"/>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extrusionOk="0">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gradFill flip="none" rotWithShape="1">
              <a:gsLst>
                <a:gs pos="15000">
                  <a:schemeClr val="accent6"/>
                </a:gs>
                <a:gs pos="75000">
                  <a:schemeClr val="accent5"/>
                </a:gs>
              </a:gsLst>
              <a:lin ang="2700000" scaled="1"/>
              <a:tileRect/>
            </a:gradFill>
            <a:ln w="9525" cap="flat">
              <a:noFill/>
              <a:prstDash val="solid"/>
              <a:miter/>
            </a:ln>
            <a:effectLst>
              <a:outerShdw blurRad="571500" dist="381000" dir="5400000" sx="85000" sy="85000" algn="t" rotWithShape="0">
                <a:schemeClr val="accent1">
                  <a:alpha val="30000"/>
                </a:schemeClr>
              </a:outerShdw>
            </a:effectLst>
          </p:spPr>
          <p:txBody>
            <a:bodyPr rtlCol="0" anchor="ctr"/>
            <a:lstStyle/>
            <a:p>
              <a:pPr>
                <a:defRPr/>
              </a:pPr>
              <a:endParaRPr lang="en-US"/>
            </a:p>
          </p:txBody>
        </p:sp>
        <p:pic>
          <p:nvPicPr>
            <p:cNvPr id="127" name="Graphic 126">
              <a:extLst>
                <a:ext uri="{FF2B5EF4-FFF2-40B4-BE49-F238E27FC236}">
                  <a16:creationId xmlns:a16="http://schemas.microsoft.com/office/drawing/2014/main" id="{6E7E8F22-DA4A-EFC5-A3AB-0013136351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7841" y="3907595"/>
              <a:ext cx="216086" cy="216086"/>
            </a:xfrm>
            <a:prstGeom prst="rect">
              <a:avLst/>
            </a:prstGeom>
          </p:spPr>
        </p:pic>
      </p:grpSp>
      <p:sp>
        <p:nvSpPr>
          <p:cNvPr id="133" name="Oval 132">
            <a:extLst>
              <a:ext uri="{FF2B5EF4-FFF2-40B4-BE49-F238E27FC236}">
                <a16:creationId xmlns:a16="http://schemas.microsoft.com/office/drawing/2014/main" id="{72B6ACD0-1FC5-BF7B-C8C5-66340349C2EB}"/>
              </a:ext>
            </a:extLst>
          </p:cNvPr>
          <p:cNvSpPr/>
          <p:nvPr/>
        </p:nvSpPr>
        <p:spPr>
          <a:xfrm>
            <a:off x="7635283" y="2849840"/>
            <a:ext cx="3075072" cy="210357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0" name="Group 129">
            <a:extLst>
              <a:ext uri="{FF2B5EF4-FFF2-40B4-BE49-F238E27FC236}">
                <a16:creationId xmlns:a16="http://schemas.microsoft.com/office/drawing/2014/main" id="{7D27ED5F-2924-FBE8-0040-CC2943EE57DF}"/>
              </a:ext>
            </a:extLst>
          </p:cNvPr>
          <p:cNvGrpSpPr/>
          <p:nvPr/>
        </p:nvGrpSpPr>
        <p:grpSpPr>
          <a:xfrm>
            <a:off x="8829279" y="3223987"/>
            <a:ext cx="647931" cy="705636"/>
            <a:chOff x="3304080" y="1776692"/>
            <a:chExt cx="647931" cy="705636"/>
          </a:xfrm>
        </p:grpSpPr>
        <p:sp>
          <p:nvSpPr>
            <p:cNvPr id="128" name="Graphic 18">
              <a:extLst>
                <a:ext uri="{FF2B5EF4-FFF2-40B4-BE49-F238E27FC236}">
                  <a16:creationId xmlns:a16="http://schemas.microsoft.com/office/drawing/2014/main" id="{D1CD2C64-F072-139C-A3B8-928A3C3F6984}"/>
                </a:ext>
              </a:extLst>
            </p:cNvPr>
            <p:cNvSpPr/>
            <p:nvPr/>
          </p:nvSpPr>
          <p:spPr bwMode="auto">
            <a:xfrm>
              <a:off x="3304080" y="1776692"/>
              <a:ext cx="647931" cy="705636"/>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extrusionOk="0">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gradFill flip="none" rotWithShape="1">
              <a:gsLst>
                <a:gs pos="15000">
                  <a:schemeClr val="accent6"/>
                </a:gs>
                <a:gs pos="75000">
                  <a:schemeClr val="accent5"/>
                </a:gs>
              </a:gsLst>
              <a:lin ang="2700000" scaled="1"/>
              <a:tileRect/>
            </a:gradFill>
            <a:ln w="9525" cap="flat">
              <a:noFill/>
              <a:prstDash val="solid"/>
              <a:miter/>
            </a:ln>
            <a:effectLst>
              <a:outerShdw blurRad="571500" dist="381000" dir="5400000" sx="85000" sy="85000" algn="t" rotWithShape="0">
                <a:schemeClr val="accent1">
                  <a:alpha val="30000"/>
                </a:schemeClr>
              </a:outerShdw>
            </a:effectLst>
          </p:spPr>
          <p:txBody>
            <a:bodyPr rtlCol="0" anchor="ctr"/>
            <a:lstStyle/>
            <a:p>
              <a:pPr>
                <a:defRPr/>
              </a:pPr>
              <a:endParaRPr lang="en-US" dirty="0"/>
            </a:p>
          </p:txBody>
        </p:sp>
        <p:pic>
          <p:nvPicPr>
            <p:cNvPr id="129" name="Graphic 128">
              <a:extLst>
                <a:ext uri="{FF2B5EF4-FFF2-40B4-BE49-F238E27FC236}">
                  <a16:creationId xmlns:a16="http://schemas.microsoft.com/office/drawing/2014/main" id="{F4C7EF17-747C-2625-B9F1-702C00E317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bwMode="auto">
            <a:xfrm>
              <a:off x="3431488" y="1916616"/>
              <a:ext cx="432264" cy="432264"/>
            </a:xfrm>
            <a:prstGeom prst="rect">
              <a:avLst/>
            </a:prstGeom>
          </p:spPr>
        </p:pic>
      </p:grpSp>
      <p:sp>
        <p:nvSpPr>
          <p:cNvPr id="132" name="TextBox 131">
            <a:extLst>
              <a:ext uri="{FF2B5EF4-FFF2-40B4-BE49-F238E27FC236}">
                <a16:creationId xmlns:a16="http://schemas.microsoft.com/office/drawing/2014/main" id="{4696E6D2-1936-068B-0414-C975E951C390}"/>
              </a:ext>
            </a:extLst>
          </p:cNvPr>
          <p:cNvSpPr txBox="1"/>
          <p:nvPr/>
        </p:nvSpPr>
        <p:spPr>
          <a:xfrm>
            <a:off x="8098706" y="3975009"/>
            <a:ext cx="2148226" cy="707886"/>
          </a:xfrm>
          <a:prstGeom prst="rect">
            <a:avLst/>
          </a:prstGeom>
          <a:noFill/>
        </p:spPr>
        <p:txBody>
          <a:bodyPr wrap="square" rtlCol="0">
            <a:spAutoFit/>
          </a:bodyPr>
          <a:lstStyle/>
          <a:p>
            <a:pPr algn="ctr"/>
            <a:r>
              <a:rPr lang="en-US" sz="2000" dirty="0"/>
              <a:t>Quantum subroutine</a:t>
            </a:r>
          </a:p>
        </p:txBody>
      </p:sp>
      <p:sp>
        <p:nvSpPr>
          <p:cNvPr id="135" name="TextBox 134">
            <a:extLst>
              <a:ext uri="{FF2B5EF4-FFF2-40B4-BE49-F238E27FC236}">
                <a16:creationId xmlns:a16="http://schemas.microsoft.com/office/drawing/2014/main" id="{915A4B96-923B-049E-3B49-EC50FB975A8D}"/>
              </a:ext>
            </a:extLst>
          </p:cNvPr>
          <p:cNvSpPr txBox="1"/>
          <p:nvPr/>
        </p:nvSpPr>
        <p:spPr>
          <a:xfrm>
            <a:off x="10382213" y="3600120"/>
            <a:ext cx="1161015"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CQ MODEL</a:t>
            </a:r>
          </a:p>
        </p:txBody>
      </p:sp>
      <p:sp>
        <p:nvSpPr>
          <p:cNvPr id="136" name="TextBox 135">
            <a:extLst>
              <a:ext uri="{FF2B5EF4-FFF2-40B4-BE49-F238E27FC236}">
                <a16:creationId xmlns:a16="http://schemas.microsoft.com/office/drawing/2014/main" id="{75152767-3346-3C41-9434-4CEA1BFDEC85}"/>
              </a:ext>
            </a:extLst>
          </p:cNvPr>
          <p:cNvSpPr txBox="1"/>
          <p:nvPr/>
        </p:nvSpPr>
        <p:spPr>
          <a:xfrm>
            <a:off x="6785147" y="5512275"/>
            <a:ext cx="4659244" cy="400110"/>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000000"/>
                </a:solidFill>
                <a:effectLst/>
                <a:uLnTx/>
                <a:uFillTx/>
                <a:latin typeface="Microsoft Sans Serif"/>
                <a:cs typeface="Arial"/>
              </a:rPr>
              <a:t>Example: quantum kernel estimation</a:t>
            </a:r>
            <a:endParaRPr lang="en-US" sz="2000" dirty="0"/>
          </a:p>
        </p:txBody>
      </p:sp>
    </p:spTree>
    <p:extLst>
      <p:ext uri="{BB962C8B-B14F-4D97-AF65-F5344CB8AC3E}">
        <p14:creationId xmlns:p14="http://schemas.microsoft.com/office/powerpoint/2010/main" val="33924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1" grpId="0" animBg="1"/>
      <p:bldP spid="134" grpId="0" animBg="1"/>
      <p:bldP spid="133" grpId="0" animBg="1"/>
      <p:bldP spid="132" grpId="0"/>
      <p:bldP spid="135" grpId="0"/>
      <p:bldP spid="1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A308-08B7-55A5-AA68-42617F06283F}"/>
              </a:ext>
            </a:extLst>
          </p:cNvPr>
          <p:cNvSpPr>
            <a:spLocks noGrp="1"/>
          </p:cNvSpPr>
          <p:nvPr>
            <p:ph type="title"/>
          </p:nvPr>
        </p:nvSpPr>
        <p:spPr>
          <a:xfrm>
            <a:off x="400235" y="2962904"/>
            <a:ext cx="11556123" cy="932191"/>
          </a:xfrm>
        </p:spPr>
        <p:txBody>
          <a:bodyPr>
            <a:normAutofit/>
          </a:bodyPr>
          <a:lstStyle/>
          <a:p>
            <a:pPr algn="ctr"/>
            <a:r>
              <a:rPr lang="en-US" sz="4800" dirty="0"/>
              <a:t>Quantum kernels</a:t>
            </a:r>
          </a:p>
        </p:txBody>
      </p:sp>
    </p:spTree>
    <p:extLst>
      <p:ext uri="{BB962C8B-B14F-4D97-AF65-F5344CB8AC3E}">
        <p14:creationId xmlns:p14="http://schemas.microsoft.com/office/powerpoint/2010/main" val="286511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53">
            <a:extLst>
              <a:ext uri="{FF2B5EF4-FFF2-40B4-BE49-F238E27FC236}">
                <a16:creationId xmlns:a16="http://schemas.microsoft.com/office/drawing/2014/main" id="{C48032DE-264A-0E03-52A2-023AC75E785E}"/>
              </a:ext>
            </a:extLst>
          </p:cNvPr>
          <p:cNvSpPr/>
          <p:nvPr/>
        </p:nvSpPr>
        <p:spPr bwMode="auto">
          <a:xfrm>
            <a:off x="280416" y="1390263"/>
            <a:ext cx="6001129" cy="1945865"/>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2" name="Title 1">
            <a:extLst>
              <a:ext uri="{FF2B5EF4-FFF2-40B4-BE49-F238E27FC236}">
                <a16:creationId xmlns:a16="http://schemas.microsoft.com/office/drawing/2014/main" id="{7D307CC9-3840-9EF7-D22B-42D7788FCBDA}"/>
              </a:ext>
            </a:extLst>
          </p:cNvPr>
          <p:cNvSpPr>
            <a:spLocks noGrp="1"/>
          </p:cNvSpPr>
          <p:nvPr>
            <p:ph type="title"/>
          </p:nvPr>
        </p:nvSpPr>
        <p:spPr/>
        <p:txBody>
          <a:bodyPr/>
          <a:lstStyle/>
          <a:p>
            <a:r>
              <a:rPr lang="en-US" dirty="0"/>
              <a:t>Machine learning</a:t>
            </a:r>
          </a:p>
        </p:txBody>
      </p:sp>
      <p:sp>
        <p:nvSpPr>
          <p:cNvPr id="19" name="TextBox 18">
            <a:extLst>
              <a:ext uri="{FF2B5EF4-FFF2-40B4-BE49-F238E27FC236}">
                <a16:creationId xmlns:a16="http://schemas.microsoft.com/office/drawing/2014/main" id="{40D1DA8D-640D-9687-7BFB-821B56FE779D}"/>
              </a:ext>
            </a:extLst>
          </p:cNvPr>
          <p:cNvSpPr txBox="1"/>
          <p:nvPr/>
        </p:nvSpPr>
        <p:spPr>
          <a:xfrm>
            <a:off x="6515678" y="1412635"/>
            <a:ext cx="5358384" cy="830997"/>
          </a:xfrm>
          <a:prstGeom prst="rect">
            <a:avLst/>
          </a:prstGeom>
          <a:noFill/>
        </p:spPr>
        <p:txBody>
          <a:bodyPr wrap="square" rtlCol="0">
            <a:spAutoFit/>
          </a:bodyPr>
          <a:lstStyle/>
          <a:p>
            <a:pPr algn="ctr"/>
            <a:r>
              <a:rPr lang="en-US" sz="2400" b="1" dirty="0">
                <a:solidFill>
                  <a:schemeClr val="accent5"/>
                </a:solidFill>
              </a:rPr>
              <a:t>SUPERVISED LEARNING</a:t>
            </a:r>
          </a:p>
          <a:p>
            <a:pPr algn="ctr"/>
            <a:r>
              <a:rPr lang="en-US" sz="2400" b="1" dirty="0">
                <a:solidFill>
                  <a:schemeClr val="accent5">
                    <a:lumMod val="75000"/>
                  </a:schemeClr>
                </a:solidFill>
              </a:rPr>
              <a:t>Labeled data</a:t>
            </a:r>
          </a:p>
        </p:txBody>
      </p:sp>
      <p:sp>
        <p:nvSpPr>
          <p:cNvPr id="7" name="TextBox 6">
            <a:extLst>
              <a:ext uri="{FF2B5EF4-FFF2-40B4-BE49-F238E27FC236}">
                <a16:creationId xmlns:a16="http://schemas.microsoft.com/office/drawing/2014/main" id="{E6C7E3D0-7AFD-21C9-5436-67238C5C018D}"/>
              </a:ext>
            </a:extLst>
          </p:cNvPr>
          <p:cNvSpPr txBox="1"/>
          <p:nvPr/>
        </p:nvSpPr>
        <p:spPr>
          <a:xfrm>
            <a:off x="1161903" y="5591846"/>
            <a:ext cx="10239283" cy="523220"/>
          </a:xfrm>
          <a:prstGeom prst="rect">
            <a:avLst/>
          </a:prstGeom>
          <a:noFill/>
        </p:spPr>
        <p:txBody>
          <a:bodyPr wrap="square" rtlCol="0">
            <a:spAutoFit/>
          </a:bodyPr>
          <a:lstStyle/>
          <a:p>
            <a:pPr algn="ctr"/>
            <a:r>
              <a:rPr lang="en-US" sz="2800" b="1" dirty="0">
                <a:ln w="0"/>
                <a:solidFill>
                  <a:schemeClr val="accent1">
                    <a:lumMod val="50000"/>
                  </a:schemeClr>
                </a:solidFill>
                <a:effectLst>
                  <a:outerShdw blurRad="38100" dist="25400" dir="5400000" algn="ctr" rotWithShape="0">
                    <a:srgbClr val="6E747A">
                      <a:alpha val="43000"/>
                    </a:srgbClr>
                  </a:outerShdw>
                </a:effectLst>
              </a:rPr>
              <a:t>Machine learning models are efficient in finding </a:t>
            </a:r>
            <a:r>
              <a:rPr lang="en-US" sz="2800" b="1" u="sng" dirty="0">
                <a:ln w="0"/>
                <a:solidFill>
                  <a:schemeClr val="accent1">
                    <a:lumMod val="50000"/>
                  </a:schemeClr>
                </a:solidFill>
                <a:effectLst>
                  <a:outerShdw blurRad="38100" dist="25400" dir="5400000" algn="ctr" rotWithShape="0">
                    <a:srgbClr val="6E747A">
                      <a:alpha val="43000"/>
                    </a:srgbClr>
                  </a:outerShdw>
                </a:effectLst>
              </a:rPr>
              <a:t>patterns</a:t>
            </a:r>
            <a:r>
              <a:rPr lang="en-US" sz="2800" b="1" dirty="0">
                <a:ln w="0"/>
                <a:solidFill>
                  <a:schemeClr val="accent1">
                    <a:lumMod val="50000"/>
                  </a:schemeClr>
                </a:solidFill>
                <a:effectLst>
                  <a:outerShdw blurRad="38100" dist="25400" dir="5400000" algn="ctr" rotWithShape="0">
                    <a:srgbClr val="6E747A">
                      <a:alpha val="43000"/>
                    </a:srgbClr>
                  </a:outerShdw>
                </a:effectLst>
              </a:rPr>
              <a:t> in data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C1C6B7-82EB-366F-09CE-F8067E976139}"/>
                  </a:ext>
                </a:extLst>
              </p:cNvPr>
              <p:cNvSpPr txBox="1"/>
              <p:nvPr/>
            </p:nvSpPr>
            <p:spPr>
              <a:xfrm>
                <a:off x="2246075" y="2296930"/>
                <a:ext cx="1756250"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𝑇</m:t>
                          </m:r>
                        </m:e>
                      </m:d>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𝐸</m:t>
                      </m:r>
                    </m:oMath>
                  </m:oMathPara>
                </a14:m>
                <a:endParaRPr lang="en-US" sz="3200" dirty="0" err="1"/>
              </a:p>
            </p:txBody>
          </p:sp>
        </mc:Choice>
        <mc:Fallback xmlns="">
          <p:sp>
            <p:nvSpPr>
              <p:cNvPr id="9" name="TextBox 8">
                <a:extLst>
                  <a:ext uri="{FF2B5EF4-FFF2-40B4-BE49-F238E27FC236}">
                    <a16:creationId xmlns:a16="http://schemas.microsoft.com/office/drawing/2014/main" id="{92C1C6B7-82EB-366F-09CE-F8067E976139}"/>
                  </a:ext>
                </a:extLst>
              </p:cNvPr>
              <p:cNvSpPr txBox="1">
                <a:spLocks noRot="1" noChangeAspect="1" noMove="1" noResize="1" noEditPoints="1" noAdjustHandles="1" noChangeArrowheads="1" noChangeShapeType="1" noTextEdit="1"/>
              </p:cNvSpPr>
              <p:nvPr/>
            </p:nvSpPr>
            <p:spPr>
              <a:xfrm>
                <a:off x="2246075" y="2296930"/>
                <a:ext cx="1756250" cy="4924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DA639F-1158-919C-3C0E-8B0CDEA40760}"/>
                  </a:ext>
                </a:extLst>
              </p:cNvPr>
              <p:cNvSpPr txBox="1"/>
              <p:nvPr/>
            </p:nvSpPr>
            <p:spPr>
              <a:xfrm>
                <a:off x="280416" y="1464574"/>
                <a:ext cx="5815584" cy="707886"/>
              </a:xfrm>
              <a:prstGeom prst="rect">
                <a:avLst/>
              </a:prstGeom>
              <a:noFill/>
            </p:spPr>
            <p:txBody>
              <a:bodyPr wrap="square" rtlCol="0">
                <a:spAutoFit/>
              </a:bodyPr>
              <a:lstStyle/>
              <a:p>
                <a:pPr algn="ctr"/>
                <a:r>
                  <a:rPr lang="en-US" sz="2000" dirty="0"/>
                  <a:t>Given a task </a:t>
                </a:r>
                <a14:m>
                  <m:oMath xmlns:m="http://schemas.openxmlformats.org/officeDocument/2006/math">
                    <m:r>
                      <a:rPr lang="en-US" sz="2000" b="0" i="1" smtClean="0">
                        <a:latin typeface="Cambria Math" panose="02040503050406030204" pitchFamily="18" charset="0"/>
                      </a:rPr>
                      <m:t>𝑇</m:t>
                    </m:r>
                  </m:oMath>
                </a14:m>
                <a:r>
                  <a:rPr lang="en-US" sz="2000" dirty="0"/>
                  <a:t> to a computer program, we say that it </a:t>
                </a:r>
                <a:r>
                  <a:rPr lang="en-US" sz="2000" b="1" dirty="0"/>
                  <a:t>learns </a:t>
                </a:r>
                <a:r>
                  <a:rPr lang="en-US" sz="2000" dirty="0"/>
                  <a:t>from experience </a:t>
                </a:r>
                <a14:m>
                  <m:oMath xmlns:m="http://schemas.openxmlformats.org/officeDocument/2006/math">
                    <m:r>
                      <a:rPr lang="en-US" sz="2000" i="1">
                        <a:latin typeface="Cambria Math" panose="02040503050406030204" pitchFamily="18" charset="0"/>
                        <a:ea typeface="Cambria Math" panose="02040503050406030204" pitchFamily="18" charset="0"/>
                      </a:rPr>
                      <m:t>𝐸</m:t>
                    </m:r>
                    <m:r>
                      <a:rPr lang="en-US" sz="2000" b="0" i="1" smtClean="0">
                        <a:latin typeface="Cambria Math" panose="02040503050406030204" pitchFamily="18" charset="0"/>
                        <a:ea typeface="Cambria Math" panose="02040503050406030204" pitchFamily="18" charset="0"/>
                      </a:rPr>
                      <m:t> </m:t>
                    </m:r>
                  </m:oMath>
                </a14:m>
                <a:r>
                  <a:rPr lang="en-US" sz="2000" dirty="0"/>
                  <a:t>if:</a:t>
                </a:r>
              </a:p>
            </p:txBody>
          </p:sp>
        </mc:Choice>
        <mc:Fallback xmlns="">
          <p:sp>
            <p:nvSpPr>
              <p:cNvPr id="10" name="TextBox 9">
                <a:extLst>
                  <a:ext uri="{FF2B5EF4-FFF2-40B4-BE49-F238E27FC236}">
                    <a16:creationId xmlns:a16="http://schemas.microsoft.com/office/drawing/2014/main" id="{44DA639F-1158-919C-3C0E-8B0CDEA40760}"/>
                  </a:ext>
                </a:extLst>
              </p:cNvPr>
              <p:cNvSpPr txBox="1">
                <a:spLocks noRot="1" noChangeAspect="1" noMove="1" noResize="1" noEditPoints="1" noAdjustHandles="1" noChangeArrowheads="1" noChangeShapeType="1" noTextEdit="1"/>
              </p:cNvSpPr>
              <p:nvPr/>
            </p:nvSpPr>
            <p:spPr>
              <a:xfrm>
                <a:off x="280416" y="1464574"/>
                <a:ext cx="5815584" cy="707886"/>
              </a:xfrm>
              <a:prstGeom prst="rect">
                <a:avLst/>
              </a:prstGeom>
              <a:blipFill>
                <a:blip r:embed="rId3"/>
                <a:stretch>
                  <a:fillRect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3FE24D-EC8D-744D-E708-179995415FA6}"/>
                  </a:ext>
                </a:extLst>
              </p:cNvPr>
              <p:cNvSpPr txBox="1"/>
              <p:nvPr/>
            </p:nvSpPr>
            <p:spPr>
              <a:xfrm>
                <a:off x="280416" y="2893769"/>
                <a:ext cx="5815584" cy="369332"/>
              </a:xfrm>
              <a:prstGeom prst="rect">
                <a:avLst/>
              </a:prstGeom>
              <a:noFill/>
            </p:spPr>
            <p:txBody>
              <a:bodyPr wrap="square" rtlCol="0">
                <a:spAutoFit/>
              </a:bodyPr>
              <a:lstStyle/>
              <a:p>
                <a:pPr algn="ctr"/>
                <a:r>
                  <a:rPr lang="en-US" dirty="0"/>
                  <a:t>Where </a:t>
                </a:r>
                <a14:m>
                  <m:oMath xmlns:m="http://schemas.openxmlformats.org/officeDocument/2006/math">
                    <m:r>
                      <a:rPr lang="en-US" i="1">
                        <a:latin typeface="Cambria Math" panose="02040503050406030204" pitchFamily="18" charset="0"/>
                      </a:rPr>
                      <m:t>𝑃</m:t>
                    </m:r>
                    <m:r>
                      <a:rPr lang="en-US" b="0" i="1" smtClean="0">
                        <a:latin typeface="Cambria Math" panose="02040503050406030204" pitchFamily="18" charset="0"/>
                      </a:rPr>
                      <m:t> </m:t>
                    </m:r>
                  </m:oMath>
                </a14:m>
                <a:r>
                  <a:rPr lang="en-US" dirty="0"/>
                  <a:t>is some performance metric of the program</a:t>
                </a:r>
              </a:p>
            </p:txBody>
          </p:sp>
        </mc:Choice>
        <mc:Fallback xmlns="">
          <p:sp>
            <p:nvSpPr>
              <p:cNvPr id="11" name="TextBox 10">
                <a:extLst>
                  <a:ext uri="{FF2B5EF4-FFF2-40B4-BE49-F238E27FC236}">
                    <a16:creationId xmlns:a16="http://schemas.microsoft.com/office/drawing/2014/main" id="{7B3FE24D-EC8D-744D-E708-179995415FA6}"/>
                  </a:ext>
                </a:extLst>
              </p:cNvPr>
              <p:cNvSpPr txBox="1">
                <a:spLocks noRot="1" noChangeAspect="1" noMove="1" noResize="1" noEditPoints="1" noAdjustHandles="1" noChangeArrowheads="1" noChangeShapeType="1" noTextEdit="1"/>
              </p:cNvSpPr>
              <p:nvPr/>
            </p:nvSpPr>
            <p:spPr>
              <a:xfrm>
                <a:off x="280416" y="2893769"/>
                <a:ext cx="5815584" cy="369332"/>
              </a:xfrm>
              <a:prstGeom prst="rect">
                <a:avLst/>
              </a:prstGeom>
              <a:blipFill>
                <a:blip r:embed="rId4"/>
                <a:stretch>
                  <a:fillRect t="-8333" b="-2833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B0315B3-DDD1-93B4-3F46-1A7C56A11A23}"/>
              </a:ext>
            </a:extLst>
          </p:cNvPr>
          <p:cNvSpPr txBox="1"/>
          <p:nvPr/>
        </p:nvSpPr>
        <p:spPr>
          <a:xfrm>
            <a:off x="1831086" y="3356793"/>
            <a:ext cx="4569714" cy="307777"/>
          </a:xfrm>
          <a:prstGeom prst="rect">
            <a:avLst/>
          </a:prstGeom>
          <a:noFill/>
        </p:spPr>
        <p:txBody>
          <a:bodyPr wrap="square">
            <a:spAutoFit/>
          </a:bodyPr>
          <a:lstStyle/>
          <a:p>
            <a:pPr algn="ctr"/>
            <a:r>
              <a:rPr lang="en-US" sz="1400" i="1" dirty="0"/>
              <a:t>Mitchell, T. M. (1997), Machine learning (McGraw Hill)</a:t>
            </a:r>
          </a:p>
        </p:txBody>
      </p:sp>
      <p:sp>
        <p:nvSpPr>
          <p:cNvPr id="16" name="Arc 15">
            <a:extLst>
              <a:ext uri="{FF2B5EF4-FFF2-40B4-BE49-F238E27FC236}">
                <a16:creationId xmlns:a16="http://schemas.microsoft.com/office/drawing/2014/main" id="{455AB191-4FB7-F64E-94E2-7B2D6C4304D2}"/>
              </a:ext>
            </a:extLst>
          </p:cNvPr>
          <p:cNvSpPr/>
          <p:nvPr/>
        </p:nvSpPr>
        <p:spPr bwMode="auto">
          <a:xfrm rot="20656589">
            <a:off x="6135178" y="2071269"/>
            <a:ext cx="1245157" cy="461069"/>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TextBox 16">
            <a:extLst>
              <a:ext uri="{FF2B5EF4-FFF2-40B4-BE49-F238E27FC236}">
                <a16:creationId xmlns:a16="http://schemas.microsoft.com/office/drawing/2014/main" id="{571999B0-D48D-E1E7-4F41-E37FD957947E}"/>
              </a:ext>
            </a:extLst>
          </p:cNvPr>
          <p:cNvSpPr txBox="1"/>
          <p:nvPr/>
        </p:nvSpPr>
        <p:spPr>
          <a:xfrm>
            <a:off x="152400" y="4310647"/>
            <a:ext cx="4254707" cy="830997"/>
          </a:xfrm>
          <a:prstGeom prst="rect">
            <a:avLst/>
          </a:prstGeom>
          <a:noFill/>
        </p:spPr>
        <p:txBody>
          <a:bodyPr wrap="square" rtlCol="0">
            <a:spAutoFit/>
          </a:bodyPr>
          <a:lstStyle/>
          <a:p>
            <a:pPr algn="ctr"/>
            <a:r>
              <a:rPr lang="en-US" sz="2400" b="1" dirty="0">
                <a:solidFill>
                  <a:schemeClr val="accent5"/>
                </a:solidFill>
              </a:rPr>
              <a:t>UNSUPERVISED LEARNING</a:t>
            </a:r>
          </a:p>
          <a:p>
            <a:pPr algn="ctr"/>
            <a:r>
              <a:rPr lang="en-US" sz="2400" b="1" dirty="0">
                <a:solidFill>
                  <a:schemeClr val="accent5">
                    <a:lumMod val="75000"/>
                  </a:schemeClr>
                </a:solidFill>
              </a:rPr>
              <a:t>Unlabeled data</a:t>
            </a:r>
          </a:p>
        </p:txBody>
      </p:sp>
      <p:sp>
        <p:nvSpPr>
          <p:cNvPr id="18" name="Arc 17">
            <a:extLst>
              <a:ext uri="{FF2B5EF4-FFF2-40B4-BE49-F238E27FC236}">
                <a16:creationId xmlns:a16="http://schemas.microsoft.com/office/drawing/2014/main" id="{752314FB-6217-462E-47A9-2C20E1A00B63}"/>
              </a:ext>
            </a:extLst>
          </p:cNvPr>
          <p:cNvSpPr/>
          <p:nvPr/>
        </p:nvSpPr>
        <p:spPr bwMode="auto">
          <a:xfrm rot="2485077">
            <a:off x="354992" y="3526247"/>
            <a:ext cx="1245157" cy="461069"/>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2DBE45A-D133-7B33-A1AF-AF651D89F810}"/>
                  </a:ext>
                </a:extLst>
              </p:cNvPr>
              <p:cNvSpPr txBox="1"/>
              <p:nvPr/>
            </p:nvSpPr>
            <p:spPr>
              <a:xfrm>
                <a:off x="7103506" y="2464241"/>
                <a:ext cx="4297680" cy="1200329"/>
              </a:xfrm>
              <a:prstGeom prst="rect">
                <a:avLst/>
              </a:prstGeom>
              <a:noFill/>
            </p:spPr>
            <p:txBody>
              <a:bodyPr wrap="square" rtlCol="0">
                <a:spAutoFit/>
              </a:bodyPr>
              <a:lstStyle/>
              <a:p>
                <a:pPr algn="ctr"/>
                <a:r>
                  <a:rPr lang="en-US" sz="2400" dirty="0"/>
                  <a:t>Given examples from a </a:t>
                </a:r>
                <a:r>
                  <a:rPr lang="en-US" sz="2400" b="1" dirty="0"/>
                  <a:t>joint</a:t>
                </a:r>
                <a:r>
                  <a:rPr lang="en-US" sz="2400" dirty="0"/>
                  <a:t> probability distribution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oMath>
                </a14:m>
                <a:r>
                  <a:rPr lang="en-US" sz="2400" dirty="0"/>
                  <a:t>, </a:t>
                </a:r>
              </a:p>
              <a:p>
                <a:pPr algn="ctr"/>
                <a:r>
                  <a:rPr lang="en-US" sz="2400" dirty="0"/>
                  <a:t>learn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𝑌</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endParaRPr lang="en-US" sz="2400" dirty="0"/>
              </a:p>
            </p:txBody>
          </p:sp>
        </mc:Choice>
        <mc:Fallback xmlns="">
          <p:sp>
            <p:nvSpPr>
              <p:cNvPr id="20" name="TextBox 19">
                <a:extLst>
                  <a:ext uri="{FF2B5EF4-FFF2-40B4-BE49-F238E27FC236}">
                    <a16:creationId xmlns:a16="http://schemas.microsoft.com/office/drawing/2014/main" id="{72DBE45A-D133-7B33-A1AF-AF651D89F810}"/>
                  </a:ext>
                </a:extLst>
              </p:cNvPr>
              <p:cNvSpPr txBox="1">
                <a:spLocks noRot="1" noChangeAspect="1" noMove="1" noResize="1" noEditPoints="1" noAdjustHandles="1" noChangeArrowheads="1" noChangeShapeType="1" noTextEdit="1"/>
              </p:cNvSpPr>
              <p:nvPr/>
            </p:nvSpPr>
            <p:spPr>
              <a:xfrm>
                <a:off x="7103506" y="2464241"/>
                <a:ext cx="4297680" cy="1200329"/>
              </a:xfrm>
              <a:prstGeom prst="rect">
                <a:avLst/>
              </a:prstGeom>
              <a:blipFill>
                <a:blip r:embed="rId5"/>
                <a:stretch>
                  <a:fillRect l="-1844" t="-4061" r="-3688"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6D248C5-435C-EA2D-9729-C4BF0C14A04E}"/>
                  </a:ext>
                </a:extLst>
              </p:cNvPr>
              <p:cNvSpPr txBox="1"/>
              <p:nvPr/>
            </p:nvSpPr>
            <p:spPr>
              <a:xfrm>
                <a:off x="4259144" y="4328935"/>
                <a:ext cx="7142042" cy="830997"/>
              </a:xfrm>
              <a:prstGeom prst="rect">
                <a:avLst/>
              </a:prstGeom>
              <a:noFill/>
            </p:spPr>
            <p:txBody>
              <a:bodyPr wrap="square" rtlCol="0">
                <a:spAutoFit/>
              </a:bodyPr>
              <a:lstStyle/>
              <a:p>
                <a:pPr algn="ctr"/>
                <a:r>
                  <a:rPr lang="en-US" sz="2400" dirty="0"/>
                  <a:t>Given examples </a:t>
                </a: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x</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𝑋</m:t>
                    </m:r>
                  </m:oMath>
                </a14:m>
                <a:r>
                  <a:rPr lang="en-US" sz="2400" dirty="0"/>
                  <a:t>, learn the probability distribution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 </m:t>
                    </m:r>
                  </m:oMath>
                </a14:m>
                <a:r>
                  <a:rPr lang="en-US" sz="2400" dirty="0"/>
                  <a:t>or some relevant property of </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e>
                    </m:d>
                  </m:oMath>
                </a14:m>
                <a:endParaRPr lang="en-US" sz="2400" dirty="0"/>
              </a:p>
            </p:txBody>
          </p:sp>
        </mc:Choice>
        <mc:Fallback xmlns="">
          <p:sp>
            <p:nvSpPr>
              <p:cNvPr id="21" name="TextBox 20">
                <a:extLst>
                  <a:ext uri="{FF2B5EF4-FFF2-40B4-BE49-F238E27FC236}">
                    <a16:creationId xmlns:a16="http://schemas.microsoft.com/office/drawing/2014/main" id="{86D248C5-435C-EA2D-9729-C4BF0C14A04E}"/>
                  </a:ext>
                </a:extLst>
              </p:cNvPr>
              <p:cNvSpPr txBox="1">
                <a:spLocks noRot="1" noChangeAspect="1" noMove="1" noResize="1" noEditPoints="1" noAdjustHandles="1" noChangeArrowheads="1" noChangeShapeType="1" noTextEdit="1"/>
              </p:cNvSpPr>
              <p:nvPr/>
            </p:nvSpPr>
            <p:spPr>
              <a:xfrm>
                <a:off x="4259144" y="4328935"/>
                <a:ext cx="7142042" cy="830997"/>
              </a:xfrm>
              <a:prstGeom prst="rect">
                <a:avLst/>
              </a:prstGeom>
              <a:blipFill>
                <a:blip r:embed="rId6"/>
                <a:stretch>
                  <a:fillRect l="-854"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5779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16" grpId="0" animBg="1"/>
      <p:bldP spid="17" grpId="0"/>
      <p:bldP spid="18" grpId="0" animBg="1"/>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Rounded Corners 280">
            <a:extLst>
              <a:ext uri="{FF2B5EF4-FFF2-40B4-BE49-F238E27FC236}">
                <a16:creationId xmlns:a16="http://schemas.microsoft.com/office/drawing/2014/main" id="{A2999BBA-B030-9215-DAF6-63BC7BE8D4C5}"/>
              </a:ext>
            </a:extLst>
          </p:cNvPr>
          <p:cNvSpPr/>
          <p:nvPr/>
        </p:nvSpPr>
        <p:spPr>
          <a:xfrm>
            <a:off x="7336086" y="3713731"/>
            <a:ext cx="1437840" cy="10003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4578564-9CC5-5D44-631B-4D70BA223566}"/>
              </a:ext>
            </a:extLst>
          </p:cNvPr>
          <p:cNvSpPr>
            <a:spLocks noGrp="1"/>
          </p:cNvSpPr>
          <p:nvPr>
            <p:ph type="title"/>
          </p:nvPr>
        </p:nvSpPr>
        <p:spPr/>
        <p:txBody>
          <a:bodyPr/>
          <a:lstStyle/>
          <a:p>
            <a:r>
              <a:rPr lang="en-US" dirty="0"/>
              <a:t>The kernel method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6F898EB-6B06-ABF7-3AB3-73D88F627A2D}"/>
                  </a:ext>
                </a:extLst>
              </p14:cNvPr>
              <p14:cNvContentPartPr/>
              <p14:nvPr/>
            </p14:nvContentPartPr>
            <p14:xfrm>
              <a:off x="5049878" y="2661139"/>
              <a:ext cx="360" cy="2160"/>
            </p14:xfrm>
          </p:contentPart>
        </mc:Choice>
        <mc:Fallback xmlns="">
          <p:pic>
            <p:nvPicPr>
              <p:cNvPr id="4" name="Ink 3">
                <a:extLst>
                  <a:ext uri="{FF2B5EF4-FFF2-40B4-BE49-F238E27FC236}">
                    <a16:creationId xmlns:a16="http://schemas.microsoft.com/office/drawing/2014/main" id="{76F898EB-6B06-ABF7-3AB3-73D88F627A2D}"/>
                  </a:ext>
                </a:extLst>
              </p:cNvPr>
              <p:cNvPicPr/>
              <p:nvPr/>
            </p:nvPicPr>
            <p:blipFill>
              <a:blip r:embed="rId3"/>
              <a:stretch>
                <a:fillRect/>
              </a:stretch>
            </p:blipFill>
            <p:spPr>
              <a:xfrm>
                <a:off x="5043758" y="2653795"/>
                <a:ext cx="12600" cy="168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CDA06A3-205D-D2B9-6EE9-7FEDFBCD1DE5}"/>
                  </a:ext>
                </a:extLst>
              </p14:cNvPr>
              <p14:cNvContentPartPr/>
              <p14:nvPr/>
            </p14:nvContentPartPr>
            <p14:xfrm>
              <a:off x="2388398" y="2273059"/>
              <a:ext cx="186120" cy="2322360"/>
            </p14:xfrm>
          </p:contentPart>
        </mc:Choice>
        <mc:Fallback xmlns="">
          <p:pic>
            <p:nvPicPr>
              <p:cNvPr id="5" name="Ink 4">
                <a:extLst>
                  <a:ext uri="{FF2B5EF4-FFF2-40B4-BE49-F238E27FC236}">
                    <a16:creationId xmlns:a16="http://schemas.microsoft.com/office/drawing/2014/main" id="{4CDA06A3-205D-D2B9-6EE9-7FEDFBCD1DE5}"/>
                  </a:ext>
                </a:extLst>
              </p:cNvPr>
              <p:cNvPicPr/>
              <p:nvPr/>
            </p:nvPicPr>
            <p:blipFill>
              <a:blip r:embed="rId5"/>
              <a:stretch>
                <a:fillRect/>
              </a:stretch>
            </p:blipFill>
            <p:spPr>
              <a:xfrm>
                <a:off x="2382278" y="2266938"/>
                <a:ext cx="198360" cy="23346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67A0BB2B-106F-0D22-E4E0-2CAF8A42EF8F}"/>
                  </a:ext>
                </a:extLst>
              </p14:cNvPr>
              <p14:cNvContentPartPr/>
              <p14:nvPr/>
            </p14:nvContentPartPr>
            <p14:xfrm>
              <a:off x="1149278" y="3338299"/>
              <a:ext cx="2963880" cy="109800"/>
            </p14:xfrm>
          </p:contentPart>
        </mc:Choice>
        <mc:Fallback xmlns="">
          <p:pic>
            <p:nvPicPr>
              <p:cNvPr id="6" name="Ink 5">
                <a:extLst>
                  <a:ext uri="{FF2B5EF4-FFF2-40B4-BE49-F238E27FC236}">
                    <a16:creationId xmlns:a16="http://schemas.microsoft.com/office/drawing/2014/main" id="{67A0BB2B-106F-0D22-E4E0-2CAF8A42EF8F}"/>
                  </a:ext>
                </a:extLst>
              </p:cNvPr>
              <p:cNvPicPr/>
              <p:nvPr/>
            </p:nvPicPr>
            <p:blipFill>
              <a:blip r:embed="rId7"/>
              <a:stretch>
                <a:fillRect/>
              </a:stretch>
            </p:blipFill>
            <p:spPr>
              <a:xfrm>
                <a:off x="1143158" y="3332179"/>
                <a:ext cx="2976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AF56A69-8844-EBBF-D4BC-F4EF6E8D27FD}"/>
                  </a:ext>
                </a:extLst>
              </p14:cNvPr>
              <p14:cNvContentPartPr/>
              <p14:nvPr/>
            </p14:nvContentPartPr>
            <p14:xfrm>
              <a:off x="2606558" y="3435139"/>
              <a:ext cx="61560" cy="56160"/>
            </p14:xfrm>
          </p:contentPart>
        </mc:Choice>
        <mc:Fallback xmlns="">
          <p:pic>
            <p:nvPicPr>
              <p:cNvPr id="7" name="Ink 6">
                <a:extLst>
                  <a:ext uri="{FF2B5EF4-FFF2-40B4-BE49-F238E27FC236}">
                    <a16:creationId xmlns:a16="http://schemas.microsoft.com/office/drawing/2014/main" id="{4AF56A69-8844-EBBF-D4BC-F4EF6E8D27FD}"/>
                  </a:ext>
                </a:extLst>
              </p:cNvPr>
              <p:cNvPicPr/>
              <p:nvPr/>
            </p:nvPicPr>
            <p:blipFill>
              <a:blip r:embed="rId9"/>
              <a:stretch>
                <a:fillRect/>
              </a:stretch>
            </p:blipFill>
            <p:spPr>
              <a:xfrm>
                <a:off x="2600402" y="3429058"/>
                <a:ext cx="73872" cy="6832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5AB33D0-954D-FAB8-AB63-67B8AE6ADB91}"/>
                  </a:ext>
                </a:extLst>
              </p14:cNvPr>
              <p14:cNvContentPartPr/>
              <p14:nvPr/>
            </p14:nvContentPartPr>
            <p14:xfrm>
              <a:off x="1864238" y="2627659"/>
              <a:ext cx="76680" cy="97560"/>
            </p14:xfrm>
          </p:contentPart>
        </mc:Choice>
        <mc:Fallback xmlns="">
          <p:pic>
            <p:nvPicPr>
              <p:cNvPr id="8" name="Ink 7">
                <a:extLst>
                  <a:ext uri="{FF2B5EF4-FFF2-40B4-BE49-F238E27FC236}">
                    <a16:creationId xmlns:a16="http://schemas.microsoft.com/office/drawing/2014/main" id="{15AB33D0-954D-FAB8-AB63-67B8AE6ADB91}"/>
                  </a:ext>
                </a:extLst>
              </p:cNvPr>
              <p:cNvPicPr/>
              <p:nvPr/>
            </p:nvPicPr>
            <p:blipFill>
              <a:blip r:embed="rId11"/>
              <a:stretch>
                <a:fillRect/>
              </a:stretch>
            </p:blipFill>
            <p:spPr>
              <a:xfrm>
                <a:off x="1858147" y="2621539"/>
                <a:ext cx="88863" cy="109800"/>
              </a:xfrm>
              <a:prstGeom prst="rect">
                <a:avLst/>
              </a:prstGeom>
            </p:spPr>
          </p:pic>
        </mc:Fallback>
      </mc:AlternateContent>
      <p:grpSp>
        <p:nvGrpSpPr>
          <p:cNvPr id="9" name="Group 8">
            <a:extLst>
              <a:ext uri="{FF2B5EF4-FFF2-40B4-BE49-F238E27FC236}">
                <a16:creationId xmlns:a16="http://schemas.microsoft.com/office/drawing/2014/main" id="{D42DC2E6-050C-94E4-2C22-939821DF8A2B}"/>
              </a:ext>
            </a:extLst>
          </p:cNvPr>
          <p:cNvGrpSpPr/>
          <p:nvPr/>
        </p:nvGrpSpPr>
        <p:grpSpPr>
          <a:xfrm>
            <a:off x="1491998" y="2949499"/>
            <a:ext cx="349560" cy="141840"/>
            <a:chOff x="1241837" y="2164510"/>
            <a:chExt cx="349560" cy="14184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C1CAB733-926F-1A76-0584-A9B529221854}"/>
                    </a:ext>
                  </a:extLst>
                </p14:cNvPr>
                <p14:cNvContentPartPr/>
                <p14:nvPr/>
              </p14:nvContentPartPr>
              <p14:xfrm>
                <a:off x="1508957" y="2164510"/>
                <a:ext cx="82440" cy="99720"/>
              </p14:xfrm>
            </p:contentPart>
          </mc:Choice>
          <mc:Fallback xmlns="">
            <p:pic>
              <p:nvPicPr>
                <p:cNvPr id="76" name="Ink 75">
                  <a:extLst>
                    <a:ext uri="{FF2B5EF4-FFF2-40B4-BE49-F238E27FC236}">
                      <a16:creationId xmlns:a16="http://schemas.microsoft.com/office/drawing/2014/main" id="{3AF70DAC-A5B6-E1BC-953F-979E833F503B}"/>
                    </a:ext>
                  </a:extLst>
                </p:cNvPr>
                <p:cNvPicPr/>
                <p:nvPr/>
              </p:nvPicPr>
              <p:blipFill>
                <a:blip r:embed="rId14"/>
                <a:stretch>
                  <a:fillRect/>
                </a:stretch>
              </p:blipFill>
              <p:spPr>
                <a:xfrm>
                  <a:off x="1502837" y="2158390"/>
                  <a:ext cx="94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3D576F88-8883-2998-F003-1561223AE8D4}"/>
                    </a:ext>
                  </a:extLst>
                </p14:cNvPr>
                <p14:cNvContentPartPr/>
                <p14:nvPr/>
              </p14:nvContentPartPr>
              <p14:xfrm>
                <a:off x="1241837" y="2212390"/>
                <a:ext cx="82440" cy="93960"/>
              </p14:xfrm>
            </p:contentPart>
          </mc:Choice>
          <mc:Fallback xmlns="">
            <p:pic>
              <p:nvPicPr>
                <p:cNvPr id="77" name="Ink 76">
                  <a:extLst>
                    <a:ext uri="{FF2B5EF4-FFF2-40B4-BE49-F238E27FC236}">
                      <a16:creationId xmlns:a16="http://schemas.microsoft.com/office/drawing/2014/main" id="{193E8687-2D9F-8614-7BA2-922CE6BE2FB2}"/>
                    </a:ext>
                  </a:extLst>
                </p:cNvPr>
                <p:cNvPicPr/>
                <p:nvPr/>
              </p:nvPicPr>
              <p:blipFill>
                <a:blip r:embed="rId16"/>
                <a:stretch>
                  <a:fillRect/>
                </a:stretch>
              </p:blipFill>
              <p:spPr>
                <a:xfrm>
                  <a:off x="1235717" y="2206270"/>
                  <a:ext cx="9468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BC311974-65D3-7CDC-EBE2-90AA985A3DCA}"/>
                  </a:ext>
                </a:extLst>
              </p14:cNvPr>
              <p14:cNvContentPartPr/>
              <p14:nvPr/>
            </p14:nvContentPartPr>
            <p14:xfrm>
              <a:off x="1622678" y="2720539"/>
              <a:ext cx="60840" cy="74160"/>
            </p14:xfrm>
          </p:contentPart>
        </mc:Choice>
        <mc:Fallback xmlns="">
          <p:pic>
            <p:nvPicPr>
              <p:cNvPr id="12" name="Ink 11">
                <a:extLst>
                  <a:ext uri="{FF2B5EF4-FFF2-40B4-BE49-F238E27FC236}">
                    <a16:creationId xmlns:a16="http://schemas.microsoft.com/office/drawing/2014/main" id="{BC311974-65D3-7CDC-EBE2-90AA985A3DCA}"/>
                  </a:ext>
                </a:extLst>
              </p:cNvPr>
              <p:cNvPicPr/>
              <p:nvPr/>
            </p:nvPicPr>
            <p:blipFill>
              <a:blip r:embed="rId18"/>
              <a:stretch>
                <a:fillRect/>
              </a:stretch>
            </p:blipFill>
            <p:spPr>
              <a:xfrm>
                <a:off x="1616558" y="2714419"/>
                <a:ext cx="73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14114DA3-6F6F-58BF-F0E1-EDAC1091D25F}"/>
                  </a:ext>
                </a:extLst>
              </p14:cNvPr>
              <p14:cNvContentPartPr/>
              <p14:nvPr/>
            </p14:nvContentPartPr>
            <p14:xfrm>
              <a:off x="2237558" y="2557819"/>
              <a:ext cx="77040" cy="81720"/>
            </p14:xfrm>
          </p:contentPart>
        </mc:Choice>
        <mc:Fallback xmlns="">
          <p:pic>
            <p:nvPicPr>
              <p:cNvPr id="13" name="Ink 12">
                <a:extLst>
                  <a:ext uri="{FF2B5EF4-FFF2-40B4-BE49-F238E27FC236}">
                    <a16:creationId xmlns:a16="http://schemas.microsoft.com/office/drawing/2014/main" id="{14114DA3-6F6F-58BF-F0E1-EDAC1091D25F}"/>
                  </a:ext>
                </a:extLst>
              </p:cNvPr>
              <p:cNvPicPr/>
              <p:nvPr/>
            </p:nvPicPr>
            <p:blipFill>
              <a:blip r:embed="rId20"/>
              <a:stretch>
                <a:fillRect/>
              </a:stretch>
            </p:blipFill>
            <p:spPr>
              <a:xfrm>
                <a:off x="2231438" y="2551699"/>
                <a:ext cx="89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AF3D957D-9CBF-1035-5E10-0DB620CD9DEB}"/>
                  </a:ext>
                </a:extLst>
              </p14:cNvPr>
              <p14:cNvContentPartPr/>
              <p14:nvPr/>
            </p14:nvContentPartPr>
            <p14:xfrm>
              <a:off x="2857478" y="2551699"/>
              <a:ext cx="92160" cy="109800"/>
            </p14:xfrm>
          </p:contentPart>
        </mc:Choice>
        <mc:Fallback xmlns="">
          <p:pic>
            <p:nvPicPr>
              <p:cNvPr id="14" name="Ink 13">
                <a:extLst>
                  <a:ext uri="{FF2B5EF4-FFF2-40B4-BE49-F238E27FC236}">
                    <a16:creationId xmlns:a16="http://schemas.microsoft.com/office/drawing/2014/main" id="{AF3D957D-9CBF-1035-5E10-0DB620CD9DEB}"/>
                  </a:ext>
                </a:extLst>
              </p:cNvPr>
              <p:cNvPicPr/>
              <p:nvPr/>
            </p:nvPicPr>
            <p:blipFill>
              <a:blip r:embed="rId22"/>
              <a:stretch>
                <a:fillRect/>
              </a:stretch>
            </p:blipFill>
            <p:spPr>
              <a:xfrm>
                <a:off x="2851358" y="2545579"/>
                <a:ext cx="104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6B1CD6DA-3D7C-A325-33D8-9F707D69B4BC}"/>
                  </a:ext>
                </a:extLst>
              </p14:cNvPr>
              <p14:cNvContentPartPr/>
              <p14:nvPr/>
            </p14:nvContentPartPr>
            <p14:xfrm>
              <a:off x="3220358" y="2976499"/>
              <a:ext cx="86040" cy="84240"/>
            </p14:xfrm>
          </p:contentPart>
        </mc:Choice>
        <mc:Fallback xmlns="">
          <p:pic>
            <p:nvPicPr>
              <p:cNvPr id="15" name="Ink 14">
                <a:extLst>
                  <a:ext uri="{FF2B5EF4-FFF2-40B4-BE49-F238E27FC236}">
                    <a16:creationId xmlns:a16="http://schemas.microsoft.com/office/drawing/2014/main" id="{6B1CD6DA-3D7C-A325-33D8-9F707D69B4BC}"/>
                  </a:ext>
                </a:extLst>
              </p:cNvPr>
              <p:cNvPicPr/>
              <p:nvPr/>
            </p:nvPicPr>
            <p:blipFill>
              <a:blip r:embed="rId24"/>
              <a:stretch>
                <a:fillRect/>
              </a:stretch>
            </p:blipFill>
            <p:spPr>
              <a:xfrm>
                <a:off x="3214238" y="2970379"/>
                <a:ext cx="98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045238D6-8CFE-E1BF-0AC1-1E851865C64C}"/>
                  </a:ext>
                </a:extLst>
              </p14:cNvPr>
              <p14:cNvContentPartPr/>
              <p14:nvPr/>
            </p14:nvContentPartPr>
            <p14:xfrm>
              <a:off x="3048638" y="3594259"/>
              <a:ext cx="104400" cy="87480"/>
            </p14:xfrm>
          </p:contentPart>
        </mc:Choice>
        <mc:Fallback xmlns="">
          <p:pic>
            <p:nvPicPr>
              <p:cNvPr id="16" name="Ink 15">
                <a:extLst>
                  <a:ext uri="{FF2B5EF4-FFF2-40B4-BE49-F238E27FC236}">
                    <a16:creationId xmlns:a16="http://schemas.microsoft.com/office/drawing/2014/main" id="{045238D6-8CFE-E1BF-0AC1-1E851865C64C}"/>
                  </a:ext>
                </a:extLst>
              </p:cNvPr>
              <p:cNvPicPr/>
              <p:nvPr/>
            </p:nvPicPr>
            <p:blipFill>
              <a:blip r:embed="rId26"/>
              <a:stretch>
                <a:fillRect/>
              </a:stretch>
            </p:blipFill>
            <p:spPr>
              <a:xfrm>
                <a:off x="3042518" y="3588139"/>
                <a:ext cx="11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00D563C9-5B43-7C17-F5BD-6535F537A85D}"/>
                  </a:ext>
                </a:extLst>
              </p14:cNvPr>
              <p14:cNvContentPartPr/>
              <p14:nvPr/>
            </p14:nvContentPartPr>
            <p14:xfrm>
              <a:off x="1630238" y="3602539"/>
              <a:ext cx="93960" cy="72000"/>
            </p14:xfrm>
          </p:contentPart>
        </mc:Choice>
        <mc:Fallback xmlns="">
          <p:pic>
            <p:nvPicPr>
              <p:cNvPr id="17" name="Ink 16">
                <a:extLst>
                  <a:ext uri="{FF2B5EF4-FFF2-40B4-BE49-F238E27FC236}">
                    <a16:creationId xmlns:a16="http://schemas.microsoft.com/office/drawing/2014/main" id="{00D563C9-5B43-7C17-F5BD-6535F537A85D}"/>
                  </a:ext>
                </a:extLst>
              </p:cNvPr>
              <p:cNvPicPr/>
              <p:nvPr/>
            </p:nvPicPr>
            <p:blipFill>
              <a:blip r:embed="rId28"/>
              <a:stretch>
                <a:fillRect/>
              </a:stretch>
            </p:blipFill>
            <p:spPr>
              <a:xfrm>
                <a:off x="1624118" y="3596388"/>
                <a:ext cx="106200" cy="84302"/>
              </a:xfrm>
              <a:prstGeom prst="rect">
                <a:avLst/>
              </a:prstGeom>
            </p:spPr>
          </p:pic>
        </mc:Fallback>
      </mc:AlternateContent>
      <p:grpSp>
        <p:nvGrpSpPr>
          <p:cNvPr id="18" name="Group 17">
            <a:extLst>
              <a:ext uri="{FF2B5EF4-FFF2-40B4-BE49-F238E27FC236}">
                <a16:creationId xmlns:a16="http://schemas.microsoft.com/office/drawing/2014/main" id="{74595CD7-22DF-9342-E86D-3CB120CCEE22}"/>
              </a:ext>
            </a:extLst>
          </p:cNvPr>
          <p:cNvGrpSpPr/>
          <p:nvPr/>
        </p:nvGrpSpPr>
        <p:grpSpPr>
          <a:xfrm>
            <a:off x="1646078" y="3805939"/>
            <a:ext cx="594720" cy="320040"/>
            <a:chOff x="1395917" y="3020950"/>
            <a:chExt cx="594720" cy="320040"/>
          </a:xfrm>
        </p:grpSpPr>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056D94D4-1F14-0C19-39A9-AFABCF16000B}"/>
                    </a:ext>
                  </a:extLst>
                </p14:cNvPr>
                <p14:cNvContentPartPr/>
                <p14:nvPr/>
              </p14:nvContentPartPr>
              <p14:xfrm>
                <a:off x="1652957" y="3020950"/>
                <a:ext cx="82440" cy="75960"/>
              </p14:xfrm>
            </p:contentPart>
          </mc:Choice>
          <mc:Fallback xmlns="">
            <p:pic>
              <p:nvPicPr>
                <p:cNvPr id="85" name="Ink 84">
                  <a:extLst>
                    <a:ext uri="{FF2B5EF4-FFF2-40B4-BE49-F238E27FC236}">
                      <a16:creationId xmlns:a16="http://schemas.microsoft.com/office/drawing/2014/main" id="{D7AA3987-018F-E7E2-5B01-BFA4377068BF}"/>
                    </a:ext>
                  </a:extLst>
                </p:cNvPr>
                <p:cNvPicPr/>
                <p:nvPr/>
              </p:nvPicPr>
              <p:blipFill>
                <a:blip r:embed="rId30"/>
                <a:stretch>
                  <a:fillRect/>
                </a:stretch>
              </p:blipFill>
              <p:spPr>
                <a:xfrm>
                  <a:off x="1646837" y="3014801"/>
                  <a:ext cx="94680" cy="8825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2A6A7EAA-C0AE-949C-7151-A9CB8A5D19AD}"/>
                    </a:ext>
                  </a:extLst>
                </p14:cNvPr>
                <p14:cNvContentPartPr/>
                <p14:nvPr/>
              </p14:nvContentPartPr>
              <p14:xfrm>
                <a:off x="1890197" y="3246670"/>
                <a:ext cx="100440" cy="94320"/>
              </p14:xfrm>
            </p:contentPart>
          </mc:Choice>
          <mc:Fallback xmlns="">
            <p:pic>
              <p:nvPicPr>
                <p:cNvPr id="86" name="Ink 85">
                  <a:extLst>
                    <a:ext uri="{FF2B5EF4-FFF2-40B4-BE49-F238E27FC236}">
                      <a16:creationId xmlns:a16="http://schemas.microsoft.com/office/drawing/2014/main" id="{D8BAAA48-4477-7CC3-CAEA-8813039F56C4}"/>
                    </a:ext>
                  </a:extLst>
                </p:cNvPr>
                <p:cNvPicPr/>
                <p:nvPr/>
              </p:nvPicPr>
              <p:blipFill>
                <a:blip r:embed="rId32"/>
                <a:stretch>
                  <a:fillRect/>
                </a:stretch>
              </p:blipFill>
              <p:spPr>
                <a:xfrm>
                  <a:off x="1884077" y="3240550"/>
                  <a:ext cx="112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EEE758D3-B829-356F-79B9-BF2385168A97}"/>
                    </a:ext>
                  </a:extLst>
                </p14:cNvPr>
                <p14:cNvContentPartPr/>
                <p14:nvPr/>
              </p14:nvContentPartPr>
              <p14:xfrm>
                <a:off x="1395917" y="3154870"/>
                <a:ext cx="99720" cy="110880"/>
              </p14:xfrm>
            </p:contentPart>
          </mc:Choice>
          <mc:Fallback xmlns="">
            <p:pic>
              <p:nvPicPr>
                <p:cNvPr id="87" name="Ink 86">
                  <a:extLst>
                    <a:ext uri="{FF2B5EF4-FFF2-40B4-BE49-F238E27FC236}">
                      <a16:creationId xmlns:a16="http://schemas.microsoft.com/office/drawing/2014/main" id="{E01E8E62-9488-DC3D-B7C4-EFA952952E08}"/>
                    </a:ext>
                  </a:extLst>
                </p:cNvPr>
                <p:cNvPicPr/>
                <p:nvPr/>
              </p:nvPicPr>
              <p:blipFill>
                <a:blip r:embed="rId34"/>
                <a:stretch>
                  <a:fillRect/>
                </a:stretch>
              </p:blipFill>
              <p:spPr>
                <a:xfrm>
                  <a:off x="1389797" y="3148750"/>
                  <a:ext cx="11196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3868D9A4-ADD1-D68F-8BB1-A1E5E392508F}"/>
                  </a:ext>
                </a:extLst>
              </p14:cNvPr>
              <p14:cNvContentPartPr/>
              <p14:nvPr/>
            </p14:nvContentPartPr>
            <p14:xfrm>
              <a:off x="2752718" y="3909979"/>
              <a:ext cx="86040" cy="99000"/>
            </p14:xfrm>
          </p:contentPart>
        </mc:Choice>
        <mc:Fallback xmlns="">
          <p:pic>
            <p:nvPicPr>
              <p:cNvPr id="22" name="Ink 21">
                <a:extLst>
                  <a:ext uri="{FF2B5EF4-FFF2-40B4-BE49-F238E27FC236}">
                    <a16:creationId xmlns:a16="http://schemas.microsoft.com/office/drawing/2014/main" id="{3868D9A4-ADD1-D68F-8BB1-A1E5E392508F}"/>
                  </a:ext>
                </a:extLst>
              </p:cNvPr>
              <p:cNvPicPr/>
              <p:nvPr/>
            </p:nvPicPr>
            <p:blipFill>
              <a:blip r:embed="rId36"/>
              <a:stretch>
                <a:fillRect/>
              </a:stretch>
            </p:blipFill>
            <p:spPr>
              <a:xfrm>
                <a:off x="2746598" y="3903837"/>
                <a:ext cx="98280" cy="11128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C1B0FDE6-7728-1DA2-EAB1-E814950E6EEB}"/>
                  </a:ext>
                </a:extLst>
              </p14:cNvPr>
              <p14:cNvContentPartPr/>
              <p14:nvPr/>
            </p14:nvContentPartPr>
            <p14:xfrm>
              <a:off x="3405398" y="3647899"/>
              <a:ext cx="97920" cy="99360"/>
            </p14:xfrm>
          </p:contentPart>
        </mc:Choice>
        <mc:Fallback xmlns="">
          <p:pic>
            <p:nvPicPr>
              <p:cNvPr id="23" name="Ink 22">
                <a:extLst>
                  <a:ext uri="{FF2B5EF4-FFF2-40B4-BE49-F238E27FC236}">
                    <a16:creationId xmlns:a16="http://schemas.microsoft.com/office/drawing/2014/main" id="{C1B0FDE6-7728-1DA2-EAB1-E814950E6EEB}"/>
                  </a:ext>
                </a:extLst>
              </p:cNvPr>
              <p:cNvPicPr/>
              <p:nvPr/>
            </p:nvPicPr>
            <p:blipFill>
              <a:blip r:embed="rId38"/>
              <a:stretch>
                <a:fillRect/>
              </a:stretch>
            </p:blipFill>
            <p:spPr>
              <a:xfrm>
                <a:off x="3399300" y="3641779"/>
                <a:ext cx="110115"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D5D5BFB8-C058-0610-ACE8-5357F7CE34EE}"/>
                  </a:ext>
                </a:extLst>
              </p14:cNvPr>
              <p14:cNvContentPartPr/>
              <p14:nvPr/>
            </p14:nvContentPartPr>
            <p14:xfrm>
              <a:off x="3572438" y="3136699"/>
              <a:ext cx="106200" cy="60480"/>
            </p14:xfrm>
          </p:contentPart>
        </mc:Choice>
        <mc:Fallback xmlns="">
          <p:pic>
            <p:nvPicPr>
              <p:cNvPr id="24" name="Ink 23">
                <a:extLst>
                  <a:ext uri="{FF2B5EF4-FFF2-40B4-BE49-F238E27FC236}">
                    <a16:creationId xmlns:a16="http://schemas.microsoft.com/office/drawing/2014/main" id="{D5D5BFB8-C058-0610-ACE8-5357F7CE34EE}"/>
                  </a:ext>
                </a:extLst>
              </p:cNvPr>
              <p:cNvPicPr/>
              <p:nvPr/>
            </p:nvPicPr>
            <p:blipFill>
              <a:blip r:embed="rId40"/>
              <a:stretch>
                <a:fillRect/>
              </a:stretch>
            </p:blipFill>
            <p:spPr>
              <a:xfrm>
                <a:off x="3566318" y="3130542"/>
                <a:ext cx="118440" cy="7279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6FC05BCF-45EB-14F7-C5EE-84236EEE0F9E}"/>
                  </a:ext>
                </a:extLst>
              </p14:cNvPr>
              <p14:cNvContentPartPr/>
              <p14:nvPr/>
            </p14:nvContentPartPr>
            <p14:xfrm>
              <a:off x="3250598" y="2679859"/>
              <a:ext cx="99360" cy="79200"/>
            </p14:xfrm>
          </p:contentPart>
        </mc:Choice>
        <mc:Fallback xmlns="">
          <p:pic>
            <p:nvPicPr>
              <p:cNvPr id="25" name="Ink 24">
                <a:extLst>
                  <a:ext uri="{FF2B5EF4-FFF2-40B4-BE49-F238E27FC236}">
                    <a16:creationId xmlns:a16="http://schemas.microsoft.com/office/drawing/2014/main" id="{6FC05BCF-45EB-14F7-C5EE-84236EEE0F9E}"/>
                  </a:ext>
                </a:extLst>
              </p:cNvPr>
              <p:cNvPicPr/>
              <p:nvPr/>
            </p:nvPicPr>
            <p:blipFill>
              <a:blip r:embed="rId42"/>
              <a:stretch>
                <a:fillRect/>
              </a:stretch>
            </p:blipFill>
            <p:spPr>
              <a:xfrm>
                <a:off x="3244478" y="2673739"/>
                <a:ext cx="111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66E1BB5A-8E13-6012-4E72-F732C45D7784}"/>
                  </a:ext>
                </a:extLst>
              </p14:cNvPr>
              <p14:cNvContentPartPr/>
              <p14:nvPr/>
            </p14:nvContentPartPr>
            <p14:xfrm>
              <a:off x="7222948" y="2090179"/>
              <a:ext cx="37800" cy="2523960"/>
            </p14:xfrm>
          </p:contentPart>
        </mc:Choice>
        <mc:Fallback xmlns="">
          <p:pic>
            <p:nvPicPr>
              <p:cNvPr id="26" name="Ink 25">
                <a:extLst>
                  <a:ext uri="{FF2B5EF4-FFF2-40B4-BE49-F238E27FC236}">
                    <a16:creationId xmlns:a16="http://schemas.microsoft.com/office/drawing/2014/main" id="{66E1BB5A-8E13-6012-4E72-F732C45D7784}"/>
                  </a:ext>
                </a:extLst>
              </p:cNvPr>
              <p:cNvPicPr/>
              <p:nvPr/>
            </p:nvPicPr>
            <p:blipFill>
              <a:blip r:embed="rId44"/>
              <a:stretch>
                <a:fillRect/>
              </a:stretch>
            </p:blipFill>
            <p:spPr>
              <a:xfrm>
                <a:off x="7216828" y="2084059"/>
                <a:ext cx="50040" cy="2536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F969C231-322A-D108-E243-E199896138CC}"/>
                  </a:ext>
                </a:extLst>
              </p14:cNvPr>
              <p14:cNvContentPartPr/>
              <p14:nvPr/>
            </p14:nvContentPartPr>
            <p14:xfrm>
              <a:off x="2282558" y="3035539"/>
              <a:ext cx="67320" cy="50400"/>
            </p14:xfrm>
          </p:contentPart>
        </mc:Choice>
        <mc:Fallback xmlns="">
          <p:pic>
            <p:nvPicPr>
              <p:cNvPr id="27" name="Ink 26">
                <a:extLst>
                  <a:ext uri="{FF2B5EF4-FFF2-40B4-BE49-F238E27FC236}">
                    <a16:creationId xmlns:a16="http://schemas.microsoft.com/office/drawing/2014/main" id="{F969C231-322A-D108-E243-E199896138CC}"/>
                  </a:ext>
                </a:extLst>
              </p:cNvPr>
              <p:cNvPicPr/>
              <p:nvPr/>
            </p:nvPicPr>
            <p:blipFill>
              <a:blip r:embed="rId46"/>
              <a:stretch>
                <a:fillRect/>
              </a:stretch>
            </p:blipFill>
            <p:spPr>
              <a:xfrm>
                <a:off x="2276438" y="3029462"/>
                <a:ext cx="79560" cy="6255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F28EA942-C321-1BE7-773D-E87C52161ABF}"/>
                  </a:ext>
                </a:extLst>
              </p14:cNvPr>
              <p14:cNvContentPartPr/>
              <p14:nvPr/>
            </p14:nvContentPartPr>
            <p14:xfrm>
              <a:off x="2821838" y="3080179"/>
              <a:ext cx="68040" cy="57240"/>
            </p14:xfrm>
          </p:contentPart>
        </mc:Choice>
        <mc:Fallback xmlns="">
          <p:pic>
            <p:nvPicPr>
              <p:cNvPr id="28" name="Ink 27">
                <a:extLst>
                  <a:ext uri="{FF2B5EF4-FFF2-40B4-BE49-F238E27FC236}">
                    <a16:creationId xmlns:a16="http://schemas.microsoft.com/office/drawing/2014/main" id="{F28EA942-C321-1BE7-773D-E87C52161ABF}"/>
                  </a:ext>
                </a:extLst>
              </p:cNvPr>
              <p:cNvPicPr/>
              <p:nvPr/>
            </p:nvPicPr>
            <p:blipFill>
              <a:blip r:embed="rId48"/>
              <a:stretch>
                <a:fillRect/>
              </a:stretch>
            </p:blipFill>
            <p:spPr>
              <a:xfrm>
                <a:off x="2815718" y="3074059"/>
                <a:ext cx="80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67012E8B-769B-51D2-AC47-140F7150797B}"/>
                  </a:ext>
                </a:extLst>
              </p14:cNvPr>
              <p14:cNvContentPartPr/>
              <p14:nvPr/>
            </p14:nvContentPartPr>
            <p14:xfrm>
              <a:off x="2102918" y="3187459"/>
              <a:ext cx="64440" cy="63000"/>
            </p14:xfrm>
          </p:contentPart>
        </mc:Choice>
        <mc:Fallback xmlns="">
          <p:pic>
            <p:nvPicPr>
              <p:cNvPr id="29" name="Ink 28">
                <a:extLst>
                  <a:ext uri="{FF2B5EF4-FFF2-40B4-BE49-F238E27FC236}">
                    <a16:creationId xmlns:a16="http://schemas.microsoft.com/office/drawing/2014/main" id="{67012E8B-769B-51D2-AC47-140F7150797B}"/>
                  </a:ext>
                </a:extLst>
              </p:cNvPr>
              <p:cNvPicPr/>
              <p:nvPr/>
            </p:nvPicPr>
            <p:blipFill>
              <a:blip r:embed="rId50"/>
              <a:stretch>
                <a:fillRect/>
              </a:stretch>
            </p:blipFill>
            <p:spPr>
              <a:xfrm>
                <a:off x="2096798" y="3181339"/>
                <a:ext cx="76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99E86B80-ACA3-691A-91FC-540C3617467B}"/>
                  </a:ext>
                </a:extLst>
              </p14:cNvPr>
              <p14:cNvContentPartPr/>
              <p14:nvPr/>
            </p14:nvContentPartPr>
            <p14:xfrm>
              <a:off x="2376518" y="3215899"/>
              <a:ext cx="66960" cy="46080"/>
            </p14:xfrm>
          </p:contentPart>
        </mc:Choice>
        <mc:Fallback xmlns="">
          <p:pic>
            <p:nvPicPr>
              <p:cNvPr id="30" name="Ink 29">
                <a:extLst>
                  <a:ext uri="{FF2B5EF4-FFF2-40B4-BE49-F238E27FC236}">
                    <a16:creationId xmlns:a16="http://schemas.microsoft.com/office/drawing/2014/main" id="{99E86B80-ACA3-691A-91FC-540C3617467B}"/>
                  </a:ext>
                </a:extLst>
              </p:cNvPr>
              <p:cNvPicPr/>
              <p:nvPr/>
            </p:nvPicPr>
            <p:blipFill>
              <a:blip r:embed="rId52"/>
              <a:stretch>
                <a:fillRect/>
              </a:stretch>
            </p:blipFill>
            <p:spPr>
              <a:xfrm>
                <a:off x="2370398" y="3209779"/>
                <a:ext cx="79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1EC10AE1-DBE9-F416-65B2-918ECCE16A2F}"/>
                  </a:ext>
                </a:extLst>
              </p14:cNvPr>
              <p14:cNvContentPartPr/>
              <p14:nvPr/>
            </p14:nvContentPartPr>
            <p14:xfrm>
              <a:off x="2652638" y="3174859"/>
              <a:ext cx="46080" cy="52560"/>
            </p14:xfrm>
          </p:contentPart>
        </mc:Choice>
        <mc:Fallback xmlns="">
          <p:pic>
            <p:nvPicPr>
              <p:cNvPr id="31" name="Ink 30">
                <a:extLst>
                  <a:ext uri="{FF2B5EF4-FFF2-40B4-BE49-F238E27FC236}">
                    <a16:creationId xmlns:a16="http://schemas.microsoft.com/office/drawing/2014/main" id="{1EC10AE1-DBE9-F416-65B2-918ECCE16A2F}"/>
                  </a:ext>
                </a:extLst>
              </p:cNvPr>
              <p:cNvPicPr/>
              <p:nvPr/>
            </p:nvPicPr>
            <p:blipFill>
              <a:blip r:embed="rId54"/>
              <a:stretch>
                <a:fillRect/>
              </a:stretch>
            </p:blipFill>
            <p:spPr>
              <a:xfrm>
                <a:off x="2646518" y="3168739"/>
                <a:ext cx="58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B689CEE7-C9F6-8D3B-CABC-8B82E12575F5}"/>
                  </a:ext>
                </a:extLst>
              </p14:cNvPr>
              <p14:cNvContentPartPr/>
              <p14:nvPr/>
            </p14:nvContentPartPr>
            <p14:xfrm>
              <a:off x="2697998" y="3546019"/>
              <a:ext cx="57240" cy="50760"/>
            </p14:xfrm>
          </p:contentPart>
        </mc:Choice>
        <mc:Fallback xmlns="">
          <p:pic>
            <p:nvPicPr>
              <p:cNvPr id="32" name="Ink 31">
                <a:extLst>
                  <a:ext uri="{FF2B5EF4-FFF2-40B4-BE49-F238E27FC236}">
                    <a16:creationId xmlns:a16="http://schemas.microsoft.com/office/drawing/2014/main" id="{B689CEE7-C9F6-8D3B-CABC-8B82E12575F5}"/>
                  </a:ext>
                </a:extLst>
              </p:cNvPr>
              <p:cNvPicPr/>
              <p:nvPr/>
            </p:nvPicPr>
            <p:blipFill>
              <a:blip r:embed="rId56"/>
              <a:stretch>
                <a:fillRect/>
              </a:stretch>
            </p:blipFill>
            <p:spPr>
              <a:xfrm>
                <a:off x="2691878" y="3539899"/>
                <a:ext cx="69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9847B9A2-BBF8-FD52-ADEC-17513F3A652F}"/>
                  </a:ext>
                </a:extLst>
              </p14:cNvPr>
              <p14:cNvContentPartPr/>
              <p14:nvPr/>
            </p14:nvContentPartPr>
            <p14:xfrm>
              <a:off x="2224598" y="3504619"/>
              <a:ext cx="83160" cy="67680"/>
            </p14:xfrm>
          </p:contentPart>
        </mc:Choice>
        <mc:Fallback xmlns="">
          <p:pic>
            <p:nvPicPr>
              <p:cNvPr id="33" name="Ink 32">
                <a:extLst>
                  <a:ext uri="{FF2B5EF4-FFF2-40B4-BE49-F238E27FC236}">
                    <a16:creationId xmlns:a16="http://schemas.microsoft.com/office/drawing/2014/main" id="{9847B9A2-BBF8-FD52-ADEC-17513F3A652F}"/>
                  </a:ext>
                </a:extLst>
              </p:cNvPr>
              <p:cNvPicPr/>
              <p:nvPr/>
            </p:nvPicPr>
            <p:blipFill>
              <a:blip r:embed="rId58"/>
              <a:stretch>
                <a:fillRect/>
              </a:stretch>
            </p:blipFill>
            <p:spPr>
              <a:xfrm>
                <a:off x="2218451" y="3498499"/>
                <a:ext cx="95453"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2CF72B25-A4D0-C4C0-185C-6A367AD07AC8}"/>
                  </a:ext>
                </a:extLst>
              </p14:cNvPr>
              <p14:cNvContentPartPr/>
              <p14:nvPr/>
            </p14:nvContentPartPr>
            <p14:xfrm>
              <a:off x="2319998" y="2802619"/>
              <a:ext cx="51120" cy="19440"/>
            </p14:xfrm>
          </p:contentPart>
        </mc:Choice>
        <mc:Fallback xmlns="">
          <p:pic>
            <p:nvPicPr>
              <p:cNvPr id="34" name="Ink 33">
                <a:extLst>
                  <a:ext uri="{FF2B5EF4-FFF2-40B4-BE49-F238E27FC236}">
                    <a16:creationId xmlns:a16="http://schemas.microsoft.com/office/drawing/2014/main" id="{2CF72B25-A4D0-C4C0-185C-6A367AD07AC8}"/>
                  </a:ext>
                </a:extLst>
              </p:cNvPr>
              <p:cNvPicPr/>
              <p:nvPr/>
            </p:nvPicPr>
            <p:blipFill>
              <a:blip r:embed="rId60"/>
              <a:stretch>
                <a:fillRect/>
              </a:stretch>
            </p:blipFill>
            <p:spPr>
              <a:xfrm>
                <a:off x="2313878" y="2796384"/>
                <a:ext cx="63360" cy="3191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B869CCB7-734F-B9C5-37C2-8B3CBD519A7F}"/>
                  </a:ext>
                </a:extLst>
              </p14:cNvPr>
              <p14:cNvContentPartPr/>
              <p14:nvPr/>
            </p14:nvContentPartPr>
            <p14:xfrm>
              <a:off x="2240078" y="2802619"/>
              <a:ext cx="131040" cy="62280"/>
            </p14:xfrm>
          </p:contentPart>
        </mc:Choice>
        <mc:Fallback xmlns="">
          <p:pic>
            <p:nvPicPr>
              <p:cNvPr id="35" name="Ink 34">
                <a:extLst>
                  <a:ext uri="{FF2B5EF4-FFF2-40B4-BE49-F238E27FC236}">
                    <a16:creationId xmlns:a16="http://schemas.microsoft.com/office/drawing/2014/main" id="{B869CCB7-734F-B9C5-37C2-8B3CBD519A7F}"/>
                  </a:ext>
                </a:extLst>
              </p:cNvPr>
              <p:cNvPicPr/>
              <p:nvPr/>
            </p:nvPicPr>
            <p:blipFill>
              <a:blip r:embed="rId62"/>
              <a:stretch>
                <a:fillRect/>
              </a:stretch>
            </p:blipFill>
            <p:spPr>
              <a:xfrm>
                <a:off x="2233958" y="2796499"/>
                <a:ext cx="143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Ink 35">
                <a:extLst>
                  <a:ext uri="{FF2B5EF4-FFF2-40B4-BE49-F238E27FC236}">
                    <a16:creationId xmlns:a16="http://schemas.microsoft.com/office/drawing/2014/main" id="{98AE589A-E344-3774-2540-6825F71F6A52}"/>
                  </a:ext>
                </a:extLst>
              </p14:cNvPr>
              <p14:cNvContentPartPr/>
              <p14:nvPr/>
            </p14:nvContentPartPr>
            <p14:xfrm>
              <a:off x="2024078" y="2906299"/>
              <a:ext cx="148320" cy="157320"/>
            </p14:xfrm>
          </p:contentPart>
        </mc:Choice>
        <mc:Fallback xmlns="">
          <p:pic>
            <p:nvPicPr>
              <p:cNvPr id="36" name="Ink 35">
                <a:extLst>
                  <a:ext uri="{FF2B5EF4-FFF2-40B4-BE49-F238E27FC236}">
                    <a16:creationId xmlns:a16="http://schemas.microsoft.com/office/drawing/2014/main" id="{98AE589A-E344-3774-2540-6825F71F6A52}"/>
                  </a:ext>
                </a:extLst>
              </p:cNvPr>
              <p:cNvPicPr/>
              <p:nvPr/>
            </p:nvPicPr>
            <p:blipFill>
              <a:blip r:embed="rId64"/>
              <a:stretch>
                <a:fillRect/>
              </a:stretch>
            </p:blipFill>
            <p:spPr>
              <a:xfrm>
                <a:off x="2017958" y="2900179"/>
                <a:ext cx="160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Ink 36">
                <a:extLst>
                  <a:ext uri="{FF2B5EF4-FFF2-40B4-BE49-F238E27FC236}">
                    <a16:creationId xmlns:a16="http://schemas.microsoft.com/office/drawing/2014/main" id="{48EDBCA4-424D-3565-23C2-56ECDFE2061E}"/>
                  </a:ext>
                </a:extLst>
              </p14:cNvPr>
              <p14:cNvContentPartPr/>
              <p14:nvPr/>
            </p14:nvContentPartPr>
            <p14:xfrm>
              <a:off x="1945958" y="3104659"/>
              <a:ext cx="56880" cy="155520"/>
            </p14:xfrm>
          </p:contentPart>
        </mc:Choice>
        <mc:Fallback xmlns="">
          <p:pic>
            <p:nvPicPr>
              <p:cNvPr id="37" name="Ink 36">
                <a:extLst>
                  <a:ext uri="{FF2B5EF4-FFF2-40B4-BE49-F238E27FC236}">
                    <a16:creationId xmlns:a16="http://schemas.microsoft.com/office/drawing/2014/main" id="{48EDBCA4-424D-3565-23C2-56ECDFE2061E}"/>
                  </a:ext>
                </a:extLst>
              </p:cNvPr>
              <p:cNvPicPr/>
              <p:nvPr/>
            </p:nvPicPr>
            <p:blipFill>
              <a:blip r:embed="rId66"/>
              <a:stretch>
                <a:fillRect/>
              </a:stretch>
            </p:blipFill>
            <p:spPr>
              <a:xfrm>
                <a:off x="1939838" y="3098539"/>
                <a:ext cx="69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Ink 37">
                <a:extLst>
                  <a:ext uri="{FF2B5EF4-FFF2-40B4-BE49-F238E27FC236}">
                    <a16:creationId xmlns:a16="http://schemas.microsoft.com/office/drawing/2014/main" id="{BB0BFB56-DD72-4274-FAC7-EB59C92FA350}"/>
                  </a:ext>
                </a:extLst>
              </p14:cNvPr>
              <p14:cNvContentPartPr/>
              <p14:nvPr/>
            </p14:nvContentPartPr>
            <p14:xfrm>
              <a:off x="1926518" y="3223459"/>
              <a:ext cx="27720" cy="314280"/>
            </p14:xfrm>
          </p:contentPart>
        </mc:Choice>
        <mc:Fallback xmlns="">
          <p:pic>
            <p:nvPicPr>
              <p:cNvPr id="38" name="Ink 37">
                <a:extLst>
                  <a:ext uri="{FF2B5EF4-FFF2-40B4-BE49-F238E27FC236}">
                    <a16:creationId xmlns:a16="http://schemas.microsoft.com/office/drawing/2014/main" id="{BB0BFB56-DD72-4274-FAC7-EB59C92FA350}"/>
                  </a:ext>
                </a:extLst>
              </p:cNvPr>
              <p:cNvPicPr/>
              <p:nvPr/>
            </p:nvPicPr>
            <p:blipFill>
              <a:blip r:embed="rId68"/>
              <a:stretch>
                <a:fillRect/>
              </a:stretch>
            </p:blipFill>
            <p:spPr>
              <a:xfrm>
                <a:off x="1920317" y="3217339"/>
                <a:ext cx="40121"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Ink 38">
                <a:extLst>
                  <a:ext uri="{FF2B5EF4-FFF2-40B4-BE49-F238E27FC236}">
                    <a16:creationId xmlns:a16="http://schemas.microsoft.com/office/drawing/2014/main" id="{8FEB60C6-E891-91AC-BA82-A21CFA257E1F}"/>
                  </a:ext>
                </a:extLst>
              </p14:cNvPr>
              <p14:cNvContentPartPr/>
              <p14:nvPr/>
            </p14:nvContentPartPr>
            <p14:xfrm>
              <a:off x="1986998" y="3584179"/>
              <a:ext cx="173880" cy="136800"/>
            </p14:xfrm>
          </p:contentPart>
        </mc:Choice>
        <mc:Fallback xmlns="">
          <p:pic>
            <p:nvPicPr>
              <p:cNvPr id="39" name="Ink 38">
                <a:extLst>
                  <a:ext uri="{FF2B5EF4-FFF2-40B4-BE49-F238E27FC236}">
                    <a16:creationId xmlns:a16="http://schemas.microsoft.com/office/drawing/2014/main" id="{8FEB60C6-E891-91AC-BA82-A21CFA257E1F}"/>
                  </a:ext>
                </a:extLst>
              </p:cNvPr>
              <p:cNvPicPr/>
              <p:nvPr/>
            </p:nvPicPr>
            <p:blipFill>
              <a:blip r:embed="rId70"/>
              <a:stretch>
                <a:fillRect/>
              </a:stretch>
            </p:blipFill>
            <p:spPr>
              <a:xfrm>
                <a:off x="1980878" y="3578059"/>
                <a:ext cx="186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Ink 39">
                <a:extLst>
                  <a:ext uri="{FF2B5EF4-FFF2-40B4-BE49-F238E27FC236}">
                    <a16:creationId xmlns:a16="http://schemas.microsoft.com/office/drawing/2014/main" id="{08DA8408-5D83-D2A2-9446-CE006A95BA3D}"/>
                  </a:ext>
                </a:extLst>
              </p14:cNvPr>
              <p14:cNvContentPartPr/>
              <p14:nvPr/>
            </p14:nvContentPartPr>
            <p14:xfrm>
              <a:off x="2216678" y="3739339"/>
              <a:ext cx="224280" cy="50400"/>
            </p14:xfrm>
          </p:contentPart>
        </mc:Choice>
        <mc:Fallback xmlns="">
          <p:pic>
            <p:nvPicPr>
              <p:cNvPr id="40" name="Ink 39">
                <a:extLst>
                  <a:ext uri="{FF2B5EF4-FFF2-40B4-BE49-F238E27FC236}">
                    <a16:creationId xmlns:a16="http://schemas.microsoft.com/office/drawing/2014/main" id="{08DA8408-5D83-D2A2-9446-CE006A95BA3D}"/>
                  </a:ext>
                </a:extLst>
              </p:cNvPr>
              <p:cNvPicPr/>
              <p:nvPr/>
            </p:nvPicPr>
            <p:blipFill>
              <a:blip r:embed="rId72"/>
              <a:stretch>
                <a:fillRect/>
              </a:stretch>
            </p:blipFill>
            <p:spPr>
              <a:xfrm>
                <a:off x="2210558" y="3733219"/>
                <a:ext cx="236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Ink 40">
                <a:extLst>
                  <a:ext uri="{FF2B5EF4-FFF2-40B4-BE49-F238E27FC236}">
                    <a16:creationId xmlns:a16="http://schemas.microsoft.com/office/drawing/2014/main" id="{49CDC8CD-CD30-7537-A507-A279F2289E73}"/>
                  </a:ext>
                </a:extLst>
              </p14:cNvPr>
              <p14:cNvContentPartPr/>
              <p14:nvPr/>
            </p14:nvContentPartPr>
            <p14:xfrm>
              <a:off x="2512958" y="3768499"/>
              <a:ext cx="218520" cy="24480"/>
            </p14:xfrm>
          </p:contentPart>
        </mc:Choice>
        <mc:Fallback xmlns="">
          <p:pic>
            <p:nvPicPr>
              <p:cNvPr id="41" name="Ink 40">
                <a:extLst>
                  <a:ext uri="{FF2B5EF4-FFF2-40B4-BE49-F238E27FC236}">
                    <a16:creationId xmlns:a16="http://schemas.microsoft.com/office/drawing/2014/main" id="{49CDC8CD-CD30-7537-A507-A279F2289E73}"/>
                  </a:ext>
                </a:extLst>
              </p:cNvPr>
              <p:cNvPicPr/>
              <p:nvPr/>
            </p:nvPicPr>
            <p:blipFill>
              <a:blip r:embed="rId74"/>
              <a:stretch>
                <a:fillRect/>
              </a:stretch>
            </p:blipFill>
            <p:spPr>
              <a:xfrm>
                <a:off x="2506838" y="3762379"/>
                <a:ext cx="230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Ink 41">
                <a:extLst>
                  <a:ext uri="{FF2B5EF4-FFF2-40B4-BE49-F238E27FC236}">
                    <a16:creationId xmlns:a16="http://schemas.microsoft.com/office/drawing/2014/main" id="{5A32FA1D-8DE5-5904-A3EE-71DB2B70576D}"/>
                  </a:ext>
                </a:extLst>
              </p14:cNvPr>
              <p14:cNvContentPartPr/>
              <p14:nvPr/>
            </p14:nvContentPartPr>
            <p14:xfrm>
              <a:off x="2701958" y="3578779"/>
              <a:ext cx="226440" cy="207360"/>
            </p14:xfrm>
          </p:contentPart>
        </mc:Choice>
        <mc:Fallback xmlns="">
          <p:pic>
            <p:nvPicPr>
              <p:cNvPr id="42" name="Ink 41">
                <a:extLst>
                  <a:ext uri="{FF2B5EF4-FFF2-40B4-BE49-F238E27FC236}">
                    <a16:creationId xmlns:a16="http://schemas.microsoft.com/office/drawing/2014/main" id="{5A32FA1D-8DE5-5904-A3EE-71DB2B70576D}"/>
                  </a:ext>
                </a:extLst>
              </p:cNvPr>
              <p:cNvPicPr/>
              <p:nvPr/>
            </p:nvPicPr>
            <p:blipFill>
              <a:blip r:embed="rId76"/>
              <a:stretch>
                <a:fillRect/>
              </a:stretch>
            </p:blipFill>
            <p:spPr>
              <a:xfrm>
                <a:off x="2695828" y="3572659"/>
                <a:ext cx="238699"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Ink 42">
                <a:extLst>
                  <a:ext uri="{FF2B5EF4-FFF2-40B4-BE49-F238E27FC236}">
                    <a16:creationId xmlns:a16="http://schemas.microsoft.com/office/drawing/2014/main" id="{CF2C95BA-E285-9355-6FED-F617CEFFC213}"/>
                  </a:ext>
                </a:extLst>
              </p14:cNvPr>
              <p14:cNvContentPartPr/>
              <p14:nvPr/>
            </p14:nvContentPartPr>
            <p14:xfrm>
              <a:off x="2894918" y="3264859"/>
              <a:ext cx="183600" cy="352080"/>
            </p14:xfrm>
          </p:contentPart>
        </mc:Choice>
        <mc:Fallback xmlns="">
          <p:pic>
            <p:nvPicPr>
              <p:cNvPr id="43" name="Ink 42">
                <a:extLst>
                  <a:ext uri="{FF2B5EF4-FFF2-40B4-BE49-F238E27FC236}">
                    <a16:creationId xmlns:a16="http://schemas.microsoft.com/office/drawing/2014/main" id="{CF2C95BA-E285-9355-6FED-F617CEFFC213}"/>
                  </a:ext>
                </a:extLst>
              </p:cNvPr>
              <p:cNvPicPr/>
              <p:nvPr/>
            </p:nvPicPr>
            <p:blipFill>
              <a:blip r:embed="rId78"/>
              <a:stretch>
                <a:fillRect/>
              </a:stretch>
            </p:blipFill>
            <p:spPr>
              <a:xfrm>
                <a:off x="2888798" y="3258739"/>
                <a:ext cx="195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Ink 43">
                <a:extLst>
                  <a:ext uri="{FF2B5EF4-FFF2-40B4-BE49-F238E27FC236}">
                    <a16:creationId xmlns:a16="http://schemas.microsoft.com/office/drawing/2014/main" id="{07775502-A6EC-88DD-A63C-1166EA5187DF}"/>
                  </a:ext>
                </a:extLst>
              </p14:cNvPr>
              <p14:cNvContentPartPr/>
              <p14:nvPr/>
            </p14:nvContentPartPr>
            <p14:xfrm>
              <a:off x="2844158" y="2907739"/>
              <a:ext cx="236160" cy="331560"/>
            </p14:xfrm>
          </p:contentPart>
        </mc:Choice>
        <mc:Fallback xmlns="">
          <p:pic>
            <p:nvPicPr>
              <p:cNvPr id="44" name="Ink 43">
                <a:extLst>
                  <a:ext uri="{FF2B5EF4-FFF2-40B4-BE49-F238E27FC236}">
                    <a16:creationId xmlns:a16="http://schemas.microsoft.com/office/drawing/2014/main" id="{07775502-A6EC-88DD-A63C-1166EA5187DF}"/>
                  </a:ext>
                </a:extLst>
              </p:cNvPr>
              <p:cNvPicPr/>
              <p:nvPr/>
            </p:nvPicPr>
            <p:blipFill>
              <a:blip r:embed="rId80"/>
              <a:stretch>
                <a:fillRect/>
              </a:stretch>
            </p:blipFill>
            <p:spPr>
              <a:xfrm>
                <a:off x="2838029" y="2901619"/>
                <a:ext cx="248419"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Ink 44">
                <a:extLst>
                  <a:ext uri="{FF2B5EF4-FFF2-40B4-BE49-F238E27FC236}">
                    <a16:creationId xmlns:a16="http://schemas.microsoft.com/office/drawing/2014/main" id="{E2FAB6A0-9DB5-5D6C-6A27-41D67AB804C6}"/>
                  </a:ext>
                </a:extLst>
              </p14:cNvPr>
              <p14:cNvContentPartPr/>
              <p14:nvPr/>
            </p14:nvContentPartPr>
            <p14:xfrm>
              <a:off x="2754518" y="2874979"/>
              <a:ext cx="48960" cy="2160"/>
            </p14:xfrm>
          </p:contentPart>
        </mc:Choice>
        <mc:Fallback xmlns="">
          <p:pic>
            <p:nvPicPr>
              <p:cNvPr id="45" name="Ink 44">
                <a:extLst>
                  <a:ext uri="{FF2B5EF4-FFF2-40B4-BE49-F238E27FC236}">
                    <a16:creationId xmlns:a16="http://schemas.microsoft.com/office/drawing/2014/main" id="{E2FAB6A0-9DB5-5D6C-6A27-41D67AB804C6}"/>
                  </a:ext>
                </a:extLst>
              </p:cNvPr>
              <p:cNvPicPr/>
              <p:nvPr/>
            </p:nvPicPr>
            <p:blipFill>
              <a:blip r:embed="rId82"/>
              <a:stretch>
                <a:fillRect/>
              </a:stretch>
            </p:blipFill>
            <p:spPr>
              <a:xfrm>
                <a:off x="2748398" y="2868859"/>
                <a:ext cx="61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Ink 45">
                <a:extLst>
                  <a:ext uri="{FF2B5EF4-FFF2-40B4-BE49-F238E27FC236}">
                    <a16:creationId xmlns:a16="http://schemas.microsoft.com/office/drawing/2014/main" id="{15A0BE88-47CE-A082-680B-CE7402DC6B05}"/>
                  </a:ext>
                </a:extLst>
              </p14:cNvPr>
              <p14:cNvContentPartPr/>
              <p14:nvPr/>
            </p14:nvContentPartPr>
            <p14:xfrm>
              <a:off x="2536358" y="2840779"/>
              <a:ext cx="267120" cy="36720"/>
            </p14:xfrm>
          </p:contentPart>
        </mc:Choice>
        <mc:Fallback xmlns="">
          <p:pic>
            <p:nvPicPr>
              <p:cNvPr id="46" name="Ink 45">
                <a:extLst>
                  <a:ext uri="{FF2B5EF4-FFF2-40B4-BE49-F238E27FC236}">
                    <a16:creationId xmlns:a16="http://schemas.microsoft.com/office/drawing/2014/main" id="{15A0BE88-47CE-A082-680B-CE7402DC6B05}"/>
                  </a:ext>
                </a:extLst>
              </p:cNvPr>
              <p:cNvPicPr/>
              <p:nvPr/>
            </p:nvPicPr>
            <p:blipFill>
              <a:blip r:embed="rId84"/>
              <a:stretch>
                <a:fillRect/>
              </a:stretch>
            </p:blipFill>
            <p:spPr>
              <a:xfrm>
                <a:off x="2530238" y="2834659"/>
                <a:ext cx="279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Ink 46">
                <a:extLst>
                  <a:ext uri="{FF2B5EF4-FFF2-40B4-BE49-F238E27FC236}">
                    <a16:creationId xmlns:a16="http://schemas.microsoft.com/office/drawing/2014/main" id="{65C44553-1B04-E00F-1629-34FD86333146}"/>
                  </a:ext>
                </a:extLst>
              </p14:cNvPr>
              <p14:cNvContentPartPr/>
              <p14:nvPr/>
            </p14:nvContentPartPr>
            <p14:xfrm>
              <a:off x="2312438" y="2833579"/>
              <a:ext cx="284760" cy="22680"/>
            </p14:xfrm>
          </p:contentPart>
        </mc:Choice>
        <mc:Fallback xmlns="">
          <p:pic>
            <p:nvPicPr>
              <p:cNvPr id="47" name="Ink 46">
                <a:extLst>
                  <a:ext uri="{FF2B5EF4-FFF2-40B4-BE49-F238E27FC236}">
                    <a16:creationId xmlns:a16="http://schemas.microsoft.com/office/drawing/2014/main" id="{65C44553-1B04-E00F-1629-34FD86333146}"/>
                  </a:ext>
                </a:extLst>
              </p:cNvPr>
              <p:cNvPicPr/>
              <p:nvPr/>
            </p:nvPicPr>
            <p:blipFill>
              <a:blip r:embed="rId86"/>
              <a:stretch>
                <a:fillRect/>
              </a:stretch>
            </p:blipFill>
            <p:spPr>
              <a:xfrm>
                <a:off x="2306318" y="2827459"/>
                <a:ext cx="297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Ink 47">
                <a:extLst>
                  <a:ext uri="{FF2B5EF4-FFF2-40B4-BE49-F238E27FC236}">
                    <a16:creationId xmlns:a16="http://schemas.microsoft.com/office/drawing/2014/main" id="{50F2D0BE-EF38-1740-263E-B782286CA94D}"/>
                  </a:ext>
                </a:extLst>
              </p14:cNvPr>
              <p14:cNvContentPartPr/>
              <p14:nvPr/>
            </p14:nvContentPartPr>
            <p14:xfrm>
              <a:off x="4235198" y="3413179"/>
              <a:ext cx="107640" cy="146880"/>
            </p14:xfrm>
          </p:contentPart>
        </mc:Choice>
        <mc:Fallback xmlns="">
          <p:pic>
            <p:nvPicPr>
              <p:cNvPr id="48" name="Ink 47">
                <a:extLst>
                  <a:ext uri="{FF2B5EF4-FFF2-40B4-BE49-F238E27FC236}">
                    <a16:creationId xmlns:a16="http://schemas.microsoft.com/office/drawing/2014/main" id="{50F2D0BE-EF38-1740-263E-B782286CA94D}"/>
                  </a:ext>
                </a:extLst>
              </p:cNvPr>
              <p:cNvPicPr/>
              <p:nvPr/>
            </p:nvPicPr>
            <p:blipFill>
              <a:blip r:embed="rId88"/>
              <a:stretch>
                <a:fillRect/>
              </a:stretch>
            </p:blipFill>
            <p:spPr>
              <a:xfrm>
                <a:off x="4229057" y="3407059"/>
                <a:ext cx="119921"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Ink 48">
                <a:extLst>
                  <a:ext uri="{FF2B5EF4-FFF2-40B4-BE49-F238E27FC236}">
                    <a16:creationId xmlns:a16="http://schemas.microsoft.com/office/drawing/2014/main" id="{0E93AC0C-CCD1-34A6-0383-CE03B95CB4A2}"/>
                  </a:ext>
                </a:extLst>
              </p14:cNvPr>
              <p14:cNvContentPartPr/>
              <p14:nvPr/>
            </p14:nvContentPartPr>
            <p14:xfrm>
              <a:off x="4192358" y="3413179"/>
              <a:ext cx="177480" cy="233280"/>
            </p14:xfrm>
          </p:contentPart>
        </mc:Choice>
        <mc:Fallback xmlns="">
          <p:pic>
            <p:nvPicPr>
              <p:cNvPr id="49" name="Ink 48">
                <a:extLst>
                  <a:ext uri="{FF2B5EF4-FFF2-40B4-BE49-F238E27FC236}">
                    <a16:creationId xmlns:a16="http://schemas.microsoft.com/office/drawing/2014/main" id="{0E93AC0C-CCD1-34A6-0383-CE03B95CB4A2}"/>
                  </a:ext>
                </a:extLst>
              </p:cNvPr>
              <p:cNvPicPr/>
              <p:nvPr/>
            </p:nvPicPr>
            <p:blipFill>
              <a:blip r:embed="rId90"/>
              <a:stretch>
                <a:fillRect/>
              </a:stretch>
            </p:blipFill>
            <p:spPr>
              <a:xfrm>
                <a:off x="4186238" y="3407059"/>
                <a:ext cx="189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Ink 49">
                <a:extLst>
                  <a:ext uri="{FF2B5EF4-FFF2-40B4-BE49-F238E27FC236}">
                    <a16:creationId xmlns:a16="http://schemas.microsoft.com/office/drawing/2014/main" id="{0424E363-43E9-6980-A255-66ABA0E8AD2F}"/>
                  </a:ext>
                </a:extLst>
              </p14:cNvPr>
              <p14:cNvContentPartPr/>
              <p14:nvPr/>
            </p14:nvContentPartPr>
            <p14:xfrm>
              <a:off x="4356158" y="3478699"/>
              <a:ext cx="74520" cy="119520"/>
            </p14:xfrm>
          </p:contentPart>
        </mc:Choice>
        <mc:Fallback xmlns="">
          <p:pic>
            <p:nvPicPr>
              <p:cNvPr id="50" name="Ink 49">
                <a:extLst>
                  <a:ext uri="{FF2B5EF4-FFF2-40B4-BE49-F238E27FC236}">
                    <a16:creationId xmlns:a16="http://schemas.microsoft.com/office/drawing/2014/main" id="{0424E363-43E9-6980-A255-66ABA0E8AD2F}"/>
                  </a:ext>
                </a:extLst>
              </p:cNvPr>
              <p:cNvPicPr/>
              <p:nvPr/>
            </p:nvPicPr>
            <p:blipFill>
              <a:blip r:embed="rId92"/>
              <a:stretch>
                <a:fillRect/>
              </a:stretch>
            </p:blipFill>
            <p:spPr>
              <a:xfrm>
                <a:off x="4350038" y="3472579"/>
                <a:ext cx="86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Ink 50">
                <a:extLst>
                  <a:ext uri="{FF2B5EF4-FFF2-40B4-BE49-F238E27FC236}">
                    <a16:creationId xmlns:a16="http://schemas.microsoft.com/office/drawing/2014/main" id="{C1F72025-615E-F6BF-CDF5-79B1B4165DCB}"/>
                  </a:ext>
                </a:extLst>
              </p14:cNvPr>
              <p14:cNvContentPartPr/>
              <p14:nvPr/>
            </p14:nvContentPartPr>
            <p14:xfrm>
              <a:off x="4011278" y="3349459"/>
              <a:ext cx="136440" cy="190080"/>
            </p14:xfrm>
          </p:contentPart>
        </mc:Choice>
        <mc:Fallback xmlns="">
          <p:pic>
            <p:nvPicPr>
              <p:cNvPr id="51" name="Ink 50">
                <a:extLst>
                  <a:ext uri="{FF2B5EF4-FFF2-40B4-BE49-F238E27FC236}">
                    <a16:creationId xmlns:a16="http://schemas.microsoft.com/office/drawing/2014/main" id="{C1F72025-615E-F6BF-CDF5-79B1B4165DCB}"/>
                  </a:ext>
                </a:extLst>
              </p:cNvPr>
              <p:cNvPicPr/>
              <p:nvPr/>
            </p:nvPicPr>
            <p:blipFill>
              <a:blip r:embed="rId94"/>
              <a:stretch>
                <a:fillRect/>
              </a:stretch>
            </p:blipFill>
            <p:spPr>
              <a:xfrm>
                <a:off x="4005174" y="3343339"/>
                <a:ext cx="148648"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Ink 51">
                <a:extLst>
                  <a:ext uri="{FF2B5EF4-FFF2-40B4-BE49-F238E27FC236}">
                    <a16:creationId xmlns:a16="http://schemas.microsoft.com/office/drawing/2014/main" id="{A3344D89-49FA-B5AF-7BD5-E58551832D4B}"/>
                  </a:ext>
                </a:extLst>
              </p14:cNvPr>
              <p14:cNvContentPartPr/>
              <p14:nvPr/>
            </p14:nvContentPartPr>
            <p14:xfrm>
              <a:off x="2654798" y="2128339"/>
              <a:ext cx="127440" cy="109800"/>
            </p14:xfrm>
          </p:contentPart>
        </mc:Choice>
        <mc:Fallback xmlns="">
          <p:pic>
            <p:nvPicPr>
              <p:cNvPr id="52" name="Ink 51">
                <a:extLst>
                  <a:ext uri="{FF2B5EF4-FFF2-40B4-BE49-F238E27FC236}">
                    <a16:creationId xmlns:a16="http://schemas.microsoft.com/office/drawing/2014/main" id="{A3344D89-49FA-B5AF-7BD5-E58551832D4B}"/>
                  </a:ext>
                </a:extLst>
              </p:cNvPr>
              <p:cNvPicPr/>
              <p:nvPr/>
            </p:nvPicPr>
            <p:blipFill>
              <a:blip r:embed="rId96"/>
              <a:stretch>
                <a:fillRect/>
              </a:stretch>
            </p:blipFill>
            <p:spPr>
              <a:xfrm>
                <a:off x="2648678" y="2122219"/>
                <a:ext cx="139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Ink 52">
                <a:extLst>
                  <a:ext uri="{FF2B5EF4-FFF2-40B4-BE49-F238E27FC236}">
                    <a16:creationId xmlns:a16="http://schemas.microsoft.com/office/drawing/2014/main" id="{4C0F5B18-DD2B-5D93-6C80-DF70BD2B6A07}"/>
                  </a:ext>
                </a:extLst>
              </p14:cNvPr>
              <p14:cNvContentPartPr/>
              <p14:nvPr/>
            </p14:nvContentPartPr>
            <p14:xfrm>
              <a:off x="2645438" y="2089459"/>
              <a:ext cx="131040" cy="204840"/>
            </p14:xfrm>
          </p:contentPart>
        </mc:Choice>
        <mc:Fallback xmlns="">
          <p:pic>
            <p:nvPicPr>
              <p:cNvPr id="53" name="Ink 52">
                <a:extLst>
                  <a:ext uri="{FF2B5EF4-FFF2-40B4-BE49-F238E27FC236}">
                    <a16:creationId xmlns:a16="http://schemas.microsoft.com/office/drawing/2014/main" id="{4C0F5B18-DD2B-5D93-6C80-DF70BD2B6A07}"/>
                  </a:ext>
                </a:extLst>
              </p:cNvPr>
              <p:cNvPicPr/>
              <p:nvPr/>
            </p:nvPicPr>
            <p:blipFill>
              <a:blip r:embed="rId98"/>
              <a:stretch>
                <a:fillRect/>
              </a:stretch>
            </p:blipFill>
            <p:spPr>
              <a:xfrm>
                <a:off x="2639301" y="2083339"/>
                <a:ext cx="143314"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Ink 53">
                <a:extLst>
                  <a:ext uri="{FF2B5EF4-FFF2-40B4-BE49-F238E27FC236}">
                    <a16:creationId xmlns:a16="http://schemas.microsoft.com/office/drawing/2014/main" id="{4C70B9E0-315D-73B4-0270-A3C0550F0696}"/>
                  </a:ext>
                </a:extLst>
              </p14:cNvPr>
              <p14:cNvContentPartPr/>
              <p14:nvPr/>
            </p14:nvContentPartPr>
            <p14:xfrm>
              <a:off x="2828678" y="2151739"/>
              <a:ext cx="121320" cy="108000"/>
            </p14:xfrm>
          </p:contentPart>
        </mc:Choice>
        <mc:Fallback xmlns="">
          <p:pic>
            <p:nvPicPr>
              <p:cNvPr id="54" name="Ink 53">
                <a:extLst>
                  <a:ext uri="{FF2B5EF4-FFF2-40B4-BE49-F238E27FC236}">
                    <a16:creationId xmlns:a16="http://schemas.microsoft.com/office/drawing/2014/main" id="{4C70B9E0-315D-73B4-0270-A3C0550F0696}"/>
                  </a:ext>
                </a:extLst>
              </p:cNvPr>
              <p:cNvPicPr/>
              <p:nvPr/>
            </p:nvPicPr>
            <p:blipFill>
              <a:blip r:embed="rId100"/>
              <a:stretch>
                <a:fillRect/>
              </a:stretch>
            </p:blipFill>
            <p:spPr>
              <a:xfrm>
                <a:off x="2822558" y="2145619"/>
                <a:ext cx="133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Ink 54">
                <a:extLst>
                  <a:ext uri="{FF2B5EF4-FFF2-40B4-BE49-F238E27FC236}">
                    <a16:creationId xmlns:a16="http://schemas.microsoft.com/office/drawing/2014/main" id="{D1BF9DB5-42D3-CD37-CCD5-354C803A16BE}"/>
                  </a:ext>
                </a:extLst>
              </p14:cNvPr>
              <p14:cNvContentPartPr/>
              <p14:nvPr/>
            </p14:nvContentPartPr>
            <p14:xfrm>
              <a:off x="2497478" y="2371339"/>
              <a:ext cx="2160" cy="15840"/>
            </p14:xfrm>
          </p:contentPart>
        </mc:Choice>
        <mc:Fallback xmlns="">
          <p:pic>
            <p:nvPicPr>
              <p:cNvPr id="55" name="Ink 54">
                <a:extLst>
                  <a:ext uri="{FF2B5EF4-FFF2-40B4-BE49-F238E27FC236}">
                    <a16:creationId xmlns:a16="http://schemas.microsoft.com/office/drawing/2014/main" id="{D1BF9DB5-42D3-CD37-CCD5-354C803A16BE}"/>
                  </a:ext>
                </a:extLst>
              </p:cNvPr>
              <p:cNvPicPr/>
              <p:nvPr/>
            </p:nvPicPr>
            <p:blipFill>
              <a:blip r:embed="rId102"/>
              <a:stretch>
                <a:fillRect/>
              </a:stretch>
            </p:blipFill>
            <p:spPr>
              <a:xfrm>
                <a:off x="2492232" y="2365219"/>
                <a:ext cx="12651"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Ink 55">
                <a:extLst>
                  <a:ext uri="{FF2B5EF4-FFF2-40B4-BE49-F238E27FC236}">
                    <a16:creationId xmlns:a16="http://schemas.microsoft.com/office/drawing/2014/main" id="{58451A4C-20FE-EB3D-230D-6CCBF82D5059}"/>
                  </a:ext>
                </a:extLst>
              </p14:cNvPr>
              <p14:cNvContentPartPr/>
              <p14:nvPr/>
            </p14:nvContentPartPr>
            <p14:xfrm>
              <a:off x="2497478" y="2221219"/>
              <a:ext cx="148680" cy="189360"/>
            </p14:xfrm>
          </p:contentPart>
        </mc:Choice>
        <mc:Fallback xmlns="">
          <p:pic>
            <p:nvPicPr>
              <p:cNvPr id="56" name="Ink 55">
                <a:extLst>
                  <a:ext uri="{FF2B5EF4-FFF2-40B4-BE49-F238E27FC236}">
                    <a16:creationId xmlns:a16="http://schemas.microsoft.com/office/drawing/2014/main" id="{58451A4C-20FE-EB3D-230D-6CCBF82D5059}"/>
                  </a:ext>
                </a:extLst>
              </p:cNvPr>
              <p:cNvPicPr/>
              <p:nvPr/>
            </p:nvPicPr>
            <p:blipFill>
              <a:blip r:embed="rId104"/>
              <a:stretch>
                <a:fillRect/>
              </a:stretch>
            </p:blipFill>
            <p:spPr>
              <a:xfrm>
                <a:off x="2491358" y="2215099"/>
                <a:ext cx="16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Ink 56">
                <a:extLst>
                  <a:ext uri="{FF2B5EF4-FFF2-40B4-BE49-F238E27FC236}">
                    <a16:creationId xmlns:a16="http://schemas.microsoft.com/office/drawing/2014/main" id="{042B1B52-F513-ACDF-8886-74CF4E12519A}"/>
                  </a:ext>
                </a:extLst>
              </p14:cNvPr>
              <p14:cNvContentPartPr/>
              <p14:nvPr/>
            </p14:nvContentPartPr>
            <p14:xfrm>
              <a:off x="4535798" y="2904139"/>
              <a:ext cx="1122120" cy="173160"/>
            </p14:xfrm>
          </p:contentPart>
        </mc:Choice>
        <mc:Fallback xmlns="">
          <p:pic>
            <p:nvPicPr>
              <p:cNvPr id="57" name="Ink 56">
                <a:extLst>
                  <a:ext uri="{FF2B5EF4-FFF2-40B4-BE49-F238E27FC236}">
                    <a16:creationId xmlns:a16="http://schemas.microsoft.com/office/drawing/2014/main" id="{042B1B52-F513-ACDF-8886-74CF4E12519A}"/>
                  </a:ext>
                </a:extLst>
              </p:cNvPr>
              <p:cNvPicPr/>
              <p:nvPr/>
            </p:nvPicPr>
            <p:blipFill>
              <a:blip r:embed="rId106"/>
              <a:stretch>
                <a:fillRect/>
              </a:stretch>
            </p:blipFill>
            <p:spPr>
              <a:xfrm>
                <a:off x="4529680" y="2898006"/>
                <a:ext cx="1134356" cy="18542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Ink 57">
                <a:extLst>
                  <a:ext uri="{FF2B5EF4-FFF2-40B4-BE49-F238E27FC236}">
                    <a16:creationId xmlns:a16="http://schemas.microsoft.com/office/drawing/2014/main" id="{68EEF4D4-B20B-E9EB-43C4-6941E15CBA5B}"/>
                  </a:ext>
                </a:extLst>
              </p14:cNvPr>
              <p14:cNvContentPartPr/>
              <p14:nvPr/>
            </p14:nvContentPartPr>
            <p14:xfrm>
              <a:off x="5566118" y="2892259"/>
              <a:ext cx="205560" cy="246960"/>
            </p14:xfrm>
          </p:contentPart>
        </mc:Choice>
        <mc:Fallback xmlns="">
          <p:pic>
            <p:nvPicPr>
              <p:cNvPr id="58" name="Ink 57">
                <a:extLst>
                  <a:ext uri="{FF2B5EF4-FFF2-40B4-BE49-F238E27FC236}">
                    <a16:creationId xmlns:a16="http://schemas.microsoft.com/office/drawing/2014/main" id="{68EEF4D4-B20B-E9EB-43C4-6941E15CBA5B}"/>
                  </a:ext>
                </a:extLst>
              </p:cNvPr>
              <p:cNvPicPr/>
              <p:nvPr/>
            </p:nvPicPr>
            <p:blipFill>
              <a:blip r:embed="rId108"/>
              <a:stretch>
                <a:fillRect/>
              </a:stretch>
            </p:blipFill>
            <p:spPr>
              <a:xfrm>
                <a:off x="5560009" y="2886139"/>
                <a:ext cx="217779" cy="259200"/>
              </a:xfrm>
              <a:prstGeom prst="rect">
                <a:avLst/>
              </a:prstGeom>
            </p:spPr>
          </p:pic>
        </mc:Fallback>
      </mc:AlternateContent>
      <p:grpSp>
        <p:nvGrpSpPr>
          <p:cNvPr id="59" name="Group 58">
            <a:extLst>
              <a:ext uri="{FF2B5EF4-FFF2-40B4-BE49-F238E27FC236}">
                <a16:creationId xmlns:a16="http://schemas.microsoft.com/office/drawing/2014/main" id="{82EEE570-80CF-F82D-D118-E19CC9295D98}"/>
              </a:ext>
            </a:extLst>
          </p:cNvPr>
          <p:cNvGrpSpPr/>
          <p:nvPr/>
        </p:nvGrpSpPr>
        <p:grpSpPr>
          <a:xfrm>
            <a:off x="7155988" y="1714666"/>
            <a:ext cx="374040" cy="453240"/>
            <a:chOff x="7237277" y="914590"/>
            <a:chExt cx="374040" cy="453240"/>
          </a:xfrm>
        </p:grpSpPr>
        <mc:AlternateContent xmlns:mc="http://schemas.openxmlformats.org/markup-compatibility/2006" xmlns:p14="http://schemas.microsoft.com/office/powerpoint/2010/main">
          <mc:Choice Requires="p14">
            <p:contentPart p14:bwMode="auto" r:id="rId109">
              <p14:nvContentPartPr>
                <p14:cNvPr id="60" name="Ink 59">
                  <a:extLst>
                    <a:ext uri="{FF2B5EF4-FFF2-40B4-BE49-F238E27FC236}">
                      <a16:creationId xmlns:a16="http://schemas.microsoft.com/office/drawing/2014/main" id="{1D1AFD3C-6663-64E9-A364-B422AFC17513}"/>
                    </a:ext>
                  </a:extLst>
                </p14:cNvPr>
                <p14:cNvContentPartPr/>
                <p14:nvPr/>
              </p14:nvContentPartPr>
              <p14:xfrm>
                <a:off x="7237277" y="1241470"/>
                <a:ext cx="175320" cy="126360"/>
              </p14:xfrm>
            </p:contentPart>
          </mc:Choice>
          <mc:Fallback xmlns="">
            <p:pic>
              <p:nvPicPr>
                <p:cNvPr id="119" name="Ink 118">
                  <a:extLst>
                    <a:ext uri="{FF2B5EF4-FFF2-40B4-BE49-F238E27FC236}">
                      <a16:creationId xmlns:a16="http://schemas.microsoft.com/office/drawing/2014/main" id="{1EB9C8B7-7249-9999-12BB-4863A29499CF}"/>
                    </a:ext>
                  </a:extLst>
                </p:cNvPr>
                <p:cNvPicPr/>
                <p:nvPr/>
              </p:nvPicPr>
              <p:blipFill>
                <a:blip r:embed="rId110"/>
                <a:stretch>
                  <a:fillRect/>
                </a:stretch>
              </p:blipFill>
              <p:spPr>
                <a:xfrm>
                  <a:off x="7231157" y="1235350"/>
                  <a:ext cx="187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1" name="Ink 60">
                  <a:extLst>
                    <a:ext uri="{FF2B5EF4-FFF2-40B4-BE49-F238E27FC236}">
                      <a16:creationId xmlns:a16="http://schemas.microsoft.com/office/drawing/2014/main" id="{910E564F-39DA-42DF-B4F9-586BCD4C0EF7}"/>
                    </a:ext>
                  </a:extLst>
                </p14:cNvPr>
                <p14:cNvContentPartPr/>
                <p14:nvPr/>
              </p14:nvContentPartPr>
              <p14:xfrm>
                <a:off x="7332317" y="1058590"/>
                <a:ext cx="145080" cy="149760"/>
              </p14:xfrm>
            </p:contentPart>
          </mc:Choice>
          <mc:Fallback xmlns="">
            <p:pic>
              <p:nvPicPr>
                <p:cNvPr id="120" name="Ink 119">
                  <a:extLst>
                    <a:ext uri="{FF2B5EF4-FFF2-40B4-BE49-F238E27FC236}">
                      <a16:creationId xmlns:a16="http://schemas.microsoft.com/office/drawing/2014/main" id="{AAAF25B9-45D4-1933-642B-F2E81FCA348C}"/>
                    </a:ext>
                  </a:extLst>
                </p:cNvPr>
                <p:cNvPicPr/>
                <p:nvPr/>
              </p:nvPicPr>
              <p:blipFill>
                <a:blip r:embed="rId112"/>
                <a:stretch>
                  <a:fillRect/>
                </a:stretch>
              </p:blipFill>
              <p:spPr>
                <a:xfrm>
                  <a:off x="7326197" y="1052470"/>
                  <a:ext cx="157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2" name="Ink 61">
                  <a:extLst>
                    <a:ext uri="{FF2B5EF4-FFF2-40B4-BE49-F238E27FC236}">
                      <a16:creationId xmlns:a16="http://schemas.microsoft.com/office/drawing/2014/main" id="{2AD6C351-63E9-87BC-71ED-D5725AEF99B3}"/>
                    </a:ext>
                  </a:extLst>
                </p14:cNvPr>
                <p14:cNvContentPartPr/>
                <p14:nvPr/>
              </p14:nvContentPartPr>
              <p14:xfrm>
                <a:off x="7344197" y="1041310"/>
                <a:ext cx="122760" cy="141840"/>
              </p14:xfrm>
            </p:contentPart>
          </mc:Choice>
          <mc:Fallback xmlns="">
            <p:pic>
              <p:nvPicPr>
                <p:cNvPr id="121" name="Ink 120">
                  <a:extLst>
                    <a:ext uri="{FF2B5EF4-FFF2-40B4-BE49-F238E27FC236}">
                      <a16:creationId xmlns:a16="http://schemas.microsoft.com/office/drawing/2014/main" id="{3C0934A1-5BF5-961A-70BA-3FCE80FAE764}"/>
                    </a:ext>
                  </a:extLst>
                </p:cNvPr>
                <p:cNvPicPr/>
                <p:nvPr/>
              </p:nvPicPr>
              <p:blipFill>
                <a:blip r:embed="rId114"/>
                <a:stretch>
                  <a:fillRect/>
                </a:stretch>
              </p:blipFill>
              <p:spPr>
                <a:xfrm>
                  <a:off x="7338077" y="1035174"/>
                  <a:ext cx="135000" cy="154111"/>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Ink 62">
                  <a:extLst>
                    <a:ext uri="{FF2B5EF4-FFF2-40B4-BE49-F238E27FC236}">
                      <a16:creationId xmlns:a16="http://schemas.microsoft.com/office/drawing/2014/main" id="{3A118A2C-4E29-FA1B-0DD5-2420C6A2ABDE}"/>
                    </a:ext>
                  </a:extLst>
                </p14:cNvPr>
                <p14:cNvContentPartPr/>
                <p14:nvPr/>
              </p14:nvContentPartPr>
              <p14:xfrm>
                <a:off x="7519517" y="1141030"/>
                <a:ext cx="91800" cy="98280"/>
              </p14:xfrm>
            </p:contentPart>
          </mc:Choice>
          <mc:Fallback xmlns="">
            <p:pic>
              <p:nvPicPr>
                <p:cNvPr id="122" name="Ink 121">
                  <a:extLst>
                    <a:ext uri="{FF2B5EF4-FFF2-40B4-BE49-F238E27FC236}">
                      <a16:creationId xmlns:a16="http://schemas.microsoft.com/office/drawing/2014/main" id="{7E06E02E-83F6-D7AC-FEDA-3EC3B3B90C68}"/>
                    </a:ext>
                  </a:extLst>
                </p:cNvPr>
                <p:cNvPicPr/>
                <p:nvPr/>
              </p:nvPicPr>
              <p:blipFill>
                <a:blip r:embed="rId116"/>
                <a:stretch>
                  <a:fillRect/>
                </a:stretch>
              </p:blipFill>
              <p:spPr>
                <a:xfrm>
                  <a:off x="7513421" y="1134910"/>
                  <a:ext cx="103992"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4" name="Ink 63">
                  <a:extLst>
                    <a:ext uri="{FF2B5EF4-FFF2-40B4-BE49-F238E27FC236}">
                      <a16:creationId xmlns:a16="http://schemas.microsoft.com/office/drawing/2014/main" id="{08C2341E-571A-A09B-AAD4-B26230CC7E47}"/>
                    </a:ext>
                  </a:extLst>
                </p14:cNvPr>
                <p14:cNvContentPartPr/>
                <p14:nvPr/>
              </p14:nvContentPartPr>
              <p14:xfrm>
                <a:off x="7507637" y="914590"/>
                <a:ext cx="78120" cy="130680"/>
              </p14:xfrm>
            </p:contentPart>
          </mc:Choice>
          <mc:Fallback xmlns="">
            <p:pic>
              <p:nvPicPr>
                <p:cNvPr id="123" name="Ink 122">
                  <a:extLst>
                    <a:ext uri="{FF2B5EF4-FFF2-40B4-BE49-F238E27FC236}">
                      <a16:creationId xmlns:a16="http://schemas.microsoft.com/office/drawing/2014/main" id="{3579B794-BF94-2C63-B3C1-D5127A49B8BB}"/>
                    </a:ext>
                  </a:extLst>
                </p:cNvPr>
                <p:cNvPicPr/>
                <p:nvPr/>
              </p:nvPicPr>
              <p:blipFill>
                <a:blip r:embed="rId118"/>
                <a:stretch>
                  <a:fillRect/>
                </a:stretch>
              </p:blipFill>
              <p:spPr>
                <a:xfrm>
                  <a:off x="7501517" y="908453"/>
                  <a:ext cx="90360" cy="14295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65" name="Ink 64">
                <a:extLst>
                  <a:ext uri="{FF2B5EF4-FFF2-40B4-BE49-F238E27FC236}">
                    <a16:creationId xmlns:a16="http://schemas.microsoft.com/office/drawing/2014/main" id="{5D1BACE0-97F3-1CA4-0368-A3CDEBE1FE36}"/>
                  </a:ext>
                </a:extLst>
              </p14:cNvPr>
              <p14:cNvContentPartPr/>
              <p14:nvPr/>
            </p14:nvContentPartPr>
            <p14:xfrm>
              <a:off x="7861948" y="3168019"/>
              <a:ext cx="59040" cy="64440"/>
            </p14:xfrm>
          </p:contentPart>
        </mc:Choice>
        <mc:Fallback xmlns="">
          <p:pic>
            <p:nvPicPr>
              <p:cNvPr id="65" name="Ink 64">
                <a:extLst>
                  <a:ext uri="{FF2B5EF4-FFF2-40B4-BE49-F238E27FC236}">
                    <a16:creationId xmlns:a16="http://schemas.microsoft.com/office/drawing/2014/main" id="{5D1BACE0-97F3-1CA4-0368-A3CDEBE1FE36}"/>
                  </a:ext>
                </a:extLst>
              </p:cNvPr>
              <p:cNvPicPr/>
              <p:nvPr/>
            </p:nvPicPr>
            <p:blipFill>
              <a:blip r:embed="rId120"/>
              <a:stretch>
                <a:fillRect/>
              </a:stretch>
            </p:blipFill>
            <p:spPr>
              <a:xfrm>
                <a:off x="7855790" y="3161899"/>
                <a:ext cx="71355"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6" name="Ink 65">
                <a:extLst>
                  <a:ext uri="{FF2B5EF4-FFF2-40B4-BE49-F238E27FC236}">
                    <a16:creationId xmlns:a16="http://schemas.microsoft.com/office/drawing/2014/main" id="{773D119D-49EC-6EBC-7A32-36367DB97FB0}"/>
                  </a:ext>
                </a:extLst>
              </p14:cNvPr>
              <p14:cNvContentPartPr/>
              <p14:nvPr/>
            </p14:nvContentPartPr>
            <p14:xfrm>
              <a:off x="7396468" y="2881099"/>
              <a:ext cx="59040" cy="70560"/>
            </p14:xfrm>
          </p:contentPart>
        </mc:Choice>
        <mc:Fallback xmlns="">
          <p:pic>
            <p:nvPicPr>
              <p:cNvPr id="66" name="Ink 65">
                <a:extLst>
                  <a:ext uri="{FF2B5EF4-FFF2-40B4-BE49-F238E27FC236}">
                    <a16:creationId xmlns:a16="http://schemas.microsoft.com/office/drawing/2014/main" id="{773D119D-49EC-6EBC-7A32-36367DB97FB0}"/>
                  </a:ext>
                </a:extLst>
              </p:cNvPr>
              <p:cNvPicPr/>
              <p:nvPr/>
            </p:nvPicPr>
            <p:blipFill>
              <a:blip r:embed="rId122"/>
              <a:stretch>
                <a:fillRect/>
              </a:stretch>
            </p:blipFill>
            <p:spPr>
              <a:xfrm>
                <a:off x="7390348" y="2874979"/>
                <a:ext cx="71280" cy="82800"/>
              </a:xfrm>
              <a:prstGeom prst="rect">
                <a:avLst/>
              </a:prstGeom>
            </p:spPr>
          </p:pic>
        </mc:Fallback>
      </mc:AlternateContent>
      <p:grpSp>
        <p:nvGrpSpPr>
          <p:cNvPr id="67" name="Group 66">
            <a:extLst>
              <a:ext uri="{FF2B5EF4-FFF2-40B4-BE49-F238E27FC236}">
                <a16:creationId xmlns:a16="http://schemas.microsoft.com/office/drawing/2014/main" id="{AA824FB0-77C3-9980-D6D0-3C3C153B3162}"/>
              </a:ext>
            </a:extLst>
          </p:cNvPr>
          <p:cNvGrpSpPr/>
          <p:nvPr/>
        </p:nvGrpSpPr>
        <p:grpSpPr>
          <a:xfrm>
            <a:off x="6015148" y="2373139"/>
            <a:ext cx="3560040" cy="1419480"/>
            <a:chOff x="6058277" y="1588150"/>
            <a:chExt cx="3560040" cy="1419480"/>
          </a:xfrm>
        </p:grpSpPr>
        <mc:AlternateContent xmlns:mc="http://schemas.openxmlformats.org/markup-compatibility/2006" xmlns:p14="http://schemas.microsoft.com/office/powerpoint/2010/main">
          <mc:Choice Requires="p14">
            <p:contentPart p14:bwMode="auto" r:id="rId123">
              <p14:nvContentPartPr>
                <p14:cNvPr id="68" name="Ink 67">
                  <a:extLst>
                    <a:ext uri="{FF2B5EF4-FFF2-40B4-BE49-F238E27FC236}">
                      <a16:creationId xmlns:a16="http://schemas.microsoft.com/office/drawing/2014/main" id="{092291D9-8623-1524-CFFC-411A72804A60}"/>
                    </a:ext>
                  </a:extLst>
                </p14:cNvPr>
                <p14:cNvContentPartPr/>
                <p14:nvPr/>
              </p14:nvContentPartPr>
              <p14:xfrm>
                <a:off x="6058277" y="2662750"/>
                <a:ext cx="3127320" cy="138240"/>
              </p14:xfrm>
            </p:contentPart>
          </mc:Choice>
          <mc:Fallback xmlns="">
            <p:pic>
              <p:nvPicPr>
                <p:cNvPr id="111" name="Ink 110">
                  <a:extLst>
                    <a:ext uri="{FF2B5EF4-FFF2-40B4-BE49-F238E27FC236}">
                      <a16:creationId xmlns:a16="http://schemas.microsoft.com/office/drawing/2014/main" id="{EBF8CC08-AAD5-BA0B-CE85-5931750BB1D6}"/>
                    </a:ext>
                  </a:extLst>
                </p:cNvPr>
                <p:cNvPicPr/>
                <p:nvPr/>
              </p:nvPicPr>
              <p:blipFill>
                <a:blip r:embed="rId124"/>
                <a:stretch>
                  <a:fillRect/>
                </a:stretch>
              </p:blipFill>
              <p:spPr>
                <a:xfrm>
                  <a:off x="6052157" y="2656630"/>
                  <a:ext cx="3139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Ink 68">
                  <a:extLst>
                    <a:ext uri="{FF2B5EF4-FFF2-40B4-BE49-F238E27FC236}">
                      <a16:creationId xmlns:a16="http://schemas.microsoft.com/office/drawing/2014/main" id="{42D442E5-4771-88F0-AB0A-53EEBA9AA541}"/>
                    </a:ext>
                  </a:extLst>
                </p14:cNvPr>
                <p14:cNvContentPartPr/>
                <p14:nvPr/>
              </p14:nvContentPartPr>
              <p14:xfrm>
                <a:off x="9095597" y="2670670"/>
                <a:ext cx="152280" cy="246240"/>
              </p14:xfrm>
            </p:contentPart>
          </mc:Choice>
          <mc:Fallback xmlns="">
            <p:pic>
              <p:nvPicPr>
                <p:cNvPr id="112" name="Ink 111">
                  <a:extLst>
                    <a:ext uri="{FF2B5EF4-FFF2-40B4-BE49-F238E27FC236}">
                      <a16:creationId xmlns:a16="http://schemas.microsoft.com/office/drawing/2014/main" id="{71CFE957-741F-30C4-D000-8C02D0783027}"/>
                    </a:ext>
                  </a:extLst>
                </p:cNvPr>
                <p:cNvPicPr/>
                <p:nvPr/>
              </p:nvPicPr>
              <p:blipFill>
                <a:blip r:embed="rId126"/>
                <a:stretch>
                  <a:fillRect/>
                </a:stretch>
              </p:blipFill>
              <p:spPr>
                <a:xfrm>
                  <a:off x="9089477" y="2664550"/>
                  <a:ext cx="164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Ink 69">
                  <a:extLst>
                    <a:ext uri="{FF2B5EF4-FFF2-40B4-BE49-F238E27FC236}">
                      <a16:creationId xmlns:a16="http://schemas.microsoft.com/office/drawing/2014/main" id="{7FE04671-12E0-5F6E-1F69-DB489D5A4402}"/>
                    </a:ext>
                  </a:extLst>
                </p14:cNvPr>
                <p14:cNvContentPartPr/>
                <p14:nvPr/>
              </p14:nvContentPartPr>
              <p14:xfrm>
                <a:off x="9368477" y="2792350"/>
                <a:ext cx="102240" cy="161640"/>
              </p14:xfrm>
            </p:contentPart>
          </mc:Choice>
          <mc:Fallback xmlns="">
            <p:pic>
              <p:nvPicPr>
                <p:cNvPr id="114" name="Ink 113">
                  <a:extLst>
                    <a:ext uri="{FF2B5EF4-FFF2-40B4-BE49-F238E27FC236}">
                      <a16:creationId xmlns:a16="http://schemas.microsoft.com/office/drawing/2014/main" id="{7224D4C0-1A94-031B-09E1-983DA1C3A708}"/>
                    </a:ext>
                  </a:extLst>
                </p:cNvPr>
                <p:cNvPicPr/>
                <p:nvPr/>
              </p:nvPicPr>
              <p:blipFill>
                <a:blip r:embed="rId128"/>
                <a:stretch>
                  <a:fillRect/>
                </a:stretch>
              </p:blipFill>
              <p:spPr>
                <a:xfrm>
                  <a:off x="9362378" y="2786230"/>
                  <a:ext cx="114437"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 name="Ink 70">
                  <a:extLst>
                    <a:ext uri="{FF2B5EF4-FFF2-40B4-BE49-F238E27FC236}">
                      <a16:creationId xmlns:a16="http://schemas.microsoft.com/office/drawing/2014/main" id="{94C59C4D-406F-A44A-ED07-E1BD517F9EFB}"/>
                    </a:ext>
                  </a:extLst>
                </p14:cNvPr>
                <p14:cNvContentPartPr/>
                <p14:nvPr/>
              </p14:nvContentPartPr>
              <p14:xfrm>
                <a:off x="9321677" y="2836990"/>
                <a:ext cx="148320" cy="115920"/>
              </p14:xfrm>
            </p:contentPart>
          </mc:Choice>
          <mc:Fallback xmlns="">
            <p:pic>
              <p:nvPicPr>
                <p:cNvPr id="115" name="Ink 114">
                  <a:extLst>
                    <a:ext uri="{FF2B5EF4-FFF2-40B4-BE49-F238E27FC236}">
                      <a16:creationId xmlns:a16="http://schemas.microsoft.com/office/drawing/2014/main" id="{8B7CE423-C78C-FA6A-0B68-847B00BB476D}"/>
                    </a:ext>
                  </a:extLst>
                </p:cNvPr>
                <p:cNvPicPr/>
                <p:nvPr/>
              </p:nvPicPr>
              <p:blipFill>
                <a:blip r:embed="rId130"/>
                <a:stretch>
                  <a:fillRect/>
                </a:stretch>
              </p:blipFill>
              <p:spPr>
                <a:xfrm>
                  <a:off x="9315572" y="2830870"/>
                  <a:ext cx="16053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 name="Ink 71">
                  <a:extLst>
                    <a:ext uri="{FF2B5EF4-FFF2-40B4-BE49-F238E27FC236}">
                      <a16:creationId xmlns:a16="http://schemas.microsoft.com/office/drawing/2014/main" id="{4D63E845-FEEA-BDA3-8EAA-64C7DA288E37}"/>
                    </a:ext>
                  </a:extLst>
                </p14:cNvPr>
                <p14:cNvContentPartPr/>
                <p14:nvPr/>
              </p14:nvContentPartPr>
              <p14:xfrm>
                <a:off x="9496997" y="2913310"/>
                <a:ext cx="51840" cy="94320"/>
              </p14:xfrm>
            </p:contentPart>
          </mc:Choice>
          <mc:Fallback xmlns="">
            <p:pic>
              <p:nvPicPr>
                <p:cNvPr id="116" name="Ink 115">
                  <a:extLst>
                    <a:ext uri="{FF2B5EF4-FFF2-40B4-BE49-F238E27FC236}">
                      <a16:creationId xmlns:a16="http://schemas.microsoft.com/office/drawing/2014/main" id="{C418DE23-A3C6-10A5-48C4-5F2F483597A9}"/>
                    </a:ext>
                  </a:extLst>
                </p:cNvPr>
                <p:cNvPicPr/>
                <p:nvPr/>
              </p:nvPicPr>
              <p:blipFill>
                <a:blip r:embed="rId132"/>
                <a:stretch>
                  <a:fillRect/>
                </a:stretch>
              </p:blipFill>
              <p:spPr>
                <a:xfrm>
                  <a:off x="9490877" y="2907190"/>
                  <a:ext cx="64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Ink 72">
                  <a:extLst>
                    <a:ext uri="{FF2B5EF4-FFF2-40B4-BE49-F238E27FC236}">
                      <a16:creationId xmlns:a16="http://schemas.microsoft.com/office/drawing/2014/main" id="{5BBC4A5E-095D-8233-48AA-E5B81329B69D}"/>
                    </a:ext>
                  </a:extLst>
                </p14:cNvPr>
                <p14:cNvContentPartPr/>
                <p14:nvPr/>
              </p14:nvContentPartPr>
              <p14:xfrm>
                <a:off x="9526157" y="2717830"/>
                <a:ext cx="92160" cy="137520"/>
              </p14:xfrm>
            </p:contentPart>
          </mc:Choice>
          <mc:Fallback xmlns="">
            <p:pic>
              <p:nvPicPr>
                <p:cNvPr id="117" name="Ink 116">
                  <a:extLst>
                    <a:ext uri="{FF2B5EF4-FFF2-40B4-BE49-F238E27FC236}">
                      <a16:creationId xmlns:a16="http://schemas.microsoft.com/office/drawing/2014/main" id="{407013B2-6001-ADF7-52CE-2AFF9FDFF4C8}"/>
                    </a:ext>
                  </a:extLst>
                </p:cNvPr>
                <p:cNvPicPr/>
                <p:nvPr/>
              </p:nvPicPr>
              <p:blipFill>
                <a:blip r:embed="rId134"/>
                <a:stretch>
                  <a:fillRect/>
                </a:stretch>
              </p:blipFill>
              <p:spPr>
                <a:xfrm>
                  <a:off x="9520037" y="2711710"/>
                  <a:ext cx="10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Ink 73">
                  <a:extLst>
                    <a:ext uri="{FF2B5EF4-FFF2-40B4-BE49-F238E27FC236}">
                      <a16:creationId xmlns:a16="http://schemas.microsoft.com/office/drawing/2014/main" id="{3374F7B2-FA8A-411B-98D4-3DEF5D9406C4}"/>
                    </a:ext>
                  </a:extLst>
                </p14:cNvPr>
                <p14:cNvContentPartPr/>
                <p14:nvPr/>
              </p14:nvContentPartPr>
              <p14:xfrm>
                <a:off x="7392077" y="2319670"/>
                <a:ext cx="57600" cy="76320"/>
              </p14:xfrm>
            </p:contentPart>
          </mc:Choice>
          <mc:Fallback xmlns="">
            <p:pic>
              <p:nvPicPr>
                <p:cNvPr id="125" name="Ink 124">
                  <a:extLst>
                    <a:ext uri="{FF2B5EF4-FFF2-40B4-BE49-F238E27FC236}">
                      <a16:creationId xmlns:a16="http://schemas.microsoft.com/office/drawing/2014/main" id="{0C9B5CE9-BBC3-CA55-FF57-8C08AC7E7CE6}"/>
                    </a:ext>
                  </a:extLst>
                </p:cNvPr>
                <p:cNvPicPr/>
                <p:nvPr/>
              </p:nvPicPr>
              <p:blipFill>
                <a:blip r:embed="rId136"/>
                <a:stretch>
                  <a:fillRect/>
                </a:stretch>
              </p:blipFill>
              <p:spPr>
                <a:xfrm>
                  <a:off x="7385919" y="2313579"/>
                  <a:ext cx="69917" cy="88503"/>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5" name="Ink 74">
                  <a:extLst>
                    <a:ext uri="{FF2B5EF4-FFF2-40B4-BE49-F238E27FC236}">
                      <a16:creationId xmlns:a16="http://schemas.microsoft.com/office/drawing/2014/main" id="{54424000-55CB-C2BE-2A75-1737A535D291}"/>
                    </a:ext>
                  </a:extLst>
                </p14:cNvPr>
                <p14:cNvContentPartPr/>
                <p14:nvPr/>
              </p14:nvContentPartPr>
              <p14:xfrm>
                <a:off x="7514477" y="2495350"/>
                <a:ext cx="84240" cy="47880"/>
              </p14:xfrm>
            </p:contentPart>
          </mc:Choice>
          <mc:Fallback xmlns="">
            <p:pic>
              <p:nvPicPr>
                <p:cNvPr id="126" name="Ink 125">
                  <a:extLst>
                    <a:ext uri="{FF2B5EF4-FFF2-40B4-BE49-F238E27FC236}">
                      <a16:creationId xmlns:a16="http://schemas.microsoft.com/office/drawing/2014/main" id="{C531D7D3-A0C0-92C4-9F30-5FE4FB2F731E}"/>
                    </a:ext>
                  </a:extLst>
                </p:cNvPr>
                <p:cNvPicPr/>
                <p:nvPr/>
              </p:nvPicPr>
              <p:blipFill>
                <a:blip r:embed="rId138"/>
                <a:stretch>
                  <a:fillRect/>
                </a:stretch>
              </p:blipFill>
              <p:spPr>
                <a:xfrm>
                  <a:off x="7508357" y="2489230"/>
                  <a:ext cx="96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Ink 75">
                  <a:extLst>
                    <a:ext uri="{FF2B5EF4-FFF2-40B4-BE49-F238E27FC236}">
                      <a16:creationId xmlns:a16="http://schemas.microsoft.com/office/drawing/2014/main" id="{81A3FEEE-CB29-B6A2-B377-BE10FECEA541}"/>
                    </a:ext>
                  </a:extLst>
                </p14:cNvPr>
                <p14:cNvContentPartPr/>
                <p14:nvPr/>
              </p14:nvContentPartPr>
              <p14:xfrm>
                <a:off x="7384877" y="2573110"/>
                <a:ext cx="53640" cy="73440"/>
              </p14:xfrm>
            </p:contentPart>
          </mc:Choice>
          <mc:Fallback xmlns="">
            <p:pic>
              <p:nvPicPr>
                <p:cNvPr id="127" name="Ink 126">
                  <a:extLst>
                    <a:ext uri="{FF2B5EF4-FFF2-40B4-BE49-F238E27FC236}">
                      <a16:creationId xmlns:a16="http://schemas.microsoft.com/office/drawing/2014/main" id="{3468218F-C4E0-1070-BC5A-F757DCDF3A94}"/>
                    </a:ext>
                  </a:extLst>
                </p:cNvPr>
                <p:cNvPicPr/>
                <p:nvPr/>
              </p:nvPicPr>
              <p:blipFill>
                <a:blip r:embed="rId140"/>
                <a:stretch>
                  <a:fillRect/>
                </a:stretch>
              </p:blipFill>
              <p:spPr>
                <a:xfrm>
                  <a:off x="7378757" y="2566990"/>
                  <a:ext cx="65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Ink 76">
                  <a:extLst>
                    <a:ext uri="{FF2B5EF4-FFF2-40B4-BE49-F238E27FC236}">
                      <a16:creationId xmlns:a16="http://schemas.microsoft.com/office/drawing/2014/main" id="{2E36FF11-1F7C-8095-18F9-AA689E88988F}"/>
                    </a:ext>
                  </a:extLst>
                </p14:cNvPr>
                <p14:cNvContentPartPr/>
                <p14:nvPr/>
              </p14:nvContentPartPr>
              <p14:xfrm>
                <a:off x="7543997" y="2474830"/>
                <a:ext cx="66240" cy="64440"/>
              </p14:xfrm>
            </p:contentPart>
          </mc:Choice>
          <mc:Fallback xmlns="">
            <p:pic>
              <p:nvPicPr>
                <p:cNvPr id="129" name="Ink 128">
                  <a:extLst>
                    <a:ext uri="{FF2B5EF4-FFF2-40B4-BE49-F238E27FC236}">
                      <a16:creationId xmlns:a16="http://schemas.microsoft.com/office/drawing/2014/main" id="{3E046004-AA1F-64F4-F165-9177CC41E127}"/>
                    </a:ext>
                  </a:extLst>
                </p:cNvPr>
                <p:cNvPicPr/>
                <p:nvPr/>
              </p:nvPicPr>
              <p:blipFill>
                <a:blip r:embed="rId142"/>
                <a:stretch>
                  <a:fillRect/>
                </a:stretch>
              </p:blipFill>
              <p:spPr>
                <a:xfrm>
                  <a:off x="7537877" y="2468710"/>
                  <a:ext cx="78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Ink 77">
                  <a:extLst>
                    <a:ext uri="{FF2B5EF4-FFF2-40B4-BE49-F238E27FC236}">
                      <a16:creationId xmlns:a16="http://schemas.microsoft.com/office/drawing/2014/main" id="{86D908C7-3580-A8A9-4EE5-2468B039F3F5}"/>
                    </a:ext>
                  </a:extLst>
                </p14:cNvPr>
                <p14:cNvContentPartPr/>
                <p14:nvPr/>
              </p14:nvContentPartPr>
              <p14:xfrm>
                <a:off x="7614917" y="2241910"/>
                <a:ext cx="51120" cy="110880"/>
              </p14:xfrm>
            </p:contentPart>
          </mc:Choice>
          <mc:Fallback xmlns="">
            <p:pic>
              <p:nvPicPr>
                <p:cNvPr id="130" name="Ink 129">
                  <a:extLst>
                    <a:ext uri="{FF2B5EF4-FFF2-40B4-BE49-F238E27FC236}">
                      <a16:creationId xmlns:a16="http://schemas.microsoft.com/office/drawing/2014/main" id="{C9632BA1-2969-EFC9-7261-A745BF54DCDA}"/>
                    </a:ext>
                  </a:extLst>
                </p:cNvPr>
                <p:cNvPicPr/>
                <p:nvPr/>
              </p:nvPicPr>
              <p:blipFill>
                <a:blip r:embed="rId144"/>
                <a:stretch>
                  <a:fillRect/>
                </a:stretch>
              </p:blipFill>
              <p:spPr>
                <a:xfrm>
                  <a:off x="7608797" y="2235770"/>
                  <a:ext cx="63360" cy="123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Ink 78">
                  <a:extLst>
                    <a:ext uri="{FF2B5EF4-FFF2-40B4-BE49-F238E27FC236}">
                      <a16:creationId xmlns:a16="http://schemas.microsoft.com/office/drawing/2014/main" id="{980B68A2-A217-7BE3-423F-2A6453D9432A}"/>
                    </a:ext>
                  </a:extLst>
                </p14:cNvPr>
                <p14:cNvContentPartPr/>
                <p14:nvPr/>
              </p14:nvContentPartPr>
              <p14:xfrm>
                <a:off x="7753157" y="2552590"/>
                <a:ext cx="66960" cy="69480"/>
              </p14:xfrm>
            </p:contentPart>
          </mc:Choice>
          <mc:Fallback xmlns="">
            <p:pic>
              <p:nvPicPr>
                <p:cNvPr id="131" name="Ink 130">
                  <a:extLst>
                    <a:ext uri="{FF2B5EF4-FFF2-40B4-BE49-F238E27FC236}">
                      <a16:creationId xmlns:a16="http://schemas.microsoft.com/office/drawing/2014/main" id="{4005A54D-76AD-D39D-9762-DAC69C36B8F4}"/>
                    </a:ext>
                  </a:extLst>
                </p:cNvPr>
                <p:cNvPicPr/>
                <p:nvPr/>
              </p:nvPicPr>
              <p:blipFill>
                <a:blip r:embed="rId146"/>
                <a:stretch>
                  <a:fillRect/>
                </a:stretch>
              </p:blipFill>
              <p:spPr>
                <a:xfrm>
                  <a:off x="7747004" y="2546470"/>
                  <a:ext cx="79266"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Ink 79">
                  <a:extLst>
                    <a:ext uri="{FF2B5EF4-FFF2-40B4-BE49-F238E27FC236}">
                      <a16:creationId xmlns:a16="http://schemas.microsoft.com/office/drawing/2014/main" id="{8FBA863E-877E-5C67-99C9-305B401F13A4}"/>
                    </a:ext>
                  </a:extLst>
                </p14:cNvPr>
                <p14:cNvContentPartPr/>
                <p14:nvPr/>
              </p14:nvContentPartPr>
              <p14:xfrm>
                <a:off x="7971317" y="2584270"/>
                <a:ext cx="74520" cy="54000"/>
              </p14:xfrm>
            </p:contentPart>
          </mc:Choice>
          <mc:Fallback xmlns="">
            <p:pic>
              <p:nvPicPr>
                <p:cNvPr id="132" name="Ink 131">
                  <a:extLst>
                    <a:ext uri="{FF2B5EF4-FFF2-40B4-BE49-F238E27FC236}">
                      <a16:creationId xmlns:a16="http://schemas.microsoft.com/office/drawing/2014/main" id="{900D6DBA-53EE-AAD3-DF46-B15E43060BBE}"/>
                    </a:ext>
                  </a:extLst>
                </p:cNvPr>
                <p:cNvPicPr/>
                <p:nvPr/>
              </p:nvPicPr>
              <p:blipFill>
                <a:blip r:embed="rId148"/>
                <a:stretch>
                  <a:fillRect/>
                </a:stretch>
              </p:blipFill>
              <p:spPr>
                <a:xfrm>
                  <a:off x="7965226" y="2578150"/>
                  <a:ext cx="86701"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Ink 80">
                  <a:extLst>
                    <a:ext uri="{FF2B5EF4-FFF2-40B4-BE49-F238E27FC236}">
                      <a16:creationId xmlns:a16="http://schemas.microsoft.com/office/drawing/2014/main" id="{C939F6B8-C31B-0285-97F2-2FDD8D88F72A}"/>
                    </a:ext>
                  </a:extLst>
                </p14:cNvPr>
                <p14:cNvContentPartPr/>
                <p14:nvPr/>
              </p14:nvContentPartPr>
              <p14:xfrm>
                <a:off x="7147277" y="1588150"/>
                <a:ext cx="84240" cy="62280"/>
              </p14:xfrm>
            </p:contentPart>
          </mc:Choice>
          <mc:Fallback xmlns="">
            <p:pic>
              <p:nvPicPr>
                <p:cNvPr id="151" name="Ink 150">
                  <a:extLst>
                    <a:ext uri="{FF2B5EF4-FFF2-40B4-BE49-F238E27FC236}">
                      <a16:creationId xmlns:a16="http://schemas.microsoft.com/office/drawing/2014/main" id="{E0CA463F-30E5-459C-31F0-6CECFA5BF35A}"/>
                    </a:ext>
                  </a:extLst>
                </p:cNvPr>
                <p:cNvPicPr/>
                <p:nvPr/>
              </p:nvPicPr>
              <p:blipFill>
                <a:blip r:embed="rId150"/>
                <a:stretch>
                  <a:fillRect/>
                </a:stretch>
              </p:blipFill>
              <p:spPr>
                <a:xfrm>
                  <a:off x="7141131" y="1582065"/>
                  <a:ext cx="96533" cy="7445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Ink 81">
                  <a:extLst>
                    <a:ext uri="{FF2B5EF4-FFF2-40B4-BE49-F238E27FC236}">
                      <a16:creationId xmlns:a16="http://schemas.microsoft.com/office/drawing/2014/main" id="{F78A88DC-8FA1-D853-F8FD-39578AE60287}"/>
                    </a:ext>
                  </a:extLst>
                </p14:cNvPr>
                <p14:cNvContentPartPr/>
                <p14:nvPr/>
              </p14:nvContentPartPr>
              <p14:xfrm>
                <a:off x="7308917" y="1684630"/>
                <a:ext cx="80280" cy="45360"/>
              </p14:xfrm>
            </p:contentPart>
          </mc:Choice>
          <mc:Fallback xmlns="">
            <p:pic>
              <p:nvPicPr>
                <p:cNvPr id="152" name="Ink 151">
                  <a:extLst>
                    <a:ext uri="{FF2B5EF4-FFF2-40B4-BE49-F238E27FC236}">
                      <a16:creationId xmlns:a16="http://schemas.microsoft.com/office/drawing/2014/main" id="{78603CCE-5DB7-7E54-BDFA-84B2C3653649}"/>
                    </a:ext>
                  </a:extLst>
                </p:cNvPr>
                <p:cNvPicPr/>
                <p:nvPr/>
              </p:nvPicPr>
              <p:blipFill>
                <a:blip r:embed="rId152"/>
                <a:stretch>
                  <a:fillRect/>
                </a:stretch>
              </p:blipFill>
              <p:spPr>
                <a:xfrm>
                  <a:off x="7302797" y="1678461"/>
                  <a:ext cx="92520" cy="57698"/>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Ink 82">
                  <a:extLst>
                    <a:ext uri="{FF2B5EF4-FFF2-40B4-BE49-F238E27FC236}">
                      <a16:creationId xmlns:a16="http://schemas.microsoft.com/office/drawing/2014/main" id="{D8409DCB-9DA9-055F-B0C8-9510A58E2F4A}"/>
                    </a:ext>
                  </a:extLst>
                </p14:cNvPr>
                <p14:cNvContentPartPr/>
                <p14:nvPr/>
              </p14:nvContentPartPr>
              <p14:xfrm>
                <a:off x="7538957" y="1832950"/>
                <a:ext cx="52920" cy="33120"/>
              </p14:xfrm>
            </p:contentPart>
          </mc:Choice>
          <mc:Fallback xmlns="">
            <p:pic>
              <p:nvPicPr>
                <p:cNvPr id="153" name="Ink 152">
                  <a:extLst>
                    <a:ext uri="{FF2B5EF4-FFF2-40B4-BE49-F238E27FC236}">
                      <a16:creationId xmlns:a16="http://schemas.microsoft.com/office/drawing/2014/main" id="{BD7FAE75-6CFF-098A-F8EC-5E295D3A7AA9}"/>
                    </a:ext>
                  </a:extLst>
                </p:cNvPr>
                <p:cNvPicPr/>
                <p:nvPr/>
              </p:nvPicPr>
              <p:blipFill>
                <a:blip r:embed="rId154"/>
                <a:stretch>
                  <a:fillRect/>
                </a:stretch>
              </p:blipFill>
              <p:spPr>
                <a:xfrm>
                  <a:off x="7532837" y="1826830"/>
                  <a:ext cx="65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Ink 83">
                  <a:extLst>
                    <a:ext uri="{FF2B5EF4-FFF2-40B4-BE49-F238E27FC236}">
                      <a16:creationId xmlns:a16="http://schemas.microsoft.com/office/drawing/2014/main" id="{35B8B0C9-04ED-D5A9-2CF9-F3022E3D03F2}"/>
                    </a:ext>
                  </a:extLst>
                </p14:cNvPr>
                <p14:cNvContentPartPr/>
                <p14:nvPr/>
              </p14:nvContentPartPr>
              <p14:xfrm>
                <a:off x="7538957" y="1832950"/>
                <a:ext cx="140760" cy="79560"/>
              </p14:xfrm>
            </p:contentPart>
          </mc:Choice>
          <mc:Fallback xmlns="">
            <p:pic>
              <p:nvPicPr>
                <p:cNvPr id="154" name="Ink 153">
                  <a:extLst>
                    <a:ext uri="{FF2B5EF4-FFF2-40B4-BE49-F238E27FC236}">
                      <a16:creationId xmlns:a16="http://schemas.microsoft.com/office/drawing/2014/main" id="{5E694376-D0A9-7D9D-2857-1CBC8FA8C44C}"/>
                    </a:ext>
                  </a:extLst>
                </p:cNvPr>
                <p:cNvPicPr/>
                <p:nvPr/>
              </p:nvPicPr>
              <p:blipFill>
                <a:blip r:embed="rId156"/>
                <a:stretch>
                  <a:fillRect/>
                </a:stretch>
              </p:blipFill>
              <p:spPr>
                <a:xfrm>
                  <a:off x="7532837" y="1826830"/>
                  <a:ext cx="15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Ink 84">
                  <a:extLst>
                    <a:ext uri="{FF2B5EF4-FFF2-40B4-BE49-F238E27FC236}">
                      <a16:creationId xmlns:a16="http://schemas.microsoft.com/office/drawing/2014/main" id="{5CFBC41D-CEEB-A626-5903-7B7A666F487B}"/>
                    </a:ext>
                  </a:extLst>
                </p14:cNvPr>
                <p14:cNvContentPartPr/>
                <p14:nvPr/>
              </p14:nvContentPartPr>
              <p14:xfrm>
                <a:off x="7729757" y="1969390"/>
                <a:ext cx="74520" cy="39960"/>
              </p14:xfrm>
            </p:contentPart>
          </mc:Choice>
          <mc:Fallback xmlns="">
            <p:pic>
              <p:nvPicPr>
                <p:cNvPr id="155" name="Ink 154">
                  <a:extLst>
                    <a:ext uri="{FF2B5EF4-FFF2-40B4-BE49-F238E27FC236}">
                      <a16:creationId xmlns:a16="http://schemas.microsoft.com/office/drawing/2014/main" id="{0084D748-605E-6A43-DEED-C7922B50D226}"/>
                    </a:ext>
                  </a:extLst>
                </p:cNvPr>
                <p:cNvPicPr/>
                <p:nvPr/>
              </p:nvPicPr>
              <p:blipFill>
                <a:blip r:embed="rId158"/>
                <a:stretch>
                  <a:fillRect/>
                </a:stretch>
              </p:blipFill>
              <p:spPr>
                <a:xfrm>
                  <a:off x="7723607" y="1963325"/>
                  <a:ext cx="86819" cy="52091"/>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 name="Ink 85">
                  <a:extLst>
                    <a:ext uri="{FF2B5EF4-FFF2-40B4-BE49-F238E27FC236}">
                      <a16:creationId xmlns:a16="http://schemas.microsoft.com/office/drawing/2014/main" id="{96BB83B7-A2BD-F345-065D-D9AF53E29DC7}"/>
                    </a:ext>
                  </a:extLst>
                </p14:cNvPr>
                <p14:cNvContentPartPr/>
                <p14:nvPr/>
              </p14:nvContentPartPr>
              <p14:xfrm>
                <a:off x="7852517" y="2033110"/>
                <a:ext cx="99720" cy="70920"/>
              </p14:xfrm>
            </p:contentPart>
          </mc:Choice>
          <mc:Fallback xmlns="">
            <p:pic>
              <p:nvPicPr>
                <p:cNvPr id="156" name="Ink 155">
                  <a:extLst>
                    <a:ext uri="{FF2B5EF4-FFF2-40B4-BE49-F238E27FC236}">
                      <a16:creationId xmlns:a16="http://schemas.microsoft.com/office/drawing/2014/main" id="{63AE0CDB-C235-D577-6B2F-E51AE4C39A53}"/>
                    </a:ext>
                  </a:extLst>
                </p:cNvPr>
                <p:cNvPicPr/>
                <p:nvPr/>
              </p:nvPicPr>
              <p:blipFill>
                <a:blip r:embed="rId160"/>
                <a:stretch>
                  <a:fillRect/>
                </a:stretch>
              </p:blipFill>
              <p:spPr>
                <a:xfrm>
                  <a:off x="7846397" y="2026990"/>
                  <a:ext cx="111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7" name="Ink 86">
                  <a:extLst>
                    <a:ext uri="{FF2B5EF4-FFF2-40B4-BE49-F238E27FC236}">
                      <a16:creationId xmlns:a16="http://schemas.microsoft.com/office/drawing/2014/main" id="{C63682FE-07FC-2AE6-D71F-E610A72E7272}"/>
                    </a:ext>
                  </a:extLst>
                </p14:cNvPr>
                <p14:cNvContentPartPr/>
                <p14:nvPr/>
              </p14:nvContentPartPr>
              <p14:xfrm>
                <a:off x="8006597" y="2154070"/>
                <a:ext cx="88200" cy="67680"/>
              </p14:xfrm>
            </p:contentPart>
          </mc:Choice>
          <mc:Fallback xmlns="">
            <p:pic>
              <p:nvPicPr>
                <p:cNvPr id="157" name="Ink 156">
                  <a:extLst>
                    <a:ext uri="{FF2B5EF4-FFF2-40B4-BE49-F238E27FC236}">
                      <a16:creationId xmlns:a16="http://schemas.microsoft.com/office/drawing/2014/main" id="{B44EB288-5E2B-1F44-1BF2-D3F1B3D9181C}"/>
                    </a:ext>
                  </a:extLst>
                </p:cNvPr>
                <p:cNvPicPr/>
                <p:nvPr/>
              </p:nvPicPr>
              <p:blipFill>
                <a:blip r:embed="rId162"/>
                <a:stretch>
                  <a:fillRect/>
                </a:stretch>
              </p:blipFill>
              <p:spPr>
                <a:xfrm>
                  <a:off x="8000477" y="2147950"/>
                  <a:ext cx="100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8" name="Ink 87">
                  <a:extLst>
                    <a:ext uri="{FF2B5EF4-FFF2-40B4-BE49-F238E27FC236}">
                      <a16:creationId xmlns:a16="http://schemas.microsoft.com/office/drawing/2014/main" id="{B53C6D79-B06D-3C97-F0E2-B676DC1C8EDA}"/>
                    </a:ext>
                  </a:extLst>
                </p14:cNvPr>
                <p14:cNvContentPartPr/>
                <p14:nvPr/>
              </p14:nvContentPartPr>
              <p14:xfrm>
                <a:off x="8146637" y="2257390"/>
                <a:ext cx="218520" cy="155520"/>
              </p14:xfrm>
            </p:contentPart>
          </mc:Choice>
          <mc:Fallback xmlns="">
            <p:pic>
              <p:nvPicPr>
                <p:cNvPr id="158" name="Ink 157">
                  <a:extLst>
                    <a:ext uri="{FF2B5EF4-FFF2-40B4-BE49-F238E27FC236}">
                      <a16:creationId xmlns:a16="http://schemas.microsoft.com/office/drawing/2014/main" id="{641463F5-DC1D-35AC-AC77-6A1B5C460CC2}"/>
                    </a:ext>
                  </a:extLst>
                </p:cNvPr>
                <p:cNvPicPr/>
                <p:nvPr/>
              </p:nvPicPr>
              <p:blipFill>
                <a:blip r:embed="rId164"/>
                <a:stretch>
                  <a:fillRect/>
                </a:stretch>
              </p:blipFill>
              <p:spPr>
                <a:xfrm>
                  <a:off x="8140517" y="2251270"/>
                  <a:ext cx="230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Ink 88">
                  <a:extLst>
                    <a:ext uri="{FF2B5EF4-FFF2-40B4-BE49-F238E27FC236}">
                      <a16:creationId xmlns:a16="http://schemas.microsoft.com/office/drawing/2014/main" id="{D3BA8A4C-3B5C-E1F8-44CC-B5238B4F8BCB}"/>
                    </a:ext>
                  </a:extLst>
                </p14:cNvPr>
                <p14:cNvContentPartPr/>
                <p14:nvPr/>
              </p14:nvContentPartPr>
              <p14:xfrm>
                <a:off x="8392157" y="2442070"/>
                <a:ext cx="204840" cy="140040"/>
              </p14:xfrm>
            </p:contentPart>
          </mc:Choice>
          <mc:Fallback xmlns="">
            <p:pic>
              <p:nvPicPr>
                <p:cNvPr id="159" name="Ink 158">
                  <a:extLst>
                    <a:ext uri="{FF2B5EF4-FFF2-40B4-BE49-F238E27FC236}">
                      <a16:creationId xmlns:a16="http://schemas.microsoft.com/office/drawing/2014/main" id="{CD735E77-55CC-A5F8-7ADE-A192E61F2EE8}"/>
                    </a:ext>
                  </a:extLst>
                </p:cNvPr>
                <p:cNvPicPr/>
                <p:nvPr/>
              </p:nvPicPr>
              <p:blipFill>
                <a:blip r:embed="rId166"/>
                <a:stretch>
                  <a:fillRect/>
                </a:stretch>
              </p:blipFill>
              <p:spPr>
                <a:xfrm>
                  <a:off x="8386037" y="2435950"/>
                  <a:ext cx="217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0" name="Ink 89">
                  <a:extLst>
                    <a:ext uri="{FF2B5EF4-FFF2-40B4-BE49-F238E27FC236}">
                      <a16:creationId xmlns:a16="http://schemas.microsoft.com/office/drawing/2014/main" id="{924A2E77-9D58-4018-80F9-D5A65E6F2B00}"/>
                    </a:ext>
                  </a:extLst>
                </p14:cNvPr>
                <p14:cNvContentPartPr/>
                <p14:nvPr/>
              </p14:nvContentPartPr>
              <p14:xfrm>
                <a:off x="8655317" y="2616310"/>
                <a:ext cx="164160" cy="102240"/>
              </p14:xfrm>
            </p:contentPart>
          </mc:Choice>
          <mc:Fallback xmlns="">
            <p:pic>
              <p:nvPicPr>
                <p:cNvPr id="160" name="Ink 159">
                  <a:extLst>
                    <a:ext uri="{FF2B5EF4-FFF2-40B4-BE49-F238E27FC236}">
                      <a16:creationId xmlns:a16="http://schemas.microsoft.com/office/drawing/2014/main" id="{06AF2B14-7EDC-3BA1-D14D-0EDD0A35BE41}"/>
                    </a:ext>
                  </a:extLst>
                </p:cNvPr>
                <p:cNvPicPr/>
                <p:nvPr/>
              </p:nvPicPr>
              <p:blipFill>
                <a:blip r:embed="rId168"/>
                <a:stretch>
                  <a:fillRect/>
                </a:stretch>
              </p:blipFill>
              <p:spPr>
                <a:xfrm>
                  <a:off x="8649197" y="2610190"/>
                  <a:ext cx="176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1" name="Ink 90">
                  <a:extLst>
                    <a:ext uri="{FF2B5EF4-FFF2-40B4-BE49-F238E27FC236}">
                      <a16:creationId xmlns:a16="http://schemas.microsoft.com/office/drawing/2014/main" id="{8D050789-BE81-FBD2-C700-03BC903E689D}"/>
                    </a:ext>
                  </a:extLst>
                </p14:cNvPr>
                <p14:cNvContentPartPr/>
                <p14:nvPr/>
              </p14:nvContentPartPr>
              <p14:xfrm>
                <a:off x="8888957" y="2775070"/>
                <a:ext cx="33480" cy="22680"/>
              </p14:xfrm>
            </p:contentPart>
          </mc:Choice>
          <mc:Fallback xmlns="">
            <p:pic>
              <p:nvPicPr>
                <p:cNvPr id="161" name="Ink 160">
                  <a:extLst>
                    <a:ext uri="{FF2B5EF4-FFF2-40B4-BE49-F238E27FC236}">
                      <a16:creationId xmlns:a16="http://schemas.microsoft.com/office/drawing/2014/main" id="{546F69E6-261C-C60D-84F4-021D1526C7DF}"/>
                    </a:ext>
                  </a:extLst>
                </p:cNvPr>
                <p:cNvPicPr/>
                <p:nvPr/>
              </p:nvPicPr>
              <p:blipFill>
                <a:blip r:embed="rId170"/>
                <a:stretch>
                  <a:fillRect/>
                </a:stretch>
              </p:blipFill>
              <p:spPr>
                <a:xfrm>
                  <a:off x="8882837" y="2768950"/>
                  <a:ext cx="45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2" name="Ink 91">
                  <a:extLst>
                    <a:ext uri="{FF2B5EF4-FFF2-40B4-BE49-F238E27FC236}">
                      <a16:creationId xmlns:a16="http://schemas.microsoft.com/office/drawing/2014/main" id="{10B94E7A-0067-AC3B-3825-E882EC1885D5}"/>
                    </a:ext>
                  </a:extLst>
                </p14:cNvPr>
                <p14:cNvContentPartPr/>
                <p14:nvPr/>
              </p14:nvContentPartPr>
              <p14:xfrm>
                <a:off x="8888957" y="2775070"/>
                <a:ext cx="138600" cy="124560"/>
              </p14:xfrm>
            </p:contentPart>
          </mc:Choice>
          <mc:Fallback xmlns="">
            <p:pic>
              <p:nvPicPr>
                <p:cNvPr id="162" name="Ink 161">
                  <a:extLst>
                    <a:ext uri="{FF2B5EF4-FFF2-40B4-BE49-F238E27FC236}">
                      <a16:creationId xmlns:a16="http://schemas.microsoft.com/office/drawing/2014/main" id="{08E0D4DB-6529-2971-D016-00BB1782108E}"/>
                    </a:ext>
                  </a:extLst>
                </p:cNvPr>
                <p:cNvPicPr/>
                <p:nvPr/>
              </p:nvPicPr>
              <p:blipFill>
                <a:blip r:embed="rId172"/>
                <a:stretch>
                  <a:fillRect/>
                </a:stretch>
              </p:blipFill>
              <p:spPr>
                <a:xfrm>
                  <a:off x="8882837" y="2768950"/>
                  <a:ext cx="1508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93" name="Ink 92">
                <a:extLst>
                  <a:ext uri="{FF2B5EF4-FFF2-40B4-BE49-F238E27FC236}">
                    <a16:creationId xmlns:a16="http://schemas.microsoft.com/office/drawing/2014/main" id="{D84D17C5-AA56-C4EF-CD4B-C22CFB46C8E4}"/>
                  </a:ext>
                </a:extLst>
              </p14:cNvPr>
              <p14:cNvContentPartPr/>
              <p14:nvPr/>
            </p14:nvContentPartPr>
            <p14:xfrm>
              <a:off x="7840708" y="2505979"/>
              <a:ext cx="76680" cy="67680"/>
            </p14:xfrm>
          </p:contentPart>
        </mc:Choice>
        <mc:Fallback xmlns="">
          <p:pic>
            <p:nvPicPr>
              <p:cNvPr id="93" name="Ink 92">
                <a:extLst>
                  <a:ext uri="{FF2B5EF4-FFF2-40B4-BE49-F238E27FC236}">
                    <a16:creationId xmlns:a16="http://schemas.microsoft.com/office/drawing/2014/main" id="{D84D17C5-AA56-C4EF-CD4B-C22CFB46C8E4}"/>
                  </a:ext>
                </a:extLst>
              </p:cNvPr>
              <p:cNvPicPr/>
              <p:nvPr/>
            </p:nvPicPr>
            <p:blipFill>
              <a:blip r:embed="rId174"/>
              <a:stretch>
                <a:fillRect/>
              </a:stretch>
            </p:blipFill>
            <p:spPr>
              <a:xfrm>
                <a:off x="7834588" y="2499891"/>
                <a:ext cx="88920" cy="79855"/>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4" name="Ink 93">
                <a:extLst>
                  <a:ext uri="{FF2B5EF4-FFF2-40B4-BE49-F238E27FC236}">
                    <a16:creationId xmlns:a16="http://schemas.microsoft.com/office/drawing/2014/main" id="{2487E279-2C8F-520A-436E-4D7C9604B8D3}"/>
                  </a:ext>
                </a:extLst>
              </p14:cNvPr>
              <p14:cNvContentPartPr/>
              <p14:nvPr/>
            </p14:nvContentPartPr>
            <p14:xfrm>
              <a:off x="8230228" y="2505979"/>
              <a:ext cx="68760" cy="76680"/>
            </p14:xfrm>
          </p:contentPart>
        </mc:Choice>
        <mc:Fallback xmlns="">
          <p:pic>
            <p:nvPicPr>
              <p:cNvPr id="94" name="Ink 93">
                <a:extLst>
                  <a:ext uri="{FF2B5EF4-FFF2-40B4-BE49-F238E27FC236}">
                    <a16:creationId xmlns:a16="http://schemas.microsoft.com/office/drawing/2014/main" id="{2487E279-2C8F-520A-436E-4D7C9604B8D3}"/>
                  </a:ext>
                </a:extLst>
              </p:cNvPr>
              <p:cNvPicPr/>
              <p:nvPr/>
            </p:nvPicPr>
            <p:blipFill>
              <a:blip r:embed="rId176"/>
              <a:stretch>
                <a:fillRect/>
              </a:stretch>
            </p:blipFill>
            <p:spPr>
              <a:xfrm>
                <a:off x="8224108" y="2499859"/>
                <a:ext cx="81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5" name="Ink 94">
                <a:extLst>
                  <a:ext uri="{FF2B5EF4-FFF2-40B4-BE49-F238E27FC236}">
                    <a16:creationId xmlns:a16="http://schemas.microsoft.com/office/drawing/2014/main" id="{E7DEB9E5-5C85-5BB5-1FCF-D43F1E6B1AA7}"/>
                  </a:ext>
                </a:extLst>
              </p14:cNvPr>
              <p14:cNvContentPartPr/>
              <p14:nvPr/>
            </p14:nvContentPartPr>
            <p14:xfrm>
              <a:off x="8146348" y="2784979"/>
              <a:ext cx="77400" cy="75600"/>
            </p14:xfrm>
          </p:contentPart>
        </mc:Choice>
        <mc:Fallback xmlns="">
          <p:pic>
            <p:nvPicPr>
              <p:cNvPr id="95" name="Ink 94">
                <a:extLst>
                  <a:ext uri="{FF2B5EF4-FFF2-40B4-BE49-F238E27FC236}">
                    <a16:creationId xmlns:a16="http://schemas.microsoft.com/office/drawing/2014/main" id="{E7DEB9E5-5C85-5BB5-1FCF-D43F1E6B1AA7}"/>
                  </a:ext>
                </a:extLst>
              </p:cNvPr>
              <p:cNvPicPr/>
              <p:nvPr/>
            </p:nvPicPr>
            <p:blipFill>
              <a:blip r:embed="rId178"/>
              <a:stretch>
                <a:fillRect/>
              </a:stretch>
            </p:blipFill>
            <p:spPr>
              <a:xfrm>
                <a:off x="8140199" y="2778859"/>
                <a:ext cx="89697"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6" name="Ink 95">
                <a:extLst>
                  <a:ext uri="{FF2B5EF4-FFF2-40B4-BE49-F238E27FC236}">
                    <a16:creationId xmlns:a16="http://schemas.microsoft.com/office/drawing/2014/main" id="{B9EE44E5-7FDC-E4E5-124C-46629B1C54F8}"/>
                  </a:ext>
                </a:extLst>
              </p14:cNvPr>
              <p14:cNvContentPartPr/>
              <p14:nvPr/>
            </p14:nvContentPartPr>
            <p14:xfrm>
              <a:off x="8446588" y="2900539"/>
              <a:ext cx="73440" cy="71280"/>
            </p14:xfrm>
          </p:contentPart>
        </mc:Choice>
        <mc:Fallback xmlns="">
          <p:pic>
            <p:nvPicPr>
              <p:cNvPr id="96" name="Ink 95">
                <a:extLst>
                  <a:ext uri="{FF2B5EF4-FFF2-40B4-BE49-F238E27FC236}">
                    <a16:creationId xmlns:a16="http://schemas.microsoft.com/office/drawing/2014/main" id="{B9EE44E5-7FDC-E4E5-124C-46629B1C54F8}"/>
                  </a:ext>
                </a:extLst>
              </p:cNvPr>
              <p:cNvPicPr/>
              <p:nvPr/>
            </p:nvPicPr>
            <p:blipFill>
              <a:blip r:embed="rId180"/>
              <a:stretch>
                <a:fillRect/>
              </a:stretch>
            </p:blipFill>
            <p:spPr>
              <a:xfrm>
                <a:off x="8440468" y="2894419"/>
                <a:ext cx="85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7" name="Ink 96">
                <a:extLst>
                  <a:ext uri="{FF2B5EF4-FFF2-40B4-BE49-F238E27FC236}">
                    <a16:creationId xmlns:a16="http://schemas.microsoft.com/office/drawing/2014/main" id="{F7FC6E77-8529-A609-ED6B-5ADFBC9EBDA1}"/>
                  </a:ext>
                </a:extLst>
              </p14:cNvPr>
              <p14:cNvContentPartPr/>
              <p14:nvPr/>
            </p14:nvContentPartPr>
            <p14:xfrm>
              <a:off x="8588788" y="2443699"/>
              <a:ext cx="73440" cy="66600"/>
            </p14:xfrm>
          </p:contentPart>
        </mc:Choice>
        <mc:Fallback xmlns="">
          <p:pic>
            <p:nvPicPr>
              <p:cNvPr id="97" name="Ink 96">
                <a:extLst>
                  <a:ext uri="{FF2B5EF4-FFF2-40B4-BE49-F238E27FC236}">
                    <a16:creationId xmlns:a16="http://schemas.microsoft.com/office/drawing/2014/main" id="{F7FC6E77-8529-A609-ED6B-5ADFBC9EBDA1}"/>
                  </a:ext>
                </a:extLst>
              </p:cNvPr>
              <p:cNvPicPr/>
              <p:nvPr/>
            </p:nvPicPr>
            <p:blipFill>
              <a:blip r:embed="rId182"/>
              <a:stretch>
                <a:fillRect/>
              </a:stretch>
            </p:blipFill>
            <p:spPr>
              <a:xfrm>
                <a:off x="8582698" y="2437579"/>
                <a:ext cx="856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8" name="Ink 97">
                <a:extLst>
                  <a:ext uri="{FF2B5EF4-FFF2-40B4-BE49-F238E27FC236}">
                    <a16:creationId xmlns:a16="http://schemas.microsoft.com/office/drawing/2014/main" id="{20C5188D-943D-63EA-4F02-FE06457A1E13}"/>
                  </a:ext>
                </a:extLst>
              </p14:cNvPr>
              <p14:cNvContentPartPr/>
              <p14:nvPr/>
            </p14:nvContentPartPr>
            <p14:xfrm>
              <a:off x="8834308" y="2769499"/>
              <a:ext cx="84240" cy="77400"/>
            </p14:xfrm>
          </p:contentPart>
        </mc:Choice>
        <mc:Fallback xmlns="">
          <p:pic>
            <p:nvPicPr>
              <p:cNvPr id="98" name="Ink 97">
                <a:extLst>
                  <a:ext uri="{FF2B5EF4-FFF2-40B4-BE49-F238E27FC236}">
                    <a16:creationId xmlns:a16="http://schemas.microsoft.com/office/drawing/2014/main" id="{20C5188D-943D-63EA-4F02-FE06457A1E13}"/>
                  </a:ext>
                </a:extLst>
              </p:cNvPr>
              <p:cNvPicPr/>
              <p:nvPr/>
            </p:nvPicPr>
            <p:blipFill>
              <a:blip r:embed="rId184"/>
              <a:stretch>
                <a:fillRect/>
              </a:stretch>
            </p:blipFill>
            <p:spPr>
              <a:xfrm>
                <a:off x="8828188" y="2763379"/>
                <a:ext cx="96480" cy="89640"/>
              </a:xfrm>
              <a:prstGeom prst="rect">
                <a:avLst/>
              </a:prstGeom>
            </p:spPr>
          </p:pic>
        </mc:Fallback>
      </mc:AlternateContent>
      <p:grpSp>
        <p:nvGrpSpPr>
          <p:cNvPr id="99" name="Group 98">
            <a:extLst>
              <a:ext uri="{FF2B5EF4-FFF2-40B4-BE49-F238E27FC236}">
                <a16:creationId xmlns:a16="http://schemas.microsoft.com/office/drawing/2014/main" id="{650B928E-1929-9DAF-2874-92F3A65F8488}"/>
              </a:ext>
            </a:extLst>
          </p:cNvPr>
          <p:cNvGrpSpPr/>
          <p:nvPr/>
        </p:nvGrpSpPr>
        <p:grpSpPr>
          <a:xfrm>
            <a:off x="7610668" y="2279539"/>
            <a:ext cx="505440" cy="108000"/>
            <a:chOff x="7653797" y="1494550"/>
            <a:chExt cx="505440" cy="108000"/>
          </a:xfrm>
        </p:grpSpPr>
        <mc:AlternateContent xmlns:mc="http://schemas.openxmlformats.org/markup-compatibility/2006" xmlns:p14="http://schemas.microsoft.com/office/powerpoint/2010/main">
          <mc:Choice Requires="p14">
            <p:contentPart p14:bwMode="auto" r:id="rId185">
              <p14:nvContentPartPr>
                <p14:cNvPr id="100" name="Ink 99">
                  <a:extLst>
                    <a:ext uri="{FF2B5EF4-FFF2-40B4-BE49-F238E27FC236}">
                      <a16:creationId xmlns:a16="http://schemas.microsoft.com/office/drawing/2014/main" id="{36EA0290-6C76-8C43-BD18-B572D7DFA4EB}"/>
                    </a:ext>
                  </a:extLst>
                </p14:cNvPr>
                <p14:cNvContentPartPr/>
                <p14:nvPr/>
              </p14:nvContentPartPr>
              <p14:xfrm>
                <a:off x="7653797" y="1498870"/>
                <a:ext cx="78840" cy="103680"/>
              </p14:xfrm>
            </p:contentPart>
          </mc:Choice>
          <mc:Fallback xmlns="">
            <p:pic>
              <p:nvPicPr>
                <p:cNvPr id="164" name="Ink 163">
                  <a:extLst>
                    <a:ext uri="{FF2B5EF4-FFF2-40B4-BE49-F238E27FC236}">
                      <a16:creationId xmlns:a16="http://schemas.microsoft.com/office/drawing/2014/main" id="{BAF2E38A-2851-982D-E567-EEFA1CA802B9}"/>
                    </a:ext>
                  </a:extLst>
                </p:cNvPr>
                <p:cNvPicPr/>
                <p:nvPr/>
              </p:nvPicPr>
              <p:blipFill>
                <a:blip r:embed="rId186"/>
                <a:stretch>
                  <a:fillRect/>
                </a:stretch>
              </p:blipFill>
              <p:spPr>
                <a:xfrm>
                  <a:off x="7647705" y="1492771"/>
                  <a:ext cx="91024" cy="115878"/>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1" name="Ink 100">
                  <a:extLst>
                    <a:ext uri="{FF2B5EF4-FFF2-40B4-BE49-F238E27FC236}">
                      <a16:creationId xmlns:a16="http://schemas.microsoft.com/office/drawing/2014/main" id="{4F861653-7357-B179-0492-178EF4541DE1}"/>
                    </a:ext>
                  </a:extLst>
                </p14:cNvPr>
                <p14:cNvContentPartPr/>
                <p14:nvPr/>
              </p14:nvContentPartPr>
              <p14:xfrm>
                <a:off x="8096237" y="1529110"/>
                <a:ext cx="63000" cy="60120"/>
              </p14:xfrm>
            </p:contentPart>
          </mc:Choice>
          <mc:Fallback xmlns="">
            <p:pic>
              <p:nvPicPr>
                <p:cNvPr id="167" name="Ink 166">
                  <a:extLst>
                    <a:ext uri="{FF2B5EF4-FFF2-40B4-BE49-F238E27FC236}">
                      <a16:creationId xmlns:a16="http://schemas.microsoft.com/office/drawing/2014/main" id="{5E5F9E78-A815-53EC-DAC7-729C2A7B5840}"/>
                    </a:ext>
                  </a:extLst>
                </p:cNvPr>
                <p:cNvPicPr/>
                <p:nvPr/>
              </p:nvPicPr>
              <p:blipFill>
                <a:blip r:embed="rId188"/>
                <a:stretch>
                  <a:fillRect/>
                </a:stretch>
              </p:blipFill>
              <p:spPr>
                <a:xfrm>
                  <a:off x="8090117" y="1522990"/>
                  <a:ext cx="75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2" name="Ink 101">
                  <a:extLst>
                    <a:ext uri="{FF2B5EF4-FFF2-40B4-BE49-F238E27FC236}">
                      <a16:creationId xmlns:a16="http://schemas.microsoft.com/office/drawing/2014/main" id="{450E1D6D-B7B6-CEF9-6EF8-C260CD81A51F}"/>
                    </a:ext>
                  </a:extLst>
                </p14:cNvPr>
                <p14:cNvContentPartPr/>
                <p14:nvPr/>
              </p14:nvContentPartPr>
              <p14:xfrm>
                <a:off x="7891397" y="1494550"/>
                <a:ext cx="87120" cy="90720"/>
              </p14:xfrm>
            </p:contentPart>
          </mc:Choice>
          <mc:Fallback xmlns="">
            <p:pic>
              <p:nvPicPr>
                <p:cNvPr id="174" name="Ink 173">
                  <a:extLst>
                    <a:ext uri="{FF2B5EF4-FFF2-40B4-BE49-F238E27FC236}">
                      <a16:creationId xmlns:a16="http://schemas.microsoft.com/office/drawing/2014/main" id="{A3D9B416-A1BF-2DA5-4032-9465C0521456}"/>
                    </a:ext>
                  </a:extLst>
                </p:cNvPr>
                <p:cNvPicPr/>
                <p:nvPr/>
              </p:nvPicPr>
              <p:blipFill>
                <a:blip r:embed="rId190"/>
                <a:stretch>
                  <a:fillRect/>
                </a:stretch>
              </p:blipFill>
              <p:spPr>
                <a:xfrm>
                  <a:off x="7885277" y="1488406"/>
                  <a:ext cx="99360" cy="10300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103" name="Ink 102">
                <a:extLst>
                  <a:ext uri="{FF2B5EF4-FFF2-40B4-BE49-F238E27FC236}">
                    <a16:creationId xmlns:a16="http://schemas.microsoft.com/office/drawing/2014/main" id="{D569D8C1-48B9-BE50-1D33-2BA25AFDC853}"/>
                  </a:ext>
                </a:extLst>
              </p14:cNvPr>
              <p14:cNvContentPartPr/>
              <p14:nvPr/>
            </p14:nvContentPartPr>
            <p14:xfrm>
              <a:off x="7450828" y="2298259"/>
              <a:ext cx="79200" cy="118440"/>
            </p14:xfrm>
          </p:contentPart>
        </mc:Choice>
        <mc:Fallback xmlns="">
          <p:pic>
            <p:nvPicPr>
              <p:cNvPr id="103" name="Ink 102">
                <a:extLst>
                  <a:ext uri="{FF2B5EF4-FFF2-40B4-BE49-F238E27FC236}">
                    <a16:creationId xmlns:a16="http://schemas.microsoft.com/office/drawing/2014/main" id="{D569D8C1-48B9-BE50-1D33-2BA25AFDC853}"/>
                  </a:ext>
                </a:extLst>
              </p:cNvPr>
              <p:cNvPicPr/>
              <p:nvPr/>
            </p:nvPicPr>
            <p:blipFill>
              <a:blip r:embed="rId192"/>
              <a:stretch>
                <a:fillRect/>
              </a:stretch>
            </p:blipFill>
            <p:spPr>
              <a:xfrm>
                <a:off x="7444708" y="2292120"/>
                <a:ext cx="91440" cy="130717"/>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4" name="Ink 103">
                <a:extLst>
                  <a:ext uri="{FF2B5EF4-FFF2-40B4-BE49-F238E27FC236}">
                    <a16:creationId xmlns:a16="http://schemas.microsoft.com/office/drawing/2014/main" id="{B9DBE321-11D0-720E-4DB2-4F23C175D969}"/>
                  </a:ext>
                </a:extLst>
              </p14:cNvPr>
              <p14:cNvContentPartPr/>
              <p14:nvPr/>
            </p14:nvContentPartPr>
            <p14:xfrm>
              <a:off x="7696348" y="2525419"/>
              <a:ext cx="63000" cy="58680"/>
            </p14:xfrm>
          </p:contentPart>
        </mc:Choice>
        <mc:Fallback xmlns="">
          <p:pic>
            <p:nvPicPr>
              <p:cNvPr id="104" name="Ink 103">
                <a:extLst>
                  <a:ext uri="{FF2B5EF4-FFF2-40B4-BE49-F238E27FC236}">
                    <a16:creationId xmlns:a16="http://schemas.microsoft.com/office/drawing/2014/main" id="{B9DBE321-11D0-720E-4DB2-4F23C175D969}"/>
                  </a:ext>
                </a:extLst>
              </p:cNvPr>
              <p:cNvPicPr/>
              <p:nvPr/>
            </p:nvPicPr>
            <p:blipFill>
              <a:blip r:embed="rId194"/>
              <a:stretch>
                <a:fillRect/>
              </a:stretch>
            </p:blipFill>
            <p:spPr>
              <a:xfrm>
                <a:off x="7690228" y="2519299"/>
                <a:ext cx="75240" cy="70920"/>
              </a:xfrm>
              <a:prstGeom prst="rect">
                <a:avLst/>
              </a:prstGeom>
            </p:spPr>
          </p:pic>
        </mc:Fallback>
      </mc:AlternateContent>
      <p:grpSp>
        <p:nvGrpSpPr>
          <p:cNvPr id="105" name="Group 104">
            <a:extLst>
              <a:ext uri="{FF2B5EF4-FFF2-40B4-BE49-F238E27FC236}">
                <a16:creationId xmlns:a16="http://schemas.microsoft.com/office/drawing/2014/main" id="{810AD705-6F35-ECAF-DD09-42AE897ADF29}"/>
              </a:ext>
            </a:extLst>
          </p:cNvPr>
          <p:cNvGrpSpPr/>
          <p:nvPr/>
        </p:nvGrpSpPr>
        <p:grpSpPr>
          <a:xfrm>
            <a:off x="8769868" y="3093499"/>
            <a:ext cx="257760" cy="382680"/>
            <a:chOff x="8812997" y="2308510"/>
            <a:chExt cx="257760" cy="382680"/>
          </a:xfrm>
        </p:grpSpPr>
        <mc:AlternateContent xmlns:mc="http://schemas.openxmlformats.org/markup-compatibility/2006" xmlns:p14="http://schemas.microsoft.com/office/powerpoint/2010/main">
          <mc:Choice Requires="p14">
            <p:contentPart p14:bwMode="auto" r:id="rId195">
              <p14:nvContentPartPr>
                <p14:cNvPr id="106" name="Ink 105">
                  <a:extLst>
                    <a:ext uri="{FF2B5EF4-FFF2-40B4-BE49-F238E27FC236}">
                      <a16:creationId xmlns:a16="http://schemas.microsoft.com/office/drawing/2014/main" id="{715C51F1-4859-C598-27F9-AD1501CC25A4}"/>
                    </a:ext>
                  </a:extLst>
                </p14:cNvPr>
                <p14:cNvContentPartPr/>
                <p14:nvPr/>
              </p14:nvContentPartPr>
              <p14:xfrm>
                <a:off x="8812997" y="2308510"/>
                <a:ext cx="76680" cy="69840"/>
              </p14:xfrm>
            </p:contentPart>
          </mc:Choice>
          <mc:Fallback xmlns="">
            <p:pic>
              <p:nvPicPr>
                <p:cNvPr id="172" name="Ink 171">
                  <a:extLst>
                    <a:ext uri="{FF2B5EF4-FFF2-40B4-BE49-F238E27FC236}">
                      <a16:creationId xmlns:a16="http://schemas.microsoft.com/office/drawing/2014/main" id="{65C4DBC3-3E6A-7D34-AB01-5729B2C31C3A}"/>
                    </a:ext>
                  </a:extLst>
                </p:cNvPr>
                <p:cNvPicPr/>
                <p:nvPr/>
              </p:nvPicPr>
              <p:blipFill>
                <a:blip r:embed="rId196"/>
                <a:stretch>
                  <a:fillRect/>
                </a:stretch>
              </p:blipFill>
              <p:spPr>
                <a:xfrm>
                  <a:off x="8806848" y="2302390"/>
                  <a:ext cx="88978"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 name="Ink 106">
                  <a:extLst>
                    <a:ext uri="{FF2B5EF4-FFF2-40B4-BE49-F238E27FC236}">
                      <a16:creationId xmlns:a16="http://schemas.microsoft.com/office/drawing/2014/main" id="{F951FD01-791A-988A-21DC-B5956B1199BD}"/>
                    </a:ext>
                  </a:extLst>
                </p14:cNvPr>
                <p14:cNvContentPartPr/>
                <p14:nvPr/>
              </p14:nvContentPartPr>
              <p14:xfrm>
                <a:off x="8861957" y="2605870"/>
                <a:ext cx="76320" cy="85320"/>
              </p14:xfrm>
            </p:contentPart>
          </mc:Choice>
          <mc:Fallback xmlns="">
            <p:pic>
              <p:nvPicPr>
                <p:cNvPr id="173" name="Ink 172">
                  <a:extLst>
                    <a:ext uri="{FF2B5EF4-FFF2-40B4-BE49-F238E27FC236}">
                      <a16:creationId xmlns:a16="http://schemas.microsoft.com/office/drawing/2014/main" id="{C388C0FA-8E81-B0B8-1E1B-54A8B6CFCE50}"/>
                    </a:ext>
                  </a:extLst>
                </p:cNvPr>
                <p:cNvPicPr/>
                <p:nvPr/>
              </p:nvPicPr>
              <p:blipFill>
                <a:blip r:embed="rId198"/>
                <a:stretch>
                  <a:fillRect/>
                </a:stretch>
              </p:blipFill>
              <p:spPr>
                <a:xfrm>
                  <a:off x="8855837" y="2599750"/>
                  <a:ext cx="88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8" name="Ink 107">
                  <a:extLst>
                    <a:ext uri="{FF2B5EF4-FFF2-40B4-BE49-F238E27FC236}">
                      <a16:creationId xmlns:a16="http://schemas.microsoft.com/office/drawing/2014/main" id="{5ECD5800-3746-2104-0897-66980BCC9003}"/>
                    </a:ext>
                  </a:extLst>
                </p14:cNvPr>
                <p14:cNvContentPartPr/>
                <p14:nvPr/>
              </p14:nvContentPartPr>
              <p14:xfrm>
                <a:off x="8986157" y="2416150"/>
                <a:ext cx="84600" cy="100800"/>
              </p14:xfrm>
            </p:contentPart>
          </mc:Choice>
          <mc:Fallback xmlns="">
            <p:pic>
              <p:nvPicPr>
                <p:cNvPr id="178" name="Ink 177">
                  <a:extLst>
                    <a:ext uri="{FF2B5EF4-FFF2-40B4-BE49-F238E27FC236}">
                      <a16:creationId xmlns:a16="http://schemas.microsoft.com/office/drawing/2014/main" id="{617EB14D-9E1F-C8B2-0943-9CFB51878185}"/>
                    </a:ext>
                  </a:extLst>
                </p:cNvPr>
                <p:cNvPicPr/>
                <p:nvPr/>
              </p:nvPicPr>
              <p:blipFill>
                <a:blip r:embed="rId200"/>
                <a:stretch>
                  <a:fillRect/>
                </a:stretch>
              </p:blipFill>
              <p:spPr>
                <a:xfrm>
                  <a:off x="8980011" y="2410052"/>
                  <a:ext cx="96892" cy="112996"/>
                </a:xfrm>
                <a:prstGeom prst="rect">
                  <a:avLst/>
                </a:prstGeom>
              </p:spPr>
            </p:pic>
          </mc:Fallback>
        </mc:AlternateContent>
      </p:grpSp>
      <p:sp>
        <p:nvSpPr>
          <p:cNvPr id="109" name="TextBox 108">
            <a:extLst>
              <a:ext uri="{FF2B5EF4-FFF2-40B4-BE49-F238E27FC236}">
                <a16:creationId xmlns:a16="http://schemas.microsoft.com/office/drawing/2014/main" id="{47E90643-3E9A-19E6-B8F9-03771E3E2C92}"/>
              </a:ext>
            </a:extLst>
          </p:cNvPr>
          <p:cNvSpPr txBox="1"/>
          <p:nvPr/>
        </p:nvSpPr>
        <p:spPr>
          <a:xfrm>
            <a:off x="121149" y="4985946"/>
            <a:ext cx="11980493" cy="461665"/>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dirty="0"/>
              <a:t>T</a:t>
            </a:r>
            <a:r>
              <a:rPr lang="en-US" sz="2400" dirty="0"/>
              <a:t>he </a:t>
            </a:r>
            <a:r>
              <a:rPr lang="en-US" sz="2400" b="1" dirty="0"/>
              <a:t>kernel function</a:t>
            </a:r>
            <a:r>
              <a:rPr lang="en-US" sz="2400" dirty="0"/>
              <a:t> quantifies the distance between sample points in the Hilbert space</a:t>
            </a:r>
            <a:r>
              <a:rPr lang="en-US" sz="2000" dirty="0"/>
              <a:t> </a:t>
            </a:r>
          </a:p>
        </p:txBody>
      </p:sp>
      <p:sp>
        <p:nvSpPr>
          <p:cNvPr id="110" name="TextBox 109">
            <a:extLst>
              <a:ext uri="{FF2B5EF4-FFF2-40B4-BE49-F238E27FC236}">
                <a16:creationId xmlns:a16="http://schemas.microsoft.com/office/drawing/2014/main" id="{B51AF87C-9B60-B8ED-B25A-B9DB5F2A2F38}"/>
              </a:ext>
            </a:extLst>
          </p:cNvPr>
          <p:cNvSpPr txBox="1"/>
          <p:nvPr/>
        </p:nvSpPr>
        <p:spPr>
          <a:xfrm>
            <a:off x="8146348" y="6257637"/>
            <a:ext cx="2773030" cy="40011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l-GR" sz="2000" dirty="0"/>
              <a:t>φ</a:t>
            </a:r>
            <a:r>
              <a:rPr lang="en-US" sz="2000" dirty="0"/>
              <a:t> is the feature map!</a:t>
            </a:r>
          </a:p>
        </p:txBody>
      </p:sp>
      <p:grpSp>
        <p:nvGrpSpPr>
          <p:cNvPr id="111" name="Group 110">
            <a:extLst>
              <a:ext uri="{FF2B5EF4-FFF2-40B4-BE49-F238E27FC236}">
                <a16:creationId xmlns:a16="http://schemas.microsoft.com/office/drawing/2014/main" id="{51DC517D-DB91-94C5-FDE2-3F66983BD393}"/>
              </a:ext>
            </a:extLst>
          </p:cNvPr>
          <p:cNvGrpSpPr/>
          <p:nvPr/>
        </p:nvGrpSpPr>
        <p:grpSpPr>
          <a:xfrm>
            <a:off x="7301068" y="6290031"/>
            <a:ext cx="590400" cy="306360"/>
            <a:chOff x="8655317" y="5589550"/>
            <a:chExt cx="590400" cy="306360"/>
          </a:xfrm>
        </p:grpSpPr>
        <mc:AlternateContent xmlns:mc="http://schemas.openxmlformats.org/markup-compatibility/2006" xmlns:p14="http://schemas.microsoft.com/office/powerpoint/2010/main">
          <mc:Choice Requires="p14">
            <p:contentPart p14:bwMode="auto" r:id="rId201">
              <p14:nvContentPartPr>
                <p14:cNvPr id="112" name="Ink 111">
                  <a:extLst>
                    <a:ext uri="{FF2B5EF4-FFF2-40B4-BE49-F238E27FC236}">
                      <a16:creationId xmlns:a16="http://schemas.microsoft.com/office/drawing/2014/main" id="{5361E24C-318F-3C2D-18EB-CA597A8958FF}"/>
                    </a:ext>
                  </a:extLst>
                </p14:cNvPr>
                <p14:cNvContentPartPr/>
                <p14:nvPr/>
              </p14:nvContentPartPr>
              <p14:xfrm>
                <a:off x="8655317" y="5589550"/>
                <a:ext cx="419400" cy="225000"/>
              </p14:xfrm>
            </p:contentPart>
          </mc:Choice>
          <mc:Fallback xmlns="">
            <p:pic>
              <p:nvPicPr>
                <p:cNvPr id="403" name="Ink 402">
                  <a:extLst>
                    <a:ext uri="{FF2B5EF4-FFF2-40B4-BE49-F238E27FC236}">
                      <a16:creationId xmlns:a16="http://schemas.microsoft.com/office/drawing/2014/main" id="{F8E4E244-8E5A-EBE7-4FA7-BCFBF5BA9736}"/>
                    </a:ext>
                  </a:extLst>
                </p:cNvPr>
                <p:cNvPicPr/>
                <p:nvPr/>
              </p:nvPicPr>
              <p:blipFill>
                <a:blip r:embed="rId202"/>
                <a:stretch>
                  <a:fillRect/>
                </a:stretch>
              </p:blipFill>
              <p:spPr>
                <a:xfrm>
                  <a:off x="8649197" y="5583430"/>
                  <a:ext cx="431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3" name="Ink 112">
                  <a:extLst>
                    <a:ext uri="{FF2B5EF4-FFF2-40B4-BE49-F238E27FC236}">
                      <a16:creationId xmlns:a16="http://schemas.microsoft.com/office/drawing/2014/main" id="{95FAF5AA-586A-B92F-25A9-A201E355E77C}"/>
                    </a:ext>
                  </a:extLst>
                </p14:cNvPr>
                <p14:cNvContentPartPr/>
                <p14:nvPr/>
              </p14:nvContentPartPr>
              <p14:xfrm>
                <a:off x="9074357" y="5740390"/>
                <a:ext cx="18720" cy="148320"/>
              </p14:xfrm>
            </p:contentPart>
          </mc:Choice>
          <mc:Fallback xmlns="">
            <p:pic>
              <p:nvPicPr>
                <p:cNvPr id="404" name="Ink 403">
                  <a:extLst>
                    <a:ext uri="{FF2B5EF4-FFF2-40B4-BE49-F238E27FC236}">
                      <a16:creationId xmlns:a16="http://schemas.microsoft.com/office/drawing/2014/main" id="{6B84892D-24E9-0A63-3E99-01A515808A37}"/>
                    </a:ext>
                  </a:extLst>
                </p:cNvPr>
                <p:cNvPicPr/>
                <p:nvPr/>
              </p:nvPicPr>
              <p:blipFill>
                <a:blip r:embed="rId204"/>
                <a:stretch>
                  <a:fillRect/>
                </a:stretch>
              </p:blipFill>
              <p:spPr>
                <a:xfrm>
                  <a:off x="9068237" y="5734270"/>
                  <a:ext cx="3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 name="Ink 113">
                  <a:extLst>
                    <a:ext uri="{FF2B5EF4-FFF2-40B4-BE49-F238E27FC236}">
                      <a16:creationId xmlns:a16="http://schemas.microsoft.com/office/drawing/2014/main" id="{7C1CCDFC-D4DF-95F5-A864-220C69124712}"/>
                    </a:ext>
                  </a:extLst>
                </p14:cNvPr>
                <p14:cNvContentPartPr/>
                <p14:nvPr/>
              </p14:nvContentPartPr>
              <p14:xfrm>
                <a:off x="9081917" y="5721670"/>
                <a:ext cx="163800" cy="174240"/>
              </p14:xfrm>
            </p:contentPart>
          </mc:Choice>
          <mc:Fallback xmlns="">
            <p:pic>
              <p:nvPicPr>
                <p:cNvPr id="405" name="Ink 404">
                  <a:extLst>
                    <a:ext uri="{FF2B5EF4-FFF2-40B4-BE49-F238E27FC236}">
                      <a16:creationId xmlns:a16="http://schemas.microsoft.com/office/drawing/2014/main" id="{0CFBBFDA-13C8-5275-F57D-92E1E6239CDB}"/>
                    </a:ext>
                  </a:extLst>
                </p:cNvPr>
                <p:cNvPicPr/>
                <p:nvPr/>
              </p:nvPicPr>
              <p:blipFill>
                <a:blip r:embed="rId206"/>
                <a:stretch>
                  <a:fillRect/>
                </a:stretch>
              </p:blipFill>
              <p:spPr>
                <a:xfrm>
                  <a:off x="9075797" y="5715550"/>
                  <a:ext cx="176040" cy="186480"/>
                </a:xfrm>
                <a:prstGeom prst="rect">
                  <a:avLst/>
                </a:prstGeom>
              </p:spPr>
            </p:pic>
          </mc:Fallback>
        </mc:AlternateContent>
      </p:grpSp>
      <p:sp>
        <p:nvSpPr>
          <p:cNvPr id="115" name="TextBox 114">
            <a:extLst>
              <a:ext uri="{FF2B5EF4-FFF2-40B4-BE49-F238E27FC236}">
                <a16:creationId xmlns:a16="http://schemas.microsoft.com/office/drawing/2014/main" id="{0BDBCFCF-3611-48CC-2F54-DA28B0FC9425}"/>
              </a:ext>
            </a:extLst>
          </p:cNvPr>
          <p:cNvSpPr txBox="1"/>
          <p:nvPr/>
        </p:nvSpPr>
        <p:spPr>
          <a:xfrm>
            <a:off x="3858114" y="1127224"/>
            <a:ext cx="403335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rPr>
              <a:t>Example</a:t>
            </a:r>
            <a:r>
              <a:rPr lang="en-US" sz="2400" b="1" dirty="0"/>
              <a:t>: </a:t>
            </a:r>
            <a:r>
              <a:rPr lang="en-US" sz="2400" b="1" dirty="0">
                <a:solidFill>
                  <a:schemeClr val="accent1"/>
                </a:solidFill>
              </a:rPr>
              <a:t>Polynomial kernel</a:t>
            </a:r>
          </a:p>
        </p:txBody>
      </p:sp>
      <p:grpSp>
        <p:nvGrpSpPr>
          <p:cNvPr id="116" name="Group 115">
            <a:extLst>
              <a:ext uri="{FF2B5EF4-FFF2-40B4-BE49-F238E27FC236}">
                <a16:creationId xmlns:a16="http://schemas.microsoft.com/office/drawing/2014/main" id="{BBEBCE8A-1EB8-584C-D2EF-AC0060BE31B5}"/>
              </a:ext>
            </a:extLst>
          </p:cNvPr>
          <p:cNvGrpSpPr/>
          <p:nvPr/>
        </p:nvGrpSpPr>
        <p:grpSpPr>
          <a:xfrm>
            <a:off x="386162" y="2009131"/>
            <a:ext cx="987480" cy="319320"/>
            <a:chOff x="187757" y="1646830"/>
            <a:chExt cx="987480" cy="319320"/>
          </a:xfrm>
        </p:grpSpPr>
        <mc:AlternateContent xmlns:mc="http://schemas.openxmlformats.org/markup-compatibility/2006" xmlns:p14="http://schemas.microsoft.com/office/powerpoint/2010/main">
          <mc:Choice Requires="p14">
            <p:contentPart p14:bwMode="auto" r:id="rId207">
              <p14:nvContentPartPr>
                <p14:cNvPr id="117" name="Ink 116">
                  <a:extLst>
                    <a:ext uri="{FF2B5EF4-FFF2-40B4-BE49-F238E27FC236}">
                      <a16:creationId xmlns:a16="http://schemas.microsoft.com/office/drawing/2014/main" id="{B4813BE9-62E5-FAFD-C769-0C82E093529D}"/>
                    </a:ext>
                  </a:extLst>
                </p14:cNvPr>
                <p14:cNvContentPartPr/>
                <p14:nvPr/>
              </p14:nvContentPartPr>
              <p14:xfrm>
                <a:off x="187757" y="1650070"/>
                <a:ext cx="107640" cy="316080"/>
              </p14:xfrm>
            </p:contentPart>
          </mc:Choice>
          <mc:Fallback xmlns="">
            <p:pic>
              <p:nvPicPr>
                <p:cNvPr id="44" name="Ink 43">
                  <a:extLst>
                    <a:ext uri="{FF2B5EF4-FFF2-40B4-BE49-F238E27FC236}">
                      <a16:creationId xmlns:a16="http://schemas.microsoft.com/office/drawing/2014/main" id="{0779B6E8-1F3E-E348-A237-92BFF3DFAFA6}"/>
                    </a:ext>
                  </a:extLst>
                </p:cNvPr>
                <p:cNvPicPr/>
                <p:nvPr/>
              </p:nvPicPr>
              <p:blipFill>
                <a:blip r:embed="rId208"/>
                <a:stretch>
                  <a:fillRect/>
                </a:stretch>
              </p:blipFill>
              <p:spPr>
                <a:xfrm>
                  <a:off x="181637" y="1643950"/>
                  <a:ext cx="1198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8" name="Ink 117">
                  <a:extLst>
                    <a:ext uri="{FF2B5EF4-FFF2-40B4-BE49-F238E27FC236}">
                      <a16:creationId xmlns:a16="http://schemas.microsoft.com/office/drawing/2014/main" id="{80AF128D-8649-E337-0521-53873613B32A}"/>
                    </a:ext>
                  </a:extLst>
                </p14:cNvPr>
                <p14:cNvContentPartPr/>
                <p14:nvPr/>
              </p14:nvContentPartPr>
              <p14:xfrm>
                <a:off x="269837" y="1781470"/>
                <a:ext cx="90720" cy="91800"/>
              </p14:xfrm>
            </p:contentPart>
          </mc:Choice>
          <mc:Fallback xmlns="">
            <p:pic>
              <p:nvPicPr>
                <p:cNvPr id="45" name="Ink 44">
                  <a:extLst>
                    <a:ext uri="{FF2B5EF4-FFF2-40B4-BE49-F238E27FC236}">
                      <a16:creationId xmlns:a16="http://schemas.microsoft.com/office/drawing/2014/main" id="{9482698D-59BF-DA94-8D7F-0793A3736236}"/>
                    </a:ext>
                  </a:extLst>
                </p:cNvPr>
                <p:cNvPicPr/>
                <p:nvPr/>
              </p:nvPicPr>
              <p:blipFill>
                <a:blip r:embed="rId210"/>
                <a:stretch>
                  <a:fillRect/>
                </a:stretch>
              </p:blipFill>
              <p:spPr>
                <a:xfrm>
                  <a:off x="263717" y="1775350"/>
                  <a:ext cx="102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9" name="Ink 118">
                  <a:extLst>
                    <a:ext uri="{FF2B5EF4-FFF2-40B4-BE49-F238E27FC236}">
                      <a16:creationId xmlns:a16="http://schemas.microsoft.com/office/drawing/2014/main" id="{3FA92D47-AC91-0861-849F-0725CE509BB7}"/>
                    </a:ext>
                  </a:extLst>
                </p14:cNvPr>
                <p14:cNvContentPartPr/>
                <p14:nvPr/>
              </p14:nvContentPartPr>
              <p14:xfrm>
                <a:off x="275597" y="1765990"/>
                <a:ext cx="154440" cy="105480"/>
              </p14:xfrm>
            </p:contentPart>
          </mc:Choice>
          <mc:Fallback xmlns="">
            <p:pic>
              <p:nvPicPr>
                <p:cNvPr id="50" name="Ink 49">
                  <a:extLst>
                    <a:ext uri="{FF2B5EF4-FFF2-40B4-BE49-F238E27FC236}">
                      <a16:creationId xmlns:a16="http://schemas.microsoft.com/office/drawing/2014/main" id="{85ACBEE8-D11B-B620-2E43-CEC6919E2347}"/>
                    </a:ext>
                  </a:extLst>
                </p:cNvPr>
                <p:cNvPicPr/>
                <p:nvPr/>
              </p:nvPicPr>
              <p:blipFill>
                <a:blip r:embed="rId212"/>
                <a:stretch>
                  <a:fillRect/>
                </a:stretch>
              </p:blipFill>
              <p:spPr>
                <a:xfrm>
                  <a:off x="269477" y="1759870"/>
                  <a:ext cx="166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0" name="Ink 119">
                  <a:extLst>
                    <a:ext uri="{FF2B5EF4-FFF2-40B4-BE49-F238E27FC236}">
                      <a16:creationId xmlns:a16="http://schemas.microsoft.com/office/drawing/2014/main" id="{BAD9E8B7-813D-C098-D215-286968961B94}"/>
                    </a:ext>
                  </a:extLst>
                </p14:cNvPr>
                <p14:cNvContentPartPr/>
                <p14:nvPr/>
              </p14:nvContentPartPr>
              <p14:xfrm>
                <a:off x="394397" y="1824670"/>
                <a:ext cx="55080" cy="84600"/>
              </p14:xfrm>
            </p:contentPart>
          </mc:Choice>
          <mc:Fallback xmlns="">
            <p:pic>
              <p:nvPicPr>
                <p:cNvPr id="57" name="Ink 56">
                  <a:extLst>
                    <a:ext uri="{FF2B5EF4-FFF2-40B4-BE49-F238E27FC236}">
                      <a16:creationId xmlns:a16="http://schemas.microsoft.com/office/drawing/2014/main" id="{833C6F43-B0F6-FA34-DDCF-1AA53875B507}"/>
                    </a:ext>
                  </a:extLst>
                </p:cNvPr>
                <p:cNvPicPr/>
                <p:nvPr/>
              </p:nvPicPr>
              <p:blipFill>
                <a:blip r:embed="rId214"/>
                <a:stretch>
                  <a:fillRect/>
                </a:stretch>
              </p:blipFill>
              <p:spPr>
                <a:xfrm>
                  <a:off x="388277" y="1818550"/>
                  <a:ext cx="67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1" name="Ink 120">
                  <a:extLst>
                    <a:ext uri="{FF2B5EF4-FFF2-40B4-BE49-F238E27FC236}">
                      <a16:creationId xmlns:a16="http://schemas.microsoft.com/office/drawing/2014/main" id="{99AE62FC-9827-5EE6-852D-B30FF83F4257}"/>
                    </a:ext>
                  </a:extLst>
                </p14:cNvPr>
                <p14:cNvContentPartPr/>
                <p14:nvPr/>
              </p14:nvContentPartPr>
              <p14:xfrm>
                <a:off x="499517" y="1852030"/>
                <a:ext cx="49320" cy="81360"/>
              </p14:xfrm>
            </p:contentPart>
          </mc:Choice>
          <mc:Fallback xmlns="">
            <p:pic>
              <p:nvPicPr>
                <p:cNvPr id="74" name="Ink 73">
                  <a:extLst>
                    <a:ext uri="{FF2B5EF4-FFF2-40B4-BE49-F238E27FC236}">
                      <a16:creationId xmlns:a16="http://schemas.microsoft.com/office/drawing/2014/main" id="{88B6E782-02FA-0AA1-0DF9-7260800EC59B}"/>
                    </a:ext>
                  </a:extLst>
                </p:cNvPr>
                <p:cNvPicPr/>
                <p:nvPr/>
              </p:nvPicPr>
              <p:blipFill>
                <a:blip r:embed="rId216"/>
                <a:stretch>
                  <a:fillRect/>
                </a:stretch>
              </p:blipFill>
              <p:spPr>
                <a:xfrm>
                  <a:off x="493352" y="1845910"/>
                  <a:ext cx="6165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2" name="Ink 121">
                  <a:extLst>
                    <a:ext uri="{FF2B5EF4-FFF2-40B4-BE49-F238E27FC236}">
                      <a16:creationId xmlns:a16="http://schemas.microsoft.com/office/drawing/2014/main" id="{EB9230AD-E641-BDB9-750D-8F1B9A1A743E}"/>
                    </a:ext>
                  </a:extLst>
                </p14:cNvPr>
                <p14:cNvContentPartPr/>
                <p14:nvPr/>
              </p14:nvContentPartPr>
              <p14:xfrm>
                <a:off x="606797" y="1714150"/>
                <a:ext cx="98640" cy="124560"/>
              </p14:xfrm>
            </p:contentPart>
          </mc:Choice>
          <mc:Fallback xmlns="">
            <p:pic>
              <p:nvPicPr>
                <p:cNvPr id="96" name="Ink 95">
                  <a:extLst>
                    <a:ext uri="{FF2B5EF4-FFF2-40B4-BE49-F238E27FC236}">
                      <a16:creationId xmlns:a16="http://schemas.microsoft.com/office/drawing/2014/main" id="{1BEB072C-A2E4-A7B8-191B-5D7889A514B4}"/>
                    </a:ext>
                  </a:extLst>
                </p:cNvPr>
                <p:cNvPicPr/>
                <p:nvPr/>
              </p:nvPicPr>
              <p:blipFill>
                <a:blip r:embed="rId218"/>
                <a:stretch>
                  <a:fillRect/>
                </a:stretch>
              </p:blipFill>
              <p:spPr>
                <a:xfrm>
                  <a:off x="600677" y="1708030"/>
                  <a:ext cx="110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3" name="Ink 122">
                  <a:extLst>
                    <a:ext uri="{FF2B5EF4-FFF2-40B4-BE49-F238E27FC236}">
                      <a16:creationId xmlns:a16="http://schemas.microsoft.com/office/drawing/2014/main" id="{8401694A-7048-5920-88D0-1922D9A193C2}"/>
                    </a:ext>
                  </a:extLst>
                </p14:cNvPr>
                <p14:cNvContentPartPr/>
                <p14:nvPr/>
              </p14:nvContentPartPr>
              <p14:xfrm>
                <a:off x="587357" y="1722790"/>
                <a:ext cx="138240" cy="148680"/>
              </p14:xfrm>
            </p:contentPart>
          </mc:Choice>
          <mc:Fallback xmlns="">
            <p:pic>
              <p:nvPicPr>
                <p:cNvPr id="100" name="Ink 99">
                  <a:extLst>
                    <a:ext uri="{FF2B5EF4-FFF2-40B4-BE49-F238E27FC236}">
                      <a16:creationId xmlns:a16="http://schemas.microsoft.com/office/drawing/2014/main" id="{D79F042B-1CD8-BCF3-4A42-B93760B61A57}"/>
                    </a:ext>
                  </a:extLst>
                </p:cNvPr>
                <p:cNvPicPr/>
                <p:nvPr/>
              </p:nvPicPr>
              <p:blipFill>
                <a:blip r:embed="rId220"/>
                <a:stretch>
                  <a:fillRect/>
                </a:stretch>
              </p:blipFill>
              <p:spPr>
                <a:xfrm>
                  <a:off x="581253" y="1716670"/>
                  <a:ext cx="150448"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4" name="Ink 123">
                  <a:extLst>
                    <a:ext uri="{FF2B5EF4-FFF2-40B4-BE49-F238E27FC236}">
                      <a16:creationId xmlns:a16="http://schemas.microsoft.com/office/drawing/2014/main" id="{6C7910CA-EED3-D2DC-3863-F51DE8D01A99}"/>
                    </a:ext>
                  </a:extLst>
                </p14:cNvPr>
                <p14:cNvContentPartPr/>
                <p14:nvPr/>
              </p14:nvContentPartPr>
              <p14:xfrm>
                <a:off x="747197" y="1807390"/>
                <a:ext cx="95760" cy="102600"/>
              </p14:xfrm>
            </p:contentPart>
          </mc:Choice>
          <mc:Fallback xmlns="">
            <p:pic>
              <p:nvPicPr>
                <p:cNvPr id="102" name="Ink 101">
                  <a:extLst>
                    <a:ext uri="{FF2B5EF4-FFF2-40B4-BE49-F238E27FC236}">
                      <a16:creationId xmlns:a16="http://schemas.microsoft.com/office/drawing/2014/main" id="{72DF408F-9155-C932-0BE8-7B33932A60B5}"/>
                    </a:ext>
                  </a:extLst>
                </p:cNvPr>
                <p:cNvPicPr/>
                <p:nvPr/>
              </p:nvPicPr>
              <p:blipFill>
                <a:blip r:embed="rId222"/>
                <a:stretch>
                  <a:fillRect/>
                </a:stretch>
              </p:blipFill>
              <p:spPr>
                <a:xfrm>
                  <a:off x="741077" y="1801270"/>
                  <a:ext cx="10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5" name="Ink 124">
                  <a:extLst>
                    <a:ext uri="{FF2B5EF4-FFF2-40B4-BE49-F238E27FC236}">
                      <a16:creationId xmlns:a16="http://schemas.microsoft.com/office/drawing/2014/main" id="{7E09C521-F103-9683-8C12-B9A36B0D772F}"/>
                    </a:ext>
                  </a:extLst>
                </p14:cNvPr>
                <p14:cNvContentPartPr/>
                <p14:nvPr/>
              </p14:nvContentPartPr>
              <p14:xfrm>
                <a:off x="842237" y="1646830"/>
                <a:ext cx="91080" cy="310680"/>
              </p14:xfrm>
            </p:contentPart>
          </mc:Choice>
          <mc:Fallback xmlns="">
            <p:pic>
              <p:nvPicPr>
                <p:cNvPr id="105" name="Ink 104">
                  <a:extLst>
                    <a:ext uri="{FF2B5EF4-FFF2-40B4-BE49-F238E27FC236}">
                      <a16:creationId xmlns:a16="http://schemas.microsoft.com/office/drawing/2014/main" id="{3DB4E7AF-8512-B231-3EFE-A609E54E7250}"/>
                    </a:ext>
                  </a:extLst>
                </p:cNvPr>
                <p:cNvPicPr/>
                <p:nvPr/>
              </p:nvPicPr>
              <p:blipFill>
                <a:blip r:embed="rId224"/>
                <a:stretch>
                  <a:fillRect/>
                </a:stretch>
              </p:blipFill>
              <p:spPr>
                <a:xfrm>
                  <a:off x="836117" y="1640717"/>
                  <a:ext cx="103320" cy="322906"/>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6" name="Ink 125">
                  <a:extLst>
                    <a:ext uri="{FF2B5EF4-FFF2-40B4-BE49-F238E27FC236}">
                      <a16:creationId xmlns:a16="http://schemas.microsoft.com/office/drawing/2014/main" id="{42177A60-338A-E285-01FF-1AA6B5B3936A}"/>
                    </a:ext>
                  </a:extLst>
                </p14:cNvPr>
                <p14:cNvContentPartPr/>
                <p14:nvPr/>
              </p14:nvContentPartPr>
              <p14:xfrm>
                <a:off x="1040957" y="1717390"/>
                <a:ext cx="134280" cy="150840"/>
              </p14:xfrm>
            </p:contentPart>
          </mc:Choice>
          <mc:Fallback xmlns="">
            <p:pic>
              <p:nvPicPr>
                <p:cNvPr id="109" name="Ink 108">
                  <a:extLst>
                    <a:ext uri="{FF2B5EF4-FFF2-40B4-BE49-F238E27FC236}">
                      <a16:creationId xmlns:a16="http://schemas.microsoft.com/office/drawing/2014/main" id="{2659BC94-D686-EB67-4EDD-3BBD6E167B29}"/>
                    </a:ext>
                  </a:extLst>
                </p:cNvPr>
                <p:cNvPicPr/>
                <p:nvPr/>
              </p:nvPicPr>
              <p:blipFill>
                <a:blip r:embed="rId226"/>
                <a:stretch>
                  <a:fillRect/>
                </a:stretch>
              </p:blipFill>
              <p:spPr>
                <a:xfrm>
                  <a:off x="1034837" y="1711270"/>
                  <a:ext cx="146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7" name="Ink 126">
                  <a:extLst>
                    <a:ext uri="{FF2B5EF4-FFF2-40B4-BE49-F238E27FC236}">
                      <a16:creationId xmlns:a16="http://schemas.microsoft.com/office/drawing/2014/main" id="{1B7838EC-C097-A37B-8F67-96CB9B6C59A2}"/>
                    </a:ext>
                  </a:extLst>
                </p14:cNvPr>
                <p14:cNvContentPartPr/>
                <p14:nvPr/>
              </p14:nvContentPartPr>
              <p14:xfrm>
                <a:off x="1046357" y="1769230"/>
                <a:ext cx="86760" cy="14400"/>
              </p14:xfrm>
            </p:contentPart>
          </mc:Choice>
          <mc:Fallback xmlns="">
            <p:pic>
              <p:nvPicPr>
                <p:cNvPr id="113" name="Ink 112">
                  <a:extLst>
                    <a:ext uri="{FF2B5EF4-FFF2-40B4-BE49-F238E27FC236}">
                      <a16:creationId xmlns:a16="http://schemas.microsoft.com/office/drawing/2014/main" id="{AD61CBB2-EDE0-FCC0-190F-8C1DE2A7A989}"/>
                    </a:ext>
                  </a:extLst>
                </p:cNvPr>
                <p:cNvPicPr/>
                <p:nvPr/>
              </p:nvPicPr>
              <p:blipFill>
                <a:blip r:embed="rId228"/>
                <a:stretch>
                  <a:fillRect/>
                </a:stretch>
              </p:blipFill>
              <p:spPr>
                <a:xfrm>
                  <a:off x="1040262" y="1763110"/>
                  <a:ext cx="98949"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9">
            <p14:nvContentPartPr>
              <p14:cNvPr id="128" name="Ink 127">
                <a:extLst>
                  <a:ext uri="{FF2B5EF4-FFF2-40B4-BE49-F238E27FC236}">
                    <a16:creationId xmlns:a16="http://schemas.microsoft.com/office/drawing/2014/main" id="{338177CF-15C9-5325-FE10-44DD3017B743}"/>
                  </a:ext>
                </a:extLst>
              </p14:cNvPr>
              <p14:cNvContentPartPr/>
              <p14:nvPr/>
            </p14:nvContentPartPr>
            <p14:xfrm>
              <a:off x="1491002" y="1988251"/>
              <a:ext cx="4320" cy="288360"/>
            </p14:xfrm>
          </p:contentPart>
        </mc:Choice>
        <mc:Fallback xmlns="">
          <p:pic>
            <p:nvPicPr>
              <p:cNvPr id="128" name="Ink 127">
                <a:extLst>
                  <a:ext uri="{FF2B5EF4-FFF2-40B4-BE49-F238E27FC236}">
                    <a16:creationId xmlns:a16="http://schemas.microsoft.com/office/drawing/2014/main" id="{338177CF-15C9-5325-FE10-44DD3017B743}"/>
                  </a:ext>
                </a:extLst>
              </p:cNvPr>
              <p:cNvPicPr/>
              <p:nvPr/>
            </p:nvPicPr>
            <p:blipFill>
              <a:blip r:embed="rId230"/>
              <a:stretch>
                <a:fillRect/>
              </a:stretch>
            </p:blipFill>
            <p:spPr>
              <a:xfrm>
                <a:off x="1484882" y="1982131"/>
                <a:ext cx="16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Ink 128">
                <a:extLst>
                  <a:ext uri="{FF2B5EF4-FFF2-40B4-BE49-F238E27FC236}">
                    <a16:creationId xmlns:a16="http://schemas.microsoft.com/office/drawing/2014/main" id="{5665C3C5-0E35-D18B-D9E9-0B10182EF3FA}"/>
                  </a:ext>
                </a:extLst>
              </p14:cNvPr>
              <p14:cNvContentPartPr/>
              <p14:nvPr/>
            </p14:nvContentPartPr>
            <p14:xfrm>
              <a:off x="1525922" y="1990411"/>
              <a:ext cx="21960" cy="285840"/>
            </p14:xfrm>
          </p:contentPart>
        </mc:Choice>
        <mc:Fallback xmlns="">
          <p:pic>
            <p:nvPicPr>
              <p:cNvPr id="129" name="Ink 128">
                <a:extLst>
                  <a:ext uri="{FF2B5EF4-FFF2-40B4-BE49-F238E27FC236}">
                    <a16:creationId xmlns:a16="http://schemas.microsoft.com/office/drawing/2014/main" id="{5665C3C5-0E35-D18B-D9E9-0B10182EF3FA}"/>
                  </a:ext>
                </a:extLst>
              </p:cNvPr>
              <p:cNvPicPr/>
              <p:nvPr/>
            </p:nvPicPr>
            <p:blipFill>
              <a:blip r:embed="rId232"/>
              <a:stretch>
                <a:fillRect/>
              </a:stretch>
            </p:blipFill>
            <p:spPr>
              <a:xfrm>
                <a:off x="1519700" y="1984291"/>
                <a:ext cx="34404" cy="298080"/>
              </a:xfrm>
              <a:prstGeom prst="rect">
                <a:avLst/>
              </a:prstGeom>
            </p:spPr>
          </p:pic>
        </mc:Fallback>
      </mc:AlternateContent>
      <p:grpSp>
        <p:nvGrpSpPr>
          <p:cNvPr id="130" name="Group 129">
            <a:extLst>
              <a:ext uri="{FF2B5EF4-FFF2-40B4-BE49-F238E27FC236}">
                <a16:creationId xmlns:a16="http://schemas.microsoft.com/office/drawing/2014/main" id="{6D1DC111-9971-4862-B575-DE6C8DAA9BC6}"/>
              </a:ext>
            </a:extLst>
          </p:cNvPr>
          <p:cNvGrpSpPr/>
          <p:nvPr/>
        </p:nvGrpSpPr>
        <p:grpSpPr>
          <a:xfrm>
            <a:off x="1507922" y="1965571"/>
            <a:ext cx="304920" cy="307800"/>
            <a:chOff x="1309517" y="1603270"/>
            <a:chExt cx="304920" cy="307800"/>
          </a:xfrm>
        </p:grpSpPr>
        <mc:AlternateContent xmlns:mc="http://schemas.openxmlformats.org/markup-compatibility/2006" xmlns:p14="http://schemas.microsoft.com/office/powerpoint/2010/main">
          <mc:Choice Requires="p14">
            <p:contentPart p14:bwMode="auto" r:id="rId233">
              <p14:nvContentPartPr>
                <p14:cNvPr id="131" name="Ink 130">
                  <a:extLst>
                    <a:ext uri="{FF2B5EF4-FFF2-40B4-BE49-F238E27FC236}">
                      <a16:creationId xmlns:a16="http://schemas.microsoft.com/office/drawing/2014/main" id="{85B6553D-1739-0382-6A3E-718BFD7F4F58}"/>
                    </a:ext>
                  </a:extLst>
                </p14:cNvPr>
                <p14:cNvContentPartPr/>
                <p14:nvPr/>
              </p14:nvContentPartPr>
              <p14:xfrm>
                <a:off x="1309517" y="1617310"/>
                <a:ext cx="178200" cy="293760"/>
              </p14:xfrm>
            </p:contentPart>
          </mc:Choice>
          <mc:Fallback xmlns="">
            <p:pic>
              <p:nvPicPr>
                <p:cNvPr id="138" name="Ink 137">
                  <a:extLst>
                    <a:ext uri="{FF2B5EF4-FFF2-40B4-BE49-F238E27FC236}">
                      <a16:creationId xmlns:a16="http://schemas.microsoft.com/office/drawing/2014/main" id="{D37E3214-FDA4-B93D-E795-E7AD2BD9BC7A}"/>
                    </a:ext>
                  </a:extLst>
                </p:cNvPr>
                <p:cNvPicPr/>
                <p:nvPr/>
              </p:nvPicPr>
              <p:blipFill>
                <a:blip r:embed="rId234"/>
                <a:stretch>
                  <a:fillRect/>
                </a:stretch>
              </p:blipFill>
              <p:spPr>
                <a:xfrm>
                  <a:off x="1303397" y="1611197"/>
                  <a:ext cx="190440" cy="305985"/>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2" name="Ink 131">
                  <a:extLst>
                    <a:ext uri="{FF2B5EF4-FFF2-40B4-BE49-F238E27FC236}">
                      <a16:creationId xmlns:a16="http://schemas.microsoft.com/office/drawing/2014/main" id="{4B35D705-ACBF-3474-0221-4A50857A09ED}"/>
                    </a:ext>
                  </a:extLst>
                </p14:cNvPr>
                <p14:cNvContentPartPr/>
                <p14:nvPr/>
              </p14:nvContentPartPr>
              <p14:xfrm>
                <a:off x="1520477" y="1603270"/>
                <a:ext cx="93960" cy="111240"/>
              </p14:xfrm>
            </p:contentPart>
          </mc:Choice>
          <mc:Fallback xmlns="">
            <p:pic>
              <p:nvPicPr>
                <p:cNvPr id="139" name="Ink 138">
                  <a:extLst>
                    <a:ext uri="{FF2B5EF4-FFF2-40B4-BE49-F238E27FC236}">
                      <a16:creationId xmlns:a16="http://schemas.microsoft.com/office/drawing/2014/main" id="{F024F97C-1295-B300-E333-3EDDCA7ED362}"/>
                    </a:ext>
                  </a:extLst>
                </p:cNvPr>
                <p:cNvPicPr/>
                <p:nvPr/>
              </p:nvPicPr>
              <p:blipFill>
                <a:blip r:embed="rId236"/>
                <a:stretch>
                  <a:fillRect/>
                </a:stretch>
              </p:blipFill>
              <p:spPr>
                <a:xfrm>
                  <a:off x="1514357" y="1597130"/>
                  <a:ext cx="106200" cy="123520"/>
                </a:xfrm>
                <a:prstGeom prst="rect">
                  <a:avLst/>
                </a:prstGeom>
              </p:spPr>
            </p:pic>
          </mc:Fallback>
        </mc:AlternateContent>
      </p:grpSp>
      <p:grpSp>
        <p:nvGrpSpPr>
          <p:cNvPr id="133" name="Group 132">
            <a:extLst>
              <a:ext uri="{FF2B5EF4-FFF2-40B4-BE49-F238E27FC236}">
                <a16:creationId xmlns:a16="http://schemas.microsoft.com/office/drawing/2014/main" id="{AB04C11D-AB90-E151-D525-574F02AA74CB}"/>
              </a:ext>
            </a:extLst>
          </p:cNvPr>
          <p:cNvGrpSpPr/>
          <p:nvPr/>
        </p:nvGrpSpPr>
        <p:grpSpPr>
          <a:xfrm>
            <a:off x="4984442" y="3014611"/>
            <a:ext cx="219600" cy="343800"/>
            <a:chOff x="4786037" y="2652310"/>
            <a:chExt cx="219600" cy="343800"/>
          </a:xfrm>
        </p:grpSpPr>
        <mc:AlternateContent xmlns:mc="http://schemas.openxmlformats.org/markup-compatibility/2006" xmlns:p14="http://schemas.microsoft.com/office/powerpoint/2010/main">
          <mc:Choice Requires="p14">
            <p:contentPart p14:bwMode="auto" r:id="rId237">
              <p14:nvContentPartPr>
                <p14:cNvPr id="134" name="Ink 133">
                  <a:extLst>
                    <a:ext uri="{FF2B5EF4-FFF2-40B4-BE49-F238E27FC236}">
                      <a16:creationId xmlns:a16="http://schemas.microsoft.com/office/drawing/2014/main" id="{65DD68CA-AD26-8BD4-83AA-5064E2030594}"/>
                    </a:ext>
                  </a:extLst>
                </p14:cNvPr>
                <p14:cNvContentPartPr/>
                <p14:nvPr/>
              </p14:nvContentPartPr>
              <p14:xfrm>
                <a:off x="4786037" y="2686870"/>
                <a:ext cx="9360" cy="309240"/>
              </p14:xfrm>
            </p:contentPart>
          </mc:Choice>
          <mc:Fallback xmlns="">
            <p:pic>
              <p:nvPicPr>
                <p:cNvPr id="141" name="Ink 140">
                  <a:extLst>
                    <a:ext uri="{FF2B5EF4-FFF2-40B4-BE49-F238E27FC236}">
                      <a16:creationId xmlns:a16="http://schemas.microsoft.com/office/drawing/2014/main" id="{847A133A-9AB2-452E-02A0-9427733D0465}"/>
                    </a:ext>
                  </a:extLst>
                </p:cNvPr>
                <p:cNvPicPr/>
                <p:nvPr/>
              </p:nvPicPr>
              <p:blipFill>
                <a:blip r:embed="rId238"/>
                <a:stretch>
                  <a:fillRect/>
                </a:stretch>
              </p:blipFill>
              <p:spPr>
                <a:xfrm>
                  <a:off x="4779917" y="2680750"/>
                  <a:ext cx="21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5" name="Ink 134">
                  <a:extLst>
                    <a:ext uri="{FF2B5EF4-FFF2-40B4-BE49-F238E27FC236}">
                      <a16:creationId xmlns:a16="http://schemas.microsoft.com/office/drawing/2014/main" id="{AFC34443-279E-DFFF-709C-6D86782147BF}"/>
                    </a:ext>
                  </a:extLst>
                </p14:cNvPr>
                <p14:cNvContentPartPr/>
                <p14:nvPr/>
              </p14:nvContentPartPr>
              <p14:xfrm>
                <a:off x="4838597" y="2680030"/>
                <a:ext cx="14040" cy="297000"/>
              </p14:xfrm>
            </p:contentPart>
          </mc:Choice>
          <mc:Fallback xmlns="">
            <p:pic>
              <p:nvPicPr>
                <p:cNvPr id="142" name="Ink 141">
                  <a:extLst>
                    <a:ext uri="{FF2B5EF4-FFF2-40B4-BE49-F238E27FC236}">
                      <a16:creationId xmlns:a16="http://schemas.microsoft.com/office/drawing/2014/main" id="{0EC2DA54-72D1-10B2-7800-4D32F110F7C3}"/>
                    </a:ext>
                  </a:extLst>
                </p:cNvPr>
                <p:cNvPicPr/>
                <p:nvPr/>
              </p:nvPicPr>
              <p:blipFill>
                <a:blip r:embed="rId240"/>
                <a:stretch>
                  <a:fillRect/>
                </a:stretch>
              </p:blipFill>
              <p:spPr>
                <a:xfrm>
                  <a:off x="4832477" y="2673910"/>
                  <a:ext cx="26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6" name="Ink 135">
                  <a:extLst>
                    <a:ext uri="{FF2B5EF4-FFF2-40B4-BE49-F238E27FC236}">
                      <a16:creationId xmlns:a16="http://schemas.microsoft.com/office/drawing/2014/main" id="{748B3A22-0259-B299-76EE-3C5B8861EA0B}"/>
                    </a:ext>
                  </a:extLst>
                </p14:cNvPr>
                <p14:cNvContentPartPr/>
                <p14:nvPr/>
              </p14:nvContentPartPr>
              <p14:xfrm>
                <a:off x="4793597" y="2652310"/>
                <a:ext cx="212040" cy="333360"/>
              </p14:xfrm>
            </p:contentPart>
          </mc:Choice>
          <mc:Fallback xmlns="">
            <p:pic>
              <p:nvPicPr>
                <p:cNvPr id="143" name="Ink 142">
                  <a:extLst>
                    <a:ext uri="{FF2B5EF4-FFF2-40B4-BE49-F238E27FC236}">
                      <a16:creationId xmlns:a16="http://schemas.microsoft.com/office/drawing/2014/main" id="{FBB9D47E-D75B-CF31-A39B-E3D7E8665533}"/>
                    </a:ext>
                  </a:extLst>
                </p:cNvPr>
                <p:cNvPicPr/>
                <p:nvPr/>
              </p:nvPicPr>
              <p:blipFill>
                <a:blip r:embed="rId242"/>
                <a:stretch>
                  <a:fillRect/>
                </a:stretch>
              </p:blipFill>
              <p:spPr>
                <a:xfrm>
                  <a:off x="4787477" y="2646197"/>
                  <a:ext cx="224280" cy="34558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137" name="Ink 136">
                <a:extLst>
                  <a:ext uri="{FF2B5EF4-FFF2-40B4-BE49-F238E27FC236}">
                    <a16:creationId xmlns:a16="http://schemas.microsoft.com/office/drawing/2014/main" id="{BA341FFF-1C81-1586-E2D2-F16DC2C37317}"/>
                  </a:ext>
                </a:extLst>
              </p14:cNvPr>
              <p14:cNvContentPartPr/>
              <p14:nvPr/>
            </p14:nvContentPartPr>
            <p14:xfrm>
              <a:off x="5206562" y="2999131"/>
              <a:ext cx="88920" cy="128880"/>
            </p14:xfrm>
          </p:contentPart>
        </mc:Choice>
        <mc:Fallback xmlns="">
          <p:pic>
            <p:nvPicPr>
              <p:cNvPr id="137" name="Ink 136">
                <a:extLst>
                  <a:ext uri="{FF2B5EF4-FFF2-40B4-BE49-F238E27FC236}">
                    <a16:creationId xmlns:a16="http://schemas.microsoft.com/office/drawing/2014/main" id="{BA341FFF-1C81-1586-E2D2-F16DC2C37317}"/>
                  </a:ext>
                </a:extLst>
              </p:cNvPr>
              <p:cNvPicPr/>
              <p:nvPr/>
            </p:nvPicPr>
            <p:blipFill>
              <a:blip r:embed="rId244"/>
              <a:stretch>
                <a:fillRect/>
              </a:stretch>
            </p:blipFill>
            <p:spPr>
              <a:xfrm>
                <a:off x="5200442" y="2993011"/>
                <a:ext cx="101160" cy="141120"/>
              </a:xfrm>
              <a:prstGeom prst="rect">
                <a:avLst/>
              </a:prstGeom>
            </p:spPr>
          </p:pic>
        </mc:Fallback>
      </mc:AlternateContent>
      <p:grpSp>
        <p:nvGrpSpPr>
          <p:cNvPr id="138" name="Group 137">
            <a:extLst>
              <a:ext uri="{FF2B5EF4-FFF2-40B4-BE49-F238E27FC236}">
                <a16:creationId xmlns:a16="http://schemas.microsoft.com/office/drawing/2014/main" id="{CC7C5299-0AE1-8A69-B076-4CEF0EA5EC4B}"/>
              </a:ext>
            </a:extLst>
          </p:cNvPr>
          <p:cNvGrpSpPr/>
          <p:nvPr/>
        </p:nvGrpSpPr>
        <p:grpSpPr>
          <a:xfrm>
            <a:off x="3733579" y="2295543"/>
            <a:ext cx="771120" cy="493560"/>
            <a:chOff x="3621437" y="1614070"/>
            <a:chExt cx="771120" cy="493560"/>
          </a:xfrm>
        </p:grpSpPr>
        <mc:AlternateContent xmlns:mc="http://schemas.openxmlformats.org/markup-compatibility/2006" xmlns:p14="http://schemas.microsoft.com/office/powerpoint/2010/main">
          <mc:Choice Requires="p14">
            <p:contentPart p14:bwMode="auto" r:id="rId245">
              <p14:nvContentPartPr>
                <p14:cNvPr id="139" name="Ink 138">
                  <a:extLst>
                    <a:ext uri="{FF2B5EF4-FFF2-40B4-BE49-F238E27FC236}">
                      <a16:creationId xmlns:a16="http://schemas.microsoft.com/office/drawing/2014/main" id="{00521877-E75F-7AAC-7482-41CB0FA911CB}"/>
                    </a:ext>
                  </a:extLst>
                </p14:cNvPr>
                <p14:cNvContentPartPr/>
                <p14:nvPr/>
              </p14:nvContentPartPr>
              <p14:xfrm>
                <a:off x="3621437" y="1651870"/>
                <a:ext cx="204840" cy="455760"/>
              </p14:xfrm>
            </p:contentPart>
          </mc:Choice>
          <mc:Fallback xmlns="">
            <p:pic>
              <p:nvPicPr>
                <p:cNvPr id="147" name="Ink 146">
                  <a:extLst>
                    <a:ext uri="{FF2B5EF4-FFF2-40B4-BE49-F238E27FC236}">
                      <a16:creationId xmlns:a16="http://schemas.microsoft.com/office/drawing/2014/main" id="{402C9E67-A0E6-3117-1FFB-D95F41D67B08}"/>
                    </a:ext>
                  </a:extLst>
                </p:cNvPr>
                <p:cNvPicPr/>
                <p:nvPr/>
              </p:nvPicPr>
              <p:blipFill>
                <a:blip r:embed="rId246"/>
                <a:stretch>
                  <a:fillRect/>
                </a:stretch>
              </p:blipFill>
              <p:spPr>
                <a:xfrm>
                  <a:off x="3615317" y="1645750"/>
                  <a:ext cx="21708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0" name="Ink 139">
                  <a:extLst>
                    <a:ext uri="{FF2B5EF4-FFF2-40B4-BE49-F238E27FC236}">
                      <a16:creationId xmlns:a16="http://schemas.microsoft.com/office/drawing/2014/main" id="{4013CC00-842C-79E2-7817-4A35C960A223}"/>
                    </a:ext>
                  </a:extLst>
                </p14:cNvPr>
                <p14:cNvContentPartPr/>
                <p14:nvPr/>
              </p14:nvContentPartPr>
              <p14:xfrm>
                <a:off x="3887837" y="1622710"/>
                <a:ext cx="72360" cy="293760"/>
              </p14:xfrm>
            </p:contentPart>
          </mc:Choice>
          <mc:Fallback xmlns="">
            <p:pic>
              <p:nvPicPr>
                <p:cNvPr id="148" name="Ink 147">
                  <a:extLst>
                    <a:ext uri="{FF2B5EF4-FFF2-40B4-BE49-F238E27FC236}">
                      <a16:creationId xmlns:a16="http://schemas.microsoft.com/office/drawing/2014/main" id="{41F4AC23-3B0E-E493-C2CB-D405538B304D}"/>
                    </a:ext>
                  </a:extLst>
                </p:cNvPr>
                <p:cNvPicPr/>
                <p:nvPr/>
              </p:nvPicPr>
              <p:blipFill>
                <a:blip r:embed="rId248"/>
                <a:stretch>
                  <a:fillRect/>
                </a:stretch>
              </p:blipFill>
              <p:spPr>
                <a:xfrm>
                  <a:off x="3881717" y="1616590"/>
                  <a:ext cx="846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 name="Ink 140">
                  <a:extLst>
                    <a:ext uri="{FF2B5EF4-FFF2-40B4-BE49-F238E27FC236}">
                      <a16:creationId xmlns:a16="http://schemas.microsoft.com/office/drawing/2014/main" id="{5C19191C-3166-0995-671F-C0F09E118409}"/>
                    </a:ext>
                  </a:extLst>
                </p14:cNvPr>
                <p14:cNvContentPartPr/>
                <p14:nvPr/>
              </p14:nvContentPartPr>
              <p14:xfrm>
                <a:off x="3963797" y="1688230"/>
                <a:ext cx="101520" cy="165960"/>
              </p14:xfrm>
            </p:contentPart>
          </mc:Choice>
          <mc:Fallback xmlns="">
            <p:pic>
              <p:nvPicPr>
                <p:cNvPr id="149" name="Ink 148">
                  <a:extLst>
                    <a:ext uri="{FF2B5EF4-FFF2-40B4-BE49-F238E27FC236}">
                      <a16:creationId xmlns:a16="http://schemas.microsoft.com/office/drawing/2014/main" id="{E5820E3D-EB1E-EB78-3B91-DDD9A579F306}"/>
                    </a:ext>
                  </a:extLst>
                </p:cNvPr>
                <p:cNvPicPr/>
                <p:nvPr/>
              </p:nvPicPr>
              <p:blipFill>
                <a:blip r:embed="rId250"/>
                <a:stretch>
                  <a:fillRect/>
                </a:stretch>
              </p:blipFill>
              <p:spPr>
                <a:xfrm>
                  <a:off x="3957699" y="1682110"/>
                  <a:ext cx="113717"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2" name="Ink 141">
                  <a:extLst>
                    <a:ext uri="{FF2B5EF4-FFF2-40B4-BE49-F238E27FC236}">
                      <a16:creationId xmlns:a16="http://schemas.microsoft.com/office/drawing/2014/main" id="{BB33CAA5-D659-2907-4DB3-CA06D3A4E7B6}"/>
                    </a:ext>
                  </a:extLst>
                </p14:cNvPr>
                <p14:cNvContentPartPr/>
                <p14:nvPr/>
              </p14:nvContentPartPr>
              <p14:xfrm>
                <a:off x="4000517" y="1682470"/>
                <a:ext cx="125280" cy="152640"/>
              </p14:xfrm>
            </p:contentPart>
          </mc:Choice>
          <mc:Fallback xmlns="">
            <p:pic>
              <p:nvPicPr>
                <p:cNvPr id="181" name="Ink 180">
                  <a:extLst>
                    <a:ext uri="{FF2B5EF4-FFF2-40B4-BE49-F238E27FC236}">
                      <a16:creationId xmlns:a16="http://schemas.microsoft.com/office/drawing/2014/main" id="{C3C10C96-9225-E607-0CE1-31C0C720F32F}"/>
                    </a:ext>
                  </a:extLst>
                </p:cNvPr>
                <p:cNvPicPr/>
                <p:nvPr/>
              </p:nvPicPr>
              <p:blipFill>
                <a:blip r:embed="rId252"/>
                <a:stretch>
                  <a:fillRect/>
                </a:stretch>
              </p:blipFill>
              <p:spPr>
                <a:xfrm>
                  <a:off x="3994397" y="1676350"/>
                  <a:ext cx="137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3" name="Ink 142">
                  <a:extLst>
                    <a:ext uri="{FF2B5EF4-FFF2-40B4-BE49-F238E27FC236}">
                      <a16:creationId xmlns:a16="http://schemas.microsoft.com/office/drawing/2014/main" id="{12B857DF-ED4D-2BFC-99D7-F53BB11A50B3}"/>
                    </a:ext>
                  </a:extLst>
                </p14:cNvPr>
                <p14:cNvContentPartPr/>
                <p14:nvPr/>
              </p14:nvContentPartPr>
              <p14:xfrm>
                <a:off x="3969917" y="1677790"/>
                <a:ext cx="194760" cy="155520"/>
              </p14:xfrm>
            </p:contentPart>
          </mc:Choice>
          <mc:Fallback xmlns="">
            <p:pic>
              <p:nvPicPr>
                <p:cNvPr id="182" name="Ink 181">
                  <a:extLst>
                    <a:ext uri="{FF2B5EF4-FFF2-40B4-BE49-F238E27FC236}">
                      <a16:creationId xmlns:a16="http://schemas.microsoft.com/office/drawing/2014/main" id="{455AB77F-33F1-96AC-E5F9-762BB34D62A0}"/>
                    </a:ext>
                  </a:extLst>
                </p:cNvPr>
                <p:cNvPicPr/>
                <p:nvPr/>
              </p:nvPicPr>
              <p:blipFill>
                <a:blip r:embed="rId254"/>
                <a:stretch>
                  <a:fillRect/>
                </a:stretch>
              </p:blipFill>
              <p:spPr>
                <a:xfrm>
                  <a:off x="3963808" y="1671656"/>
                  <a:ext cx="206977" cy="167788"/>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4" name="Ink 143">
                  <a:extLst>
                    <a:ext uri="{FF2B5EF4-FFF2-40B4-BE49-F238E27FC236}">
                      <a16:creationId xmlns:a16="http://schemas.microsoft.com/office/drawing/2014/main" id="{AA022F44-3A49-D5EC-1C0F-20563CE1A7CC}"/>
                    </a:ext>
                  </a:extLst>
                </p14:cNvPr>
                <p14:cNvContentPartPr/>
                <p14:nvPr/>
              </p14:nvContentPartPr>
              <p14:xfrm>
                <a:off x="4154597" y="1614070"/>
                <a:ext cx="68400" cy="316080"/>
              </p14:xfrm>
            </p:contentPart>
          </mc:Choice>
          <mc:Fallback xmlns="">
            <p:pic>
              <p:nvPicPr>
                <p:cNvPr id="183" name="Ink 182">
                  <a:extLst>
                    <a:ext uri="{FF2B5EF4-FFF2-40B4-BE49-F238E27FC236}">
                      <a16:creationId xmlns:a16="http://schemas.microsoft.com/office/drawing/2014/main" id="{EFFD9D13-4A2D-8EE4-70D5-DD1A56B74292}"/>
                    </a:ext>
                  </a:extLst>
                </p:cNvPr>
                <p:cNvPicPr/>
                <p:nvPr/>
              </p:nvPicPr>
              <p:blipFill>
                <a:blip r:embed="rId256"/>
                <a:stretch>
                  <a:fillRect/>
                </a:stretch>
              </p:blipFill>
              <p:spPr>
                <a:xfrm>
                  <a:off x="4148477" y="1607950"/>
                  <a:ext cx="80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5" name="Ink 144">
                  <a:extLst>
                    <a:ext uri="{FF2B5EF4-FFF2-40B4-BE49-F238E27FC236}">
                      <a16:creationId xmlns:a16="http://schemas.microsoft.com/office/drawing/2014/main" id="{11946625-EFF7-8393-26BB-FD4BCE1E97D3}"/>
                    </a:ext>
                  </a:extLst>
                </p14:cNvPr>
                <p14:cNvContentPartPr/>
                <p14:nvPr/>
              </p14:nvContentPartPr>
              <p14:xfrm>
                <a:off x="4292837" y="1734670"/>
                <a:ext cx="90000" cy="12600"/>
              </p14:xfrm>
            </p:contentPart>
          </mc:Choice>
          <mc:Fallback xmlns="">
            <p:pic>
              <p:nvPicPr>
                <p:cNvPr id="184" name="Ink 183">
                  <a:extLst>
                    <a:ext uri="{FF2B5EF4-FFF2-40B4-BE49-F238E27FC236}">
                      <a16:creationId xmlns:a16="http://schemas.microsoft.com/office/drawing/2014/main" id="{D2545A67-DDDB-E76D-8431-C9F59A648414}"/>
                    </a:ext>
                  </a:extLst>
                </p:cNvPr>
                <p:cNvPicPr/>
                <p:nvPr/>
              </p:nvPicPr>
              <p:blipFill>
                <a:blip r:embed="rId258"/>
                <a:stretch>
                  <a:fillRect/>
                </a:stretch>
              </p:blipFill>
              <p:spPr>
                <a:xfrm>
                  <a:off x="4286692" y="1728370"/>
                  <a:ext cx="102289"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6" name="Ink 145">
                  <a:extLst>
                    <a:ext uri="{FF2B5EF4-FFF2-40B4-BE49-F238E27FC236}">
                      <a16:creationId xmlns:a16="http://schemas.microsoft.com/office/drawing/2014/main" id="{0661E173-2154-8EBD-FEE3-6AB6D9C182E6}"/>
                    </a:ext>
                  </a:extLst>
                </p14:cNvPr>
                <p14:cNvContentPartPr/>
                <p14:nvPr/>
              </p14:nvContentPartPr>
              <p14:xfrm>
                <a:off x="4292837" y="1796950"/>
                <a:ext cx="99720" cy="360"/>
              </p14:xfrm>
            </p:contentPart>
          </mc:Choice>
          <mc:Fallback xmlns="">
            <p:pic>
              <p:nvPicPr>
                <p:cNvPr id="185" name="Ink 184">
                  <a:extLst>
                    <a:ext uri="{FF2B5EF4-FFF2-40B4-BE49-F238E27FC236}">
                      <a16:creationId xmlns:a16="http://schemas.microsoft.com/office/drawing/2014/main" id="{5A18932B-3C70-1A7B-71A2-8A2459C2B6A6}"/>
                    </a:ext>
                  </a:extLst>
                </p:cNvPr>
                <p:cNvPicPr/>
                <p:nvPr/>
              </p:nvPicPr>
              <p:blipFill>
                <a:blip r:embed="rId260"/>
                <a:stretch>
                  <a:fillRect/>
                </a:stretch>
              </p:blipFill>
              <p:spPr>
                <a:xfrm>
                  <a:off x="4286717" y="1790830"/>
                  <a:ext cx="111960" cy="12600"/>
                </a:xfrm>
                <a:prstGeom prst="rect">
                  <a:avLst/>
                </a:prstGeom>
              </p:spPr>
            </p:pic>
          </mc:Fallback>
        </mc:AlternateContent>
      </p:grpSp>
      <p:grpSp>
        <p:nvGrpSpPr>
          <p:cNvPr id="147" name="Group 146">
            <a:extLst>
              <a:ext uri="{FF2B5EF4-FFF2-40B4-BE49-F238E27FC236}">
                <a16:creationId xmlns:a16="http://schemas.microsoft.com/office/drawing/2014/main" id="{A352D256-25AE-1548-422A-2177037CAA03}"/>
              </a:ext>
            </a:extLst>
          </p:cNvPr>
          <p:cNvGrpSpPr/>
          <p:nvPr/>
        </p:nvGrpSpPr>
        <p:grpSpPr>
          <a:xfrm>
            <a:off x="4652659" y="2241903"/>
            <a:ext cx="434520" cy="371520"/>
            <a:chOff x="4540517" y="1560430"/>
            <a:chExt cx="434520" cy="371520"/>
          </a:xfrm>
        </p:grpSpPr>
        <mc:AlternateContent xmlns:mc="http://schemas.openxmlformats.org/markup-compatibility/2006" xmlns:p14="http://schemas.microsoft.com/office/powerpoint/2010/main">
          <mc:Choice Requires="p14">
            <p:contentPart p14:bwMode="auto" r:id="rId261">
              <p14:nvContentPartPr>
                <p14:cNvPr id="148" name="Ink 147">
                  <a:extLst>
                    <a:ext uri="{FF2B5EF4-FFF2-40B4-BE49-F238E27FC236}">
                      <a16:creationId xmlns:a16="http://schemas.microsoft.com/office/drawing/2014/main" id="{DF49665E-71E9-EEA3-7451-39C2C82825A4}"/>
                    </a:ext>
                  </a:extLst>
                </p14:cNvPr>
                <p14:cNvContentPartPr/>
                <p14:nvPr/>
              </p14:nvContentPartPr>
              <p14:xfrm>
                <a:off x="4540517" y="1560430"/>
                <a:ext cx="107640" cy="371520"/>
              </p14:xfrm>
            </p:contentPart>
          </mc:Choice>
          <mc:Fallback xmlns="">
            <p:pic>
              <p:nvPicPr>
                <p:cNvPr id="187" name="Ink 186">
                  <a:extLst>
                    <a:ext uri="{FF2B5EF4-FFF2-40B4-BE49-F238E27FC236}">
                      <a16:creationId xmlns:a16="http://schemas.microsoft.com/office/drawing/2014/main" id="{3ACE56E2-D62A-9739-0EA0-E6E0630D0795}"/>
                    </a:ext>
                  </a:extLst>
                </p:cNvPr>
                <p:cNvPicPr/>
                <p:nvPr/>
              </p:nvPicPr>
              <p:blipFill>
                <a:blip r:embed="rId262"/>
                <a:stretch>
                  <a:fillRect/>
                </a:stretch>
              </p:blipFill>
              <p:spPr>
                <a:xfrm>
                  <a:off x="4534397" y="1554310"/>
                  <a:ext cx="1198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9" name="Ink 148">
                  <a:extLst>
                    <a:ext uri="{FF2B5EF4-FFF2-40B4-BE49-F238E27FC236}">
                      <a16:creationId xmlns:a16="http://schemas.microsoft.com/office/drawing/2014/main" id="{6173D80F-D4EB-120A-7106-2560C37A17EC}"/>
                    </a:ext>
                  </a:extLst>
                </p14:cNvPr>
                <p14:cNvContentPartPr/>
                <p14:nvPr/>
              </p14:nvContentPartPr>
              <p14:xfrm>
                <a:off x="4647437" y="1676350"/>
                <a:ext cx="76320" cy="141480"/>
              </p14:xfrm>
            </p:contentPart>
          </mc:Choice>
          <mc:Fallback xmlns="">
            <p:pic>
              <p:nvPicPr>
                <p:cNvPr id="188" name="Ink 187">
                  <a:extLst>
                    <a:ext uri="{FF2B5EF4-FFF2-40B4-BE49-F238E27FC236}">
                      <a16:creationId xmlns:a16="http://schemas.microsoft.com/office/drawing/2014/main" id="{9BC7B5E2-C816-BD14-B08E-B8CB8229C096}"/>
                    </a:ext>
                  </a:extLst>
                </p:cNvPr>
                <p:cNvPicPr/>
                <p:nvPr/>
              </p:nvPicPr>
              <p:blipFill>
                <a:blip r:embed="rId264"/>
                <a:stretch>
                  <a:fillRect/>
                </a:stretch>
              </p:blipFill>
              <p:spPr>
                <a:xfrm>
                  <a:off x="4641317" y="1670230"/>
                  <a:ext cx="88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0" name="Ink 149">
                  <a:extLst>
                    <a:ext uri="{FF2B5EF4-FFF2-40B4-BE49-F238E27FC236}">
                      <a16:creationId xmlns:a16="http://schemas.microsoft.com/office/drawing/2014/main" id="{903E2934-783E-1C17-575B-810D31FD0C9B}"/>
                    </a:ext>
                  </a:extLst>
                </p14:cNvPr>
                <p14:cNvContentPartPr/>
                <p14:nvPr/>
              </p14:nvContentPartPr>
              <p14:xfrm>
                <a:off x="4627997" y="1646830"/>
                <a:ext cx="140040" cy="165960"/>
              </p14:xfrm>
            </p:contentPart>
          </mc:Choice>
          <mc:Fallback xmlns="">
            <p:pic>
              <p:nvPicPr>
                <p:cNvPr id="200" name="Ink 199">
                  <a:extLst>
                    <a:ext uri="{FF2B5EF4-FFF2-40B4-BE49-F238E27FC236}">
                      <a16:creationId xmlns:a16="http://schemas.microsoft.com/office/drawing/2014/main" id="{1FF5E6DF-5EB9-F2E2-8BF3-972FCF2601D5}"/>
                    </a:ext>
                  </a:extLst>
                </p:cNvPr>
                <p:cNvPicPr/>
                <p:nvPr/>
              </p:nvPicPr>
              <p:blipFill>
                <a:blip r:embed="rId266"/>
                <a:stretch>
                  <a:fillRect/>
                </a:stretch>
              </p:blipFill>
              <p:spPr>
                <a:xfrm>
                  <a:off x="4621861" y="1640710"/>
                  <a:ext cx="152312"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1" name="Ink 150">
                  <a:extLst>
                    <a:ext uri="{FF2B5EF4-FFF2-40B4-BE49-F238E27FC236}">
                      <a16:creationId xmlns:a16="http://schemas.microsoft.com/office/drawing/2014/main" id="{1B56AB7A-229B-A072-ACAB-CBD443A35D37}"/>
                    </a:ext>
                  </a:extLst>
                </p14:cNvPr>
                <p14:cNvContentPartPr/>
                <p14:nvPr/>
              </p14:nvContentPartPr>
              <p14:xfrm>
                <a:off x="4754717" y="1751950"/>
                <a:ext cx="48240" cy="87840"/>
              </p14:xfrm>
            </p:contentPart>
          </mc:Choice>
          <mc:Fallback xmlns="">
            <p:pic>
              <p:nvPicPr>
                <p:cNvPr id="208" name="Ink 207">
                  <a:extLst>
                    <a:ext uri="{FF2B5EF4-FFF2-40B4-BE49-F238E27FC236}">
                      <a16:creationId xmlns:a16="http://schemas.microsoft.com/office/drawing/2014/main" id="{F95D5460-4152-1D24-4D43-0E223BF95BBE}"/>
                    </a:ext>
                  </a:extLst>
                </p:cNvPr>
                <p:cNvPicPr/>
                <p:nvPr/>
              </p:nvPicPr>
              <p:blipFill>
                <a:blip r:embed="rId268"/>
                <a:stretch>
                  <a:fillRect/>
                </a:stretch>
              </p:blipFill>
              <p:spPr>
                <a:xfrm>
                  <a:off x="4748551" y="1745830"/>
                  <a:ext cx="60572"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2" name="Ink 151">
                  <a:extLst>
                    <a:ext uri="{FF2B5EF4-FFF2-40B4-BE49-F238E27FC236}">
                      <a16:creationId xmlns:a16="http://schemas.microsoft.com/office/drawing/2014/main" id="{F7002B1E-5089-17B8-3B4D-092DB21A4E2D}"/>
                    </a:ext>
                  </a:extLst>
                </p14:cNvPr>
                <p14:cNvContentPartPr/>
                <p14:nvPr/>
              </p14:nvContentPartPr>
              <p14:xfrm>
                <a:off x="4826717" y="1567270"/>
                <a:ext cx="74520" cy="93960"/>
              </p14:xfrm>
            </p:contentPart>
          </mc:Choice>
          <mc:Fallback xmlns="">
            <p:pic>
              <p:nvPicPr>
                <p:cNvPr id="217" name="Ink 216">
                  <a:extLst>
                    <a:ext uri="{FF2B5EF4-FFF2-40B4-BE49-F238E27FC236}">
                      <a16:creationId xmlns:a16="http://schemas.microsoft.com/office/drawing/2014/main" id="{C17B5179-2DE9-C6E9-2898-8D7C43C7004E}"/>
                    </a:ext>
                  </a:extLst>
                </p:cNvPr>
                <p:cNvPicPr/>
                <p:nvPr/>
              </p:nvPicPr>
              <p:blipFill>
                <a:blip r:embed="rId270"/>
                <a:stretch>
                  <a:fillRect/>
                </a:stretch>
              </p:blipFill>
              <p:spPr>
                <a:xfrm>
                  <a:off x="4820567" y="1561150"/>
                  <a:ext cx="86819"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3" name="Ink 152">
                  <a:extLst>
                    <a:ext uri="{FF2B5EF4-FFF2-40B4-BE49-F238E27FC236}">
                      <a16:creationId xmlns:a16="http://schemas.microsoft.com/office/drawing/2014/main" id="{5ED9E55D-B581-C522-1619-6C462575761F}"/>
                    </a:ext>
                  </a:extLst>
                </p14:cNvPr>
                <p14:cNvContentPartPr/>
                <p14:nvPr/>
              </p14:nvContentPartPr>
              <p14:xfrm>
                <a:off x="4855877" y="1803790"/>
                <a:ext cx="119160" cy="102240"/>
              </p14:xfrm>
            </p:contentPart>
          </mc:Choice>
          <mc:Fallback xmlns="">
            <p:pic>
              <p:nvPicPr>
                <p:cNvPr id="223" name="Ink 222">
                  <a:extLst>
                    <a:ext uri="{FF2B5EF4-FFF2-40B4-BE49-F238E27FC236}">
                      <a16:creationId xmlns:a16="http://schemas.microsoft.com/office/drawing/2014/main" id="{ABBEF2B8-B845-41AA-C391-FCB0A48B4C56}"/>
                    </a:ext>
                  </a:extLst>
                </p:cNvPr>
                <p:cNvPicPr/>
                <p:nvPr/>
              </p:nvPicPr>
              <p:blipFill>
                <a:blip r:embed="rId272"/>
                <a:stretch>
                  <a:fillRect/>
                </a:stretch>
              </p:blipFill>
              <p:spPr>
                <a:xfrm>
                  <a:off x="4849757" y="1797670"/>
                  <a:ext cx="131400" cy="114480"/>
                </a:xfrm>
                <a:prstGeom prst="rect">
                  <a:avLst/>
                </a:prstGeom>
              </p:spPr>
            </p:pic>
          </mc:Fallback>
        </mc:AlternateContent>
      </p:grpSp>
      <p:grpSp>
        <p:nvGrpSpPr>
          <p:cNvPr id="154" name="Group 153">
            <a:extLst>
              <a:ext uri="{FF2B5EF4-FFF2-40B4-BE49-F238E27FC236}">
                <a16:creationId xmlns:a16="http://schemas.microsoft.com/office/drawing/2014/main" id="{F76FC93E-53A9-4A7B-97E8-16C561E65095}"/>
              </a:ext>
            </a:extLst>
          </p:cNvPr>
          <p:cNvGrpSpPr/>
          <p:nvPr/>
        </p:nvGrpSpPr>
        <p:grpSpPr>
          <a:xfrm>
            <a:off x="5205619" y="2255943"/>
            <a:ext cx="900720" cy="319320"/>
            <a:chOff x="5093477" y="1574470"/>
            <a:chExt cx="900720" cy="319320"/>
          </a:xfrm>
        </p:grpSpPr>
        <mc:AlternateContent xmlns:mc="http://schemas.openxmlformats.org/markup-compatibility/2006" xmlns:p14="http://schemas.microsoft.com/office/powerpoint/2010/main">
          <mc:Choice Requires="p14">
            <p:contentPart p14:bwMode="auto" r:id="rId273">
              <p14:nvContentPartPr>
                <p14:cNvPr id="155" name="Ink 154">
                  <a:extLst>
                    <a:ext uri="{FF2B5EF4-FFF2-40B4-BE49-F238E27FC236}">
                      <a16:creationId xmlns:a16="http://schemas.microsoft.com/office/drawing/2014/main" id="{1151B573-7581-78D7-CDBB-061A36607741}"/>
                    </a:ext>
                  </a:extLst>
                </p14:cNvPr>
                <p14:cNvContentPartPr/>
                <p14:nvPr/>
              </p14:nvContentPartPr>
              <p14:xfrm>
                <a:off x="5093477" y="1574470"/>
                <a:ext cx="248040" cy="252720"/>
              </p14:xfrm>
            </p:contentPart>
          </mc:Choice>
          <mc:Fallback xmlns="">
            <p:pic>
              <p:nvPicPr>
                <p:cNvPr id="254" name="Ink 253">
                  <a:extLst>
                    <a:ext uri="{FF2B5EF4-FFF2-40B4-BE49-F238E27FC236}">
                      <a16:creationId xmlns:a16="http://schemas.microsoft.com/office/drawing/2014/main" id="{5012AB28-CB5B-DBAC-24CC-2F36A2A9A630}"/>
                    </a:ext>
                  </a:extLst>
                </p:cNvPr>
                <p:cNvPicPr/>
                <p:nvPr/>
              </p:nvPicPr>
              <p:blipFill>
                <a:blip r:embed="rId274"/>
                <a:stretch>
                  <a:fillRect/>
                </a:stretch>
              </p:blipFill>
              <p:spPr>
                <a:xfrm>
                  <a:off x="5087366" y="1568350"/>
                  <a:ext cx="260262"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6" name="Ink 155">
                  <a:extLst>
                    <a:ext uri="{FF2B5EF4-FFF2-40B4-BE49-F238E27FC236}">
                      <a16:creationId xmlns:a16="http://schemas.microsoft.com/office/drawing/2014/main" id="{89EE0776-C90E-CBF3-CD56-2C35F35725E8}"/>
                    </a:ext>
                  </a:extLst>
                </p14:cNvPr>
                <p14:cNvContentPartPr/>
                <p14:nvPr/>
              </p14:nvContentPartPr>
              <p14:xfrm>
                <a:off x="5196077" y="1693270"/>
                <a:ext cx="127440" cy="129960"/>
              </p14:xfrm>
            </p:contentPart>
          </mc:Choice>
          <mc:Fallback xmlns="">
            <p:pic>
              <p:nvPicPr>
                <p:cNvPr id="262" name="Ink 261">
                  <a:extLst>
                    <a:ext uri="{FF2B5EF4-FFF2-40B4-BE49-F238E27FC236}">
                      <a16:creationId xmlns:a16="http://schemas.microsoft.com/office/drawing/2014/main" id="{A69EC474-1910-7059-CFAE-79A4DFAEFCF0}"/>
                    </a:ext>
                  </a:extLst>
                </p:cNvPr>
                <p:cNvPicPr/>
                <p:nvPr/>
              </p:nvPicPr>
              <p:blipFill>
                <a:blip r:embed="rId276"/>
                <a:stretch>
                  <a:fillRect/>
                </a:stretch>
              </p:blipFill>
              <p:spPr>
                <a:xfrm>
                  <a:off x="5189940" y="1687133"/>
                  <a:ext cx="139715" cy="142234"/>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7" name="Ink 156">
                  <a:extLst>
                    <a:ext uri="{FF2B5EF4-FFF2-40B4-BE49-F238E27FC236}">
                      <a16:creationId xmlns:a16="http://schemas.microsoft.com/office/drawing/2014/main" id="{34614546-84E9-5D2B-6944-2D8E159CE4D9}"/>
                    </a:ext>
                  </a:extLst>
                </p14:cNvPr>
                <p14:cNvContentPartPr/>
                <p14:nvPr/>
              </p14:nvContentPartPr>
              <p14:xfrm>
                <a:off x="5415317" y="1688230"/>
                <a:ext cx="121320" cy="122760"/>
              </p14:xfrm>
            </p:contentPart>
          </mc:Choice>
          <mc:Fallback xmlns="">
            <p:pic>
              <p:nvPicPr>
                <p:cNvPr id="270" name="Ink 269">
                  <a:extLst>
                    <a:ext uri="{FF2B5EF4-FFF2-40B4-BE49-F238E27FC236}">
                      <a16:creationId xmlns:a16="http://schemas.microsoft.com/office/drawing/2014/main" id="{2A8A555E-CECD-2069-85C9-C806F6CA245E}"/>
                    </a:ext>
                  </a:extLst>
                </p:cNvPr>
                <p:cNvPicPr/>
                <p:nvPr/>
              </p:nvPicPr>
              <p:blipFill>
                <a:blip r:embed="rId278"/>
                <a:stretch>
                  <a:fillRect/>
                </a:stretch>
              </p:blipFill>
              <p:spPr>
                <a:xfrm>
                  <a:off x="5409197" y="1682128"/>
                  <a:ext cx="133560" cy="134964"/>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8" name="Ink 157">
                  <a:extLst>
                    <a:ext uri="{FF2B5EF4-FFF2-40B4-BE49-F238E27FC236}">
                      <a16:creationId xmlns:a16="http://schemas.microsoft.com/office/drawing/2014/main" id="{EFA1BA11-D11E-FA9D-F9D7-522EDDB42557}"/>
                    </a:ext>
                  </a:extLst>
                </p14:cNvPr>
                <p14:cNvContentPartPr/>
                <p14:nvPr/>
              </p14:nvContentPartPr>
              <p14:xfrm>
                <a:off x="5426837" y="1677790"/>
                <a:ext cx="99720" cy="183240"/>
              </p14:xfrm>
            </p:contentPart>
          </mc:Choice>
          <mc:Fallback xmlns="">
            <p:pic>
              <p:nvPicPr>
                <p:cNvPr id="272" name="Ink 271">
                  <a:extLst>
                    <a:ext uri="{FF2B5EF4-FFF2-40B4-BE49-F238E27FC236}">
                      <a16:creationId xmlns:a16="http://schemas.microsoft.com/office/drawing/2014/main" id="{0927B6EF-BF8C-7FDB-1846-C5D7E6EB2274}"/>
                    </a:ext>
                  </a:extLst>
                </p:cNvPr>
                <p:cNvPicPr/>
                <p:nvPr/>
              </p:nvPicPr>
              <p:blipFill>
                <a:blip r:embed="rId280"/>
                <a:stretch>
                  <a:fillRect/>
                </a:stretch>
              </p:blipFill>
              <p:spPr>
                <a:xfrm>
                  <a:off x="5420717" y="1671670"/>
                  <a:ext cx="111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9" name="Ink 158">
                  <a:extLst>
                    <a:ext uri="{FF2B5EF4-FFF2-40B4-BE49-F238E27FC236}">
                      <a16:creationId xmlns:a16="http://schemas.microsoft.com/office/drawing/2014/main" id="{94D11C23-ED5B-FCEE-7019-96B2F69887A0}"/>
                    </a:ext>
                  </a:extLst>
                </p14:cNvPr>
                <p14:cNvContentPartPr/>
                <p14:nvPr/>
              </p14:nvContentPartPr>
              <p14:xfrm>
                <a:off x="5557517" y="1746910"/>
                <a:ext cx="45000" cy="91440"/>
              </p14:xfrm>
            </p:contentPart>
          </mc:Choice>
          <mc:Fallback xmlns="">
            <p:pic>
              <p:nvPicPr>
                <p:cNvPr id="279" name="Ink 278">
                  <a:extLst>
                    <a:ext uri="{FF2B5EF4-FFF2-40B4-BE49-F238E27FC236}">
                      <a16:creationId xmlns:a16="http://schemas.microsoft.com/office/drawing/2014/main" id="{2FD83779-4A8C-D3D7-8402-EA9E6F7C9C72}"/>
                    </a:ext>
                  </a:extLst>
                </p:cNvPr>
                <p:cNvPicPr/>
                <p:nvPr/>
              </p:nvPicPr>
              <p:blipFill>
                <a:blip r:embed="rId282"/>
                <a:stretch>
                  <a:fillRect/>
                </a:stretch>
              </p:blipFill>
              <p:spPr>
                <a:xfrm>
                  <a:off x="5551446" y="1740790"/>
                  <a:ext cx="57143"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0" name="Ink 159">
                  <a:extLst>
                    <a:ext uri="{FF2B5EF4-FFF2-40B4-BE49-F238E27FC236}">
                      <a16:creationId xmlns:a16="http://schemas.microsoft.com/office/drawing/2014/main" id="{E8149E4A-3E78-1516-6894-50F53423F9A2}"/>
                    </a:ext>
                  </a:extLst>
                </p14:cNvPr>
                <p14:cNvContentPartPr/>
                <p14:nvPr/>
              </p14:nvContentPartPr>
              <p14:xfrm>
                <a:off x="5641397" y="1655470"/>
                <a:ext cx="128880" cy="126360"/>
              </p14:xfrm>
            </p:contentPart>
          </mc:Choice>
          <mc:Fallback xmlns="">
            <p:pic>
              <p:nvPicPr>
                <p:cNvPr id="288" name="Ink 287">
                  <a:extLst>
                    <a:ext uri="{FF2B5EF4-FFF2-40B4-BE49-F238E27FC236}">
                      <a16:creationId xmlns:a16="http://schemas.microsoft.com/office/drawing/2014/main" id="{FCD0638A-FFE7-7E45-0989-16B4406319DB}"/>
                    </a:ext>
                  </a:extLst>
                </p:cNvPr>
                <p:cNvPicPr/>
                <p:nvPr/>
              </p:nvPicPr>
              <p:blipFill>
                <a:blip r:embed="rId284"/>
                <a:stretch>
                  <a:fillRect/>
                </a:stretch>
              </p:blipFill>
              <p:spPr>
                <a:xfrm>
                  <a:off x="5635277" y="1649350"/>
                  <a:ext cx="141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1" name="Ink 160">
                  <a:extLst>
                    <a:ext uri="{FF2B5EF4-FFF2-40B4-BE49-F238E27FC236}">
                      <a16:creationId xmlns:a16="http://schemas.microsoft.com/office/drawing/2014/main" id="{5E5003B2-5F38-C402-F4E2-0B2BDE2BAB4F}"/>
                    </a:ext>
                  </a:extLst>
                </p14:cNvPr>
                <p14:cNvContentPartPr/>
                <p14:nvPr/>
              </p14:nvContentPartPr>
              <p14:xfrm>
                <a:off x="5658677" y="1650070"/>
                <a:ext cx="132840" cy="159120"/>
              </p14:xfrm>
            </p:contentPart>
          </mc:Choice>
          <mc:Fallback xmlns="">
            <p:pic>
              <p:nvPicPr>
                <p:cNvPr id="290" name="Ink 289">
                  <a:extLst>
                    <a:ext uri="{FF2B5EF4-FFF2-40B4-BE49-F238E27FC236}">
                      <a16:creationId xmlns:a16="http://schemas.microsoft.com/office/drawing/2014/main" id="{43D1F672-1A83-3F58-37F3-15B2C8181587}"/>
                    </a:ext>
                  </a:extLst>
                </p:cNvPr>
                <p:cNvPicPr/>
                <p:nvPr/>
              </p:nvPicPr>
              <p:blipFill>
                <a:blip r:embed="rId286"/>
                <a:stretch>
                  <a:fillRect/>
                </a:stretch>
              </p:blipFill>
              <p:spPr>
                <a:xfrm>
                  <a:off x="5652557" y="1643950"/>
                  <a:ext cx="145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2" name="Ink 161">
                  <a:extLst>
                    <a:ext uri="{FF2B5EF4-FFF2-40B4-BE49-F238E27FC236}">
                      <a16:creationId xmlns:a16="http://schemas.microsoft.com/office/drawing/2014/main" id="{6C886BDE-0C78-C840-EF08-D7421ED3FFCF}"/>
                    </a:ext>
                  </a:extLst>
                </p14:cNvPr>
                <p14:cNvContentPartPr/>
                <p14:nvPr/>
              </p14:nvContentPartPr>
              <p14:xfrm>
                <a:off x="5812397" y="1752670"/>
                <a:ext cx="84240" cy="75600"/>
              </p14:xfrm>
            </p:contentPart>
          </mc:Choice>
          <mc:Fallback xmlns="">
            <p:pic>
              <p:nvPicPr>
                <p:cNvPr id="292" name="Ink 291">
                  <a:extLst>
                    <a:ext uri="{FF2B5EF4-FFF2-40B4-BE49-F238E27FC236}">
                      <a16:creationId xmlns:a16="http://schemas.microsoft.com/office/drawing/2014/main" id="{9F1DD59F-7EFF-306B-561A-4E248740710F}"/>
                    </a:ext>
                  </a:extLst>
                </p:cNvPr>
                <p:cNvPicPr/>
                <p:nvPr/>
              </p:nvPicPr>
              <p:blipFill>
                <a:blip r:embed="rId288"/>
                <a:stretch>
                  <a:fillRect/>
                </a:stretch>
              </p:blipFill>
              <p:spPr>
                <a:xfrm>
                  <a:off x="5806277" y="1746579"/>
                  <a:ext cx="96480" cy="87782"/>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3" name="Ink 162">
                  <a:extLst>
                    <a:ext uri="{FF2B5EF4-FFF2-40B4-BE49-F238E27FC236}">
                      <a16:creationId xmlns:a16="http://schemas.microsoft.com/office/drawing/2014/main" id="{8516791B-1841-24D5-0CE9-D17C040BE528}"/>
                    </a:ext>
                  </a:extLst>
                </p14:cNvPr>
                <p14:cNvContentPartPr/>
                <p14:nvPr/>
              </p14:nvContentPartPr>
              <p14:xfrm>
                <a:off x="5937317" y="1786510"/>
                <a:ext cx="56880" cy="107280"/>
              </p14:xfrm>
            </p:contentPart>
          </mc:Choice>
          <mc:Fallback xmlns="">
            <p:pic>
              <p:nvPicPr>
                <p:cNvPr id="295" name="Ink 294">
                  <a:extLst>
                    <a:ext uri="{FF2B5EF4-FFF2-40B4-BE49-F238E27FC236}">
                      <a16:creationId xmlns:a16="http://schemas.microsoft.com/office/drawing/2014/main" id="{11E978E4-008D-899A-44F1-E971E23C125E}"/>
                    </a:ext>
                  </a:extLst>
                </p:cNvPr>
                <p:cNvPicPr/>
                <p:nvPr/>
              </p:nvPicPr>
              <p:blipFill>
                <a:blip r:embed="rId290"/>
                <a:stretch>
                  <a:fillRect/>
                </a:stretch>
              </p:blipFill>
              <p:spPr>
                <a:xfrm>
                  <a:off x="5931197" y="1780390"/>
                  <a:ext cx="69120" cy="119520"/>
                </a:xfrm>
                <a:prstGeom prst="rect">
                  <a:avLst/>
                </a:prstGeom>
              </p:spPr>
            </p:pic>
          </mc:Fallback>
        </mc:AlternateContent>
      </p:grpSp>
      <p:grpSp>
        <p:nvGrpSpPr>
          <p:cNvPr id="164" name="Group 163">
            <a:extLst>
              <a:ext uri="{FF2B5EF4-FFF2-40B4-BE49-F238E27FC236}">
                <a16:creationId xmlns:a16="http://schemas.microsoft.com/office/drawing/2014/main" id="{65351EBF-E1D4-392A-D0FA-47620425502B}"/>
              </a:ext>
            </a:extLst>
          </p:cNvPr>
          <p:cNvGrpSpPr/>
          <p:nvPr/>
        </p:nvGrpSpPr>
        <p:grpSpPr>
          <a:xfrm>
            <a:off x="6201379" y="2230023"/>
            <a:ext cx="461520" cy="350640"/>
            <a:chOff x="6089237" y="1548550"/>
            <a:chExt cx="461520" cy="350640"/>
          </a:xfrm>
        </p:grpSpPr>
        <mc:AlternateContent xmlns:mc="http://schemas.openxmlformats.org/markup-compatibility/2006" xmlns:p14="http://schemas.microsoft.com/office/powerpoint/2010/main">
          <mc:Choice Requires="p14">
            <p:contentPart p14:bwMode="auto" r:id="rId291">
              <p14:nvContentPartPr>
                <p14:cNvPr id="165" name="Ink 164">
                  <a:extLst>
                    <a:ext uri="{FF2B5EF4-FFF2-40B4-BE49-F238E27FC236}">
                      <a16:creationId xmlns:a16="http://schemas.microsoft.com/office/drawing/2014/main" id="{CD8C7803-A023-97D0-B2D7-C3FF066BAB67}"/>
                    </a:ext>
                  </a:extLst>
                </p14:cNvPr>
                <p14:cNvContentPartPr/>
                <p14:nvPr/>
              </p14:nvContentPartPr>
              <p14:xfrm>
                <a:off x="6089237" y="1633150"/>
                <a:ext cx="152280" cy="154440"/>
              </p14:xfrm>
            </p:contentPart>
          </mc:Choice>
          <mc:Fallback xmlns="">
            <p:pic>
              <p:nvPicPr>
                <p:cNvPr id="325" name="Ink 324">
                  <a:extLst>
                    <a:ext uri="{FF2B5EF4-FFF2-40B4-BE49-F238E27FC236}">
                      <a16:creationId xmlns:a16="http://schemas.microsoft.com/office/drawing/2014/main" id="{B49B807B-5AB7-2D44-4063-CD85C30C2FA6}"/>
                    </a:ext>
                  </a:extLst>
                </p:cNvPr>
                <p:cNvPicPr/>
                <p:nvPr/>
              </p:nvPicPr>
              <p:blipFill>
                <a:blip r:embed="rId292"/>
                <a:stretch>
                  <a:fillRect/>
                </a:stretch>
              </p:blipFill>
              <p:spPr>
                <a:xfrm>
                  <a:off x="6083117" y="1627030"/>
                  <a:ext cx="164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6" name="Ink 165">
                  <a:extLst>
                    <a:ext uri="{FF2B5EF4-FFF2-40B4-BE49-F238E27FC236}">
                      <a16:creationId xmlns:a16="http://schemas.microsoft.com/office/drawing/2014/main" id="{99A91BF7-FE4D-8730-0869-2C3528117CC5}"/>
                    </a:ext>
                  </a:extLst>
                </p14:cNvPr>
                <p14:cNvContentPartPr/>
                <p14:nvPr/>
              </p14:nvContentPartPr>
              <p14:xfrm>
                <a:off x="6102917" y="1635310"/>
                <a:ext cx="164880" cy="168480"/>
              </p14:xfrm>
            </p:contentPart>
          </mc:Choice>
          <mc:Fallback xmlns="">
            <p:pic>
              <p:nvPicPr>
                <p:cNvPr id="326" name="Ink 325">
                  <a:extLst>
                    <a:ext uri="{FF2B5EF4-FFF2-40B4-BE49-F238E27FC236}">
                      <a16:creationId xmlns:a16="http://schemas.microsoft.com/office/drawing/2014/main" id="{DDA79F57-E788-E9C9-A03B-BC2224BB2F5F}"/>
                    </a:ext>
                  </a:extLst>
                </p:cNvPr>
                <p:cNvPicPr/>
                <p:nvPr/>
              </p:nvPicPr>
              <p:blipFill>
                <a:blip r:embed="rId294"/>
                <a:stretch>
                  <a:fillRect/>
                </a:stretch>
              </p:blipFill>
              <p:spPr>
                <a:xfrm>
                  <a:off x="6096784" y="1629190"/>
                  <a:ext cx="177147"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7" name="Ink 166">
                  <a:extLst>
                    <a:ext uri="{FF2B5EF4-FFF2-40B4-BE49-F238E27FC236}">
                      <a16:creationId xmlns:a16="http://schemas.microsoft.com/office/drawing/2014/main" id="{A7D14132-DD44-4D99-7902-31579ADE7807}"/>
                    </a:ext>
                  </a:extLst>
                </p14:cNvPr>
                <p14:cNvContentPartPr/>
                <p14:nvPr/>
              </p14:nvContentPartPr>
              <p14:xfrm>
                <a:off x="6274277" y="1758790"/>
                <a:ext cx="88200" cy="83160"/>
              </p14:xfrm>
            </p:contentPart>
          </mc:Choice>
          <mc:Fallback xmlns="">
            <p:pic>
              <p:nvPicPr>
                <p:cNvPr id="327" name="Ink 326">
                  <a:extLst>
                    <a:ext uri="{FF2B5EF4-FFF2-40B4-BE49-F238E27FC236}">
                      <a16:creationId xmlns:a16="http://schemas.microsoft.com/office/drawing/2014/main" id="{70806ABF-3357-8B10-E944-7E97E827AE12}"/>
                    </a:ext>
                  </a:extLst>
                </p:cNvPr>
                <p:cNvPicPr/>
                <p:nvPr/>
              </p:nvPicPr>
              <p:blipFill>
                <a:blip r:embed="rId296"/>
                <a:stretch>
                  <a:fillRect/>
                </a:stretch>
              </p:blipFill>
              <p:spPr>
                <a:xfrm>
                  <a:off x="6268132" y="1752670"/>
                  <a:ext cx="10049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8" name="Ink 167">
                  <a:extLst>
                    <a:ext uri="{FF2B5EF4-FFF2-40B4-BE49-F238E27FC236}">
                      <a16:creationId xmlns:a16="http://schemas.microsoft.com/office/drawing/2014/main" id="{B638C54F-F763-A5C4-EE58-43480BE807F0}"/>
                    </a:ext>
                  </a:extLst>
                </p14:cNvPr>
                <p14:cNvContentPartPr/>
                <p14:nvPr/>
              </p14:nvContentPartPr>
              <p14:xfrm>
                <a:off x="6315317" y="1560430"/>
                <a:ext cx="101160" cy="102240"/>
              </p14:xfrm>
            </p:contentPart>
          </mc:Choice>
          <mc:Fallback xmlns="">
            <p:pic>
              <p:nvPicPr>
                <p:cNvPr id="328" name="Ink 327">
                  <a:extLst>
                    <a:ext uri="{FF2B5EF4-FFF2-40B4-BE49-F238E27FC236}">
                      <a16:creationId xmlns:a16="http://schemas.microsoft.com/office/drawing/2014/main" id="{55246497-F3CE-AFD0-5BDF-7FE74BB31A24}"/>
                    </a:ext>
                  </a:extLst>
                </p:cNvPr>
                <p:cNvPicPr/>
                <p:nvPr/>
              </p:nvPicPr>
              <p:blipFill>
                <a:blip r:embed="rId298"/>
                <a:stretch>
                  <a:fillRect/>
                </a:stretch>
              </p:blipFill>
              <p:spPr>
                <a:xfrm>
                  <a:off x="6309197" y="1554310"/>
                  <a:ext cx="113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9" name="Ink 168">
                  <a:extLst>
                    <a:ext uri="{FF2B5EF4-FFF2-40B4-BE49-F238E27FC236}">
                      <a16:creationId xmlns:a16="http://schemas.microsoft.com/office/drawing/2014/main" id="{5DCF5978-D587-840D-5078-4D6D3E08CC38}"/>
                    </a:ext>
                  </a:extLst>
                </p14:cNvPr>
                <p14:cNvContentPartPr/>
                <p14:nvPr/>
              </p14:nvContentPartPr>
              <p14:xfrm>
                <a:off x="6442037" y="1548550"/>
                <a:ext cx="108720" cy="350640"/>
              </p14:xfrm>
            </p:contentPart>
          </mc:Choice>
          <mc:Fallback xmlns="">
            <p:pic>
              <p:nvPicPr>
                <p:cNvPr id="330" name="Ink 329">
                  <a:extLst>
                    <a:ext uri="{FF2B5EF4-FFF2-40B4-BE49-F238E27FC236}">
                      <a16:creationId xmlns:a16="http://schemas.microsoft.com/office/drawing/2014/main" id="{1A2CECC0-2F5F-728F-E88B-0F5EB6B97767}"/>
                    </a:ext>
                  </a:extLst>
                </p:cNvPr>
                <p:cNvPicPr/>
                <p:nvPr/>
              </p:nvPicPr>
              <p:blipFill>
                <a:blip r:embed="rId300"/>
                <a:stretch>
                  <a:fillRect/>
                </a:stretch>
              </p:blipFill>
              <p:spPr>
                <a:xfrm>
                  <a:off x="6435917" y="1542430"/>
                  <a:ext cx="120960" cy="362880"/>
                </a:xfrm>
                <a:prstGeom prst="rect">
                  <a:avLst/>
                </a:prstGeom>
              </p:spPr>
            </p:pic>
          </mc:Fallback>
        </mc:AlternateContent>
      </p:grpSp>
      <p:grpSp>
        <p:nvGrpSpPr>
          <p:cNvPr id="170" name="Group 169">
            <a:extLst>
              <a:ext uri="{FF2B5EF4-FFF2-40B4-BE49-F238E27FC236}">
                <a16:creationId xmlns:a16="http://schemas.microsoft.com/office/drawing/2014/main" id="{CD9F0E7F-35DF-40CC-3F24-CFBABA9A1E56}"/>
              </a:ext>
            </a:extLst>
          </p:cNvPr>
          <p:cNvGrpSpPr/>
          <p:nvPr/>
        </p:nvGrpSpPr>
        <p:grpSpPr>
          <a:xfrm>
            <a:off x="10205882" y="2324851"/>
            <a:ext cx="1330920" cy="388440"/>
            <a:chOff x="10007477" y="1962550"/>
            <a:chExt cx="1330920" cy="388440"/>
          </a:xfrm>
        </p:grpSpPr>
        <mc:AlternateContent xmlns:mc="http://schemas.openxmlformats.org/markup-compatibility/2006" xmlns:p14="http://schemas.microsoft.com/office/powerpoint/2010/main">
          <mc:Choice Requires="p14">
            <p:contentPart p14:bwMode="auto" r:id="rId301">
              <p14:nvContentPartPr>
                <p14:cNvPr id="171" name="Ink 170">
                  <a:extLst>
                    <a:ext uri="{FF2B5EF4-FFF2-40B4-BE49-F238E27FC236}">
                      <a16:creationId xmlns:a16="http://schemas.microsoft.com/office/drawing/2014/main" id="{C03F9483-C9E0-0544-A3B4-E1CF290D0580}"/>
                    </a:ext>
                  </a:extLst>
                </p14:cNvPr>
                <p14:cNvContentPartPr/>
                <p14:nvPr/>
              </p14:nvContentPartPr>
              <p14:xfrm>
                <a:off x="10007477" y="1962550"/>
                <a:ext cx="39240" cy="367920"/>
              </p14:xfrm>
            </p:contentPart>
          </mc:Choice>
          <mc:Fallback xmlns="">
            <p:pic>
              <p:nvPicPr>
                <p:cNvPr id="334" name="Ink 333">
                  <a:extLst>
                    <a:ext uri="{FF2B5EF4-FFF2-40B4-BE49-F238E27FC236}">
                      <a16:creationId xmlns:a16="http://schemas.microsoft.com/office/drawing/2014/main" id="{EF09307B-E0BE-BF39-88F4-627A4A8C5001}"/>
                    </a:ext>
                  </a:extLst>
                </p:cNvPr>
                <p:cNvPicPr/>
                <p:nvPr/>
              </p:nvPicPr>
              <p:blipFill>
                <a:blip r:embed="rId302"/>
                <a:stretch>
                  <a:fillRect/>
                </a:stretch>
              </p:blipFill>
              <p:spPr>
                <a:xfrm>
                  <a:off x="10001413" y="1956430"/>
                  <a:ext cx="51369"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2" name="Ink 171">
                  <a:extLst>
                    <a:ext uri="{FF2B5EF4-FFF2-40B4-BE49-F238E27FC236}">
                      <a16:creationId xmlns:a16="http://schemas.microsoft.com/office/drawing/2014/main" id="{06C1CDE3-B7B6-8B03-24FB-F9007F7F5D8B}"/>
                    </a:ext>
                  </a:extLst>
                </p14:cNvPr>
                <p14:cNvContentPartPr/>
                <p14:nvPr/>
              </p14:nvContentPartPr>
              <p14:xfrm>
                <a:off x="10030877" y="2021230"/>
                <a:ext cx="164160" cy="171000"/>
              </p14:xfrm>
            </p:contentPart>
          </mc:Choice>
          <mc:Fallback xmlns="">
            <p:pic>
              <p:nvPicPr>
                <p:cNvPr id="335" name="Ink 334">
                  <a:extLst>
                    <a:ext uri="{FF2B5EF4-FFF2-40B4-BE49-F238E27FC236}">
                      <a16:creationId xmlns:a16="http://schemas.microsoft.com/office/drawing/2014/main" id="{7C48BEE8-DE99-C58D-B1A6-79254EDE0DDE}"/>
                    </a:ext>
                  </a:extLst>
                </p:cNvPr>
                <p:cNvPicPr/>
                <p:nvPr/>
              </p:nvPicPr>
              <p:blipFill>
                <a:blip r:embed="rId304"/>
                <a:stretch>
                  <a:fillRect/>
                </a:stretch>
              </p:blipFill>
              <p:spPr>
                <a:xfrm>
                  <a:off x="10024757" y="2015123"/>
                  <a:ext cx="176400" cy="183214"/>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3" name="Ink 172">
                  <a:extLst>
                    <a:ext uri="{FF2B5EF4-FFF2-40B4-BE49-F238E27FC236}">
                      <a16:creationId xmlns:a16="http://schemas.microsoft.com/office/drawing/2014/main" id="{4F54D1E5-77A8-95E2-A7C5-BF474A1C6833}"/>
                    </a:ext>
                  </a:extLst>
                </p14:cNvPr>
                <p14:cNvContentPartPr/>
                <p14:nvPr/>
              </p14:nvContentPartPr>
              <p14:xfrm>
                <a:off x="10011437" y="2193670"/>
                <a:ext cx="203040" cy="122760"/>
              </p14:xfrm>
            </p:contentPart>
          </mc:Choice>
          <mc:Fallback xmlns="">
            <p:pic>
              <p:nvPicPr>
                <p:cNvPr id="337" name="Ink 336">
                  <a:extLst>
                    <a:ext uri="{FF2B5EF4-FFF2-40B4-BE49-F238E27FC236}">
                      <a16:creationId xmlns:a16="http://schemas.microsoft.com/office/drawing/2014/main" id="{DD4B0C92-9382-D0DF-7D2A-40D6532D5EB8}"/>
                    </a:ext>
                  </a:extLst>
                </p:cNvPr>
                <p:cNvPicPr/>
                <p:nvPr/>
              </p:nvPicPr>
              <p:blipFill>
                <a:blip r:embed="rId306"/>
                <a:stretch>
                  <a:fillRect/>
                </a:stretch>
              </p:blipFill>
              <p:spPr>
                <a:xfrm>
                  <a:off x="10005317" y="2187568"/>
                  <a:ext cx="215280" cy="134964"/>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4" name="Ink 173">
                  <a:extLst>
                    <a:ext uri="{FF2B5EF4-FFF2-40B4-BE49-F238E27FC236}">
                      <a16:creationId xmlns:a16="http://schemas.microsoft.com/office/drawing/2014/main" id="{079808E0-4246-F157-A5E5-330CBA359362}"/>
                    </a:ext>
                  </a:extLst>
                </p14:cNvPr>
                <p14:cNvContentPartPr/>
                <p14:nvPr/>
              </p14:nvContentPartPr>
              <p14:xfrm>
                <a:off x="10269197" y="2045350"/>
                <a:ext cx="89280" cy="283320"/>
              </p14:xfrm>
            </p:contentPart>
          </mc:Choice>
          <mc:Fallback xmlns="">
            <p:pic>
              <p:nvPicPr>
                <p:cNvPr id="339" name="Ink 338">
                  <a:extLst>
                    <a:ext uri="{FF2B5EF4-FFF2-40B4-BE49-F238E27FC236}">
                      <a16:creationId xmlns:a16="http://schemas.microsoft.com/office/drawing/2014/main" id="{035FB1A2-6440-8DC6-79BF-52B6E4B34A54}"/>
                    </a:ext>
                  </a:extLst>
                </p:cNvPr>
                <p:cNvPicPr/>
                <p:nvPr/>
              </p:nvPicPr>
              <p:blipFill>
                <a:blip r:embed="rId308"/>
                <a:stretch>
                  <a:fillRect/>
                </a:stretch>
              </p:blipFill>
              <p:spPr>
                <a:xfrm>
                  <a:off x="10263077" y="2039230"/>
                  <a:ext cx="101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5" name="Ink 174">
                  <a:extLst>
                    <a:ext uri="{FF2B5EF4-FFF2-40B4-BE49-F238E27FC236}">
                      <a16:creationId xmlns:a16="http://schemas.microsoft.com/office/drawing/2014/main" id="{DDBA376E-C4EE-EFDA-0C9A-A67559566A5F}"/>
                    </a:ext>
                  </a:extLst>
                </p14:cNvPr>
                <p14:cNvContentPartPr/>
                <p14:nvPr/>
              </p14:nvContentPartPr>
              <p14:xfrm>
                <a:off x="10367837" y="2129950"/>
                <a:ext cx="101520" cy="114120"/>
              </p14:xfrm>
            </p:contentPart>
          </mc:Choice>
          <mc:Fallback xmlns="">
            <p:pic>
              <p:nvPicPr>
                <p:cNvPr id="340" name="Ink 339">
                  <a:extLst>
                    <a:ext uri="{FF2B5EF4-FFF2-40B4-BE49-F238E27FC236}">
                      <a16:creationId xmlns:a16="http://schemas.microsoft.com/office/drawing/2014/main" id="{FD0A05C5-B805-BEAD-123B-9B949F69B6D0}"/>
                    </a:ext>
                  </a:extLst>
                </p:cNvPr>
                <p:cNvPicPr/>
                <p:nvPr/>
              </p:nvPicPr>
              <p:blipFill>
                <a:blip r:embed="rId310"/>
                <a:stretch>
                  <a:fillRect/>
                </a:stretch>
              </p:blipFill>
              <p:spPr>
                <a:xfrm>
                  <a:off x="10361717" y="2123830"/>
                  <a:ext cx="113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6" name="Ink 175">
                  <a:extLst>
                    <a:ext uri="{FF2B5EF4-FFF2-40B4-BE49-F238E27FC236}">
                      <a16:creationId xmlns:a16="http://schemas.microsoft.com/office/drawing/2014/main" id="{AD6472D5-DE1B-76A4-1602-CD2F5B24D14C}"/>
                    </a:ext>
                  </a:extLst>
                </p14:cNvPr>
                <p14:cNvContentPartPr/>
                <p14:nvPr/>
              </p14:nvContentPartPr>
              <p14:xfrm>
                <a:off x="10404917" y="2100070"/>
                <a:ext cx="109440" cy="156240"/>
              </p14:xfrm>
            </p:contentPart>
          </mc:Choice>
          <mc:Fallback xmlns="">
            <p:pic>
              <p:nvPicPr>
                <p:cNvPr id="341" name="Ink 340">
                  <a:extLst>
                    <a:ext uri="{FF2B5EF4-FFF2-40B4-BE49-F238E27FC236}">
                      <a16:creationId xmlns:a16="http://schemas.microsoft.com/office/drawing/2014/main" id="{CCA3C4D1-63BE-AD35-B77C-ECBFA2C7F558}"/>
                    </a:ext>
                  </a:extLst>
                </p:cNvPr>
                <p:cNvPicPr/>
                <p:nvPr/>
              </p:nvPicPr>
              <p:blipFill>
                <a:blip r:embed="rId312"/>
                <a:stretch>
                  <a:fillRect/>
                </a:stretch>
              </p:blipFill>
              <p:spPr>
                <a:xfrm>
                  <a:off x="10398797" y="2093950"/>
                  <a:ext cx="12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7" name="Ink 176">
                  <a:extLst>
                    <a:ext uri="{FF2B5EF4-FFF2-40B4-BE49-F238E27FC236}">
                      <a16:creationId xmlns:a16="http://schemas.microsoft.com/office/drawing/2014/main" id="{FF8D580A-03A4-7066-9160-7ECF0B5809CB}"/>
                    </a:ext>
                  </a:extLst>
                </p14:cNvPr>
                <p14:cNvContentPartPr/>
                <p14:nvPr/>
              </p14:nvContentPartPr>
              <p14:xfrm>
                <a:off x="10352357" y="2095390"/>
                <a:ext cx="176400" cy="159120"/>
              </p14:xfrm>
            </p:contentPart>
          </mc:Choice>
          <mc:Fallback xmlns="">
            <p:pic>
              <p:nvPicPr>
                <p:cNvPr id="342" name="Ink 341">
                  <a:extLst>
                    <a:ext uri="{FF2B5EF4-FFF2-40B4-BE49-F238E27FC236}">
                      <a16:creationId xmlns:a16="http://schemas.microsoft.com/office/drawing/2014/main" id="{7536A95A-70D4-E9CB-55C2-548502CD7BEF}"/>
                    </a:ext>
                  </a:extLst>
                </p:cNvPr>
                <p:cNvPicPr/>
                <p:nvPr/>
              </p:nvPicPr>
              <p:blipFill>
                <a:blip r:embed="rId314"/>
                <a:stretch>
                  <a:fillRect/>
                </a:stretch>
              </p:blipFill>
              <p:spPr>
                <a:xfrm>
                  <a:off x="10346237" y="2089270"/>
                  <a:ext cx="188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8" name="Ink 177">
                  <a:extLst>
                    <a:ext uri="{FF2B5EF4-FFF2-40B4-BE49-F238E27FC236}">
                      <a16:creationId xmlns:a16="http://schemas.microsoft.com/office/drawing/2014/main" id="{A372E89D-CBEE-902E-A63E-E4C6E514E470}"/>
                    </a:ext>
                  </a:extLst>
                </p14:cNvPr>
                <p14:cNvContentPartPr/>
                <p14:nvPr/>
              </p14:nvContentPartPr>
              <p14:xfrm>
                <a:off x="10523717" y="2261350"/>
                <a:ext cx="64800" cy="88200"/>
              </p14:xfrm>
            </p:contentPart>
          </mc:Choice>
          <mc:Fallback xmlns="">
            <p:pic>
              <p:nvPicPr>
                <p:cNvPr id="343" name="Ink 342">
                  <a:extLst>
                    <a:ext uri="{FF2B5EF4-FFF2-40B4-BE49-F238E27FC236}">
                      <a16:creationId xmlns:a16="http://schemas.microsoft.com/office/drawing/2014/main" id="{9AA28B5F-BF0B-D4F3-08A5-2F654810924A}"/>
                    </a:ext>
                  </a:extLst>
                </p:cNvPr>
                <p:cNvPicPr/>
                <p:nvPr/>
              </p:nvPicPr>
              <p:blipFill>
                <a:blip r:embed="rId316"/>
                <a:stretch>
                  <a:fillRect/>
                </a:stretch>
              </p:blipFill>
              <p:spPr>
                <a:xfrm>
                  <a:off x="10517563" y="2255230"/>
                  <a:ext cx="77108"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9" name="Ink 178">
                  <a:extLst>
                    <a:ext uri="{FF2B5EF4-FFF2-40B4-BE49-F238E27FC236}">
                      <a16:creationId xmlns:a16="http://schemas.microsoft.com/office/drawing/2014/main" id="{5C2D7AAC-EB78-E49E-CF8F-E063123CFC6A}"/>
                    </a:ext>
                  </a:extLst>
                </p14:cNvPr>
                <p14:cNvContentPartPr/>
                <p14:nvPr/>
              </p14:nvContentPartPr>
              <p14:xfrm>
                <a:off x="10665917" y="2117710"/>
                <a:ext cx="124560" cy="140040"/>
              </p14:xfrm>
            </p:contentPart>
          </mc:Choice>
          <mc:Fallback xmlns="">
            <p:pic>
              <p:nvPicPr>
                <p:cNvPr id="345" name="Ink 344">
                  <a:extLst>
                    <a:ext uri="{FF2B5EF4-FFF2-40B4-BE49-F238E27FC236}">
                      <a16:creationId xmlns:a16="http://schemas.microsoft.com/office/drawing/2014/main" id="{FA58D37D-BA86-5280-4A3B-FC24547D2C30}"/>
                    </a:ext>
                  </a:extLst>
                </p:cNvPr>
                <p:cNvPicPr/>
                <p:nvPr/>
              </p:nvPicPr>
              <p:blipFill>
                <a:blip r:embed="rId318"/>
                <a:stretch>
                  <a:fillRect/>
                </a:stretch>
              </p:blipFill>
              <p:spPr>
                <a:xfrm>
                  <a:off x="10659797" y="2111590"/>
                  <a:ext cx="136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0" name="Ink 179">
                  <a:extLst>
                    <a:ext uri="{FF2B5EF4-FFF2-40B4-BE49-F238E27FC236}">
                      <a16:creationId xmlns:a16="http://schemas.microsoft.com/office/drawing/2014/main" id="{77E52D18-6613-00DA-9AA2-13DD5D474AF1}"/>
                    </a:ext>
                  </a:extLst>
                </p14:cNvPr>
                <p14:cNvContentPartPr/>
                <p14:nvPr/>
              </p14:nvContentPartPr>
              <p14:xfrm>
                <a:off x="10702997" y="2098270"/>
                <a:ext cx="115200" cy="150840"/>
              </p14:xfrm>
            </p:contentPart>
          </mc:Choice>
          <mc:Fallback xmlns="">
            <p:pic>
              <p:nvPicPr>
                <p:cNvPr id="346" name="Ink 345">
                  <a:extLst>
                    <a:ext uri="{FF2B5EF4-FFF2-40B4-BE49-F238E27FC236}">
                      <a16:creationId xmlns:a16="http://schemas.microsoft.com/office/drawing/2014/main" id="{707691F8-4538-35B1-114E-4C4B882ED70A}"/>
                    </a:ext>
                  </a:extLst>
                </p:cNvPr>
                <p:cNvPicPr/>
                <p:nvPr/>
              </p:nvPicPr>
              <p:blipFill>
                <a:blip r:embed="rId320"/>
                <a:stretch>
                  <a:fillRect/>
                </a:stretch>
              </p:blipFill>
              <p:spPr>
                <a:xfrm>
                  <a:off x="10696896" y="2092150"/>
                  <a:ext cx="127402"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1" name="Ink 180">
                  <a:extLst>
                    <a:ext uri="{FF2B5EF4-FFF2-40B4-BE49-F238E27FC236}">
                      <a16:creationId xmlns:a16="http://schemas.microsoft.com/office/drawing/2014/main" id="{E4765E08-DAFB-ECB2-AB84-3D8570D364FA}"/>
                    </a:ext>
                  </a:extLst>
                </p14:cNvPr>
                <p14:cNvContentPartPr/>
                <p14:nvPr/>
              </p14:nvContentPartPr>
              <p14:xfrm>
                <a:off x="10654397" y="2083150"/>
                <a:ext cx="172080" cy="176040"/>
              </p14:xfrm>
            </p:contentPart>
          </mc:Choice>
          <mc:Fallback xmlns="">
            <p:pic>
              <p:nvPicPr>
                <p:cNvPr id="347" name="Ink 346">
                  <a:extLst>
                    <a:ext uri="{FF2B5EF4-FFF2-40B4-BE49-F238E27FC236}">
                      <a16:creationId xmlns:a16="http://schemas.microsoft.com/office/drawing/2014/main" id="{5CC128EB-88A2-AA72-29AB-78DFE5BA8341}"/>
                    </a:ext>
                  </a:extLst>
                </p:cNvPr>
                <p:cNvPicPr/>
                <p:nvPr/>
              </p:nvPicPr>
              <p:blipFill>
                <a:blip r:embed="rId322"/>
                <a:stretch>
                  <a:fillRect/>
                </a:stretch>
              </p:blipFill>
              <p:spPr>
                <a:xfrm>
                  <a:off x="10648277" y="2077030"/>
                  <a:ext cx="184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2" name="Ink 181">
                  <a:extLst>
                    <a:ext uri="{FF2B5EF4-FFF2-40B4-BE49-F238E27FC236}">
                      <a16:creationId xmlns:a16="http://schemas.microsoft.com/office/drawing/2014/main" id="{089D1154-B375-EA15-CD61-4133A574C613}"/>
                    </a:ext>
                  </a:extLst>
                </p14:cNvPr>
                <p14:cNvContentPartPr/>
                <p14:nvPr/>
              </p14:nvContentPartPr>
              <p14:xfrm>
                <a:off x="10883357" y="2055070"/>
                <a:ext cx="13320" cy="86400"/>
              </p14:xfrm>
            </p:contentPart>
          </mc:Choice>
          <mc:Fallback xmlns="">
            <p:pic>
              <p:nvPicPr>
                <p:cNvPr id="348" name="Ink 347">
                  <a:extLst>
                    <a:ext uri="{FF2B5EF4-FFF2-40B4-BE49-F238E27FC236}">
                      <a16:creationId xmlns:a16="http://schemas.microsoft.com/office/drawing/2014/main" id="{5BE41911-3B5F-0BEE-0423-3873E14DE0B7}"/>
                    </a:ext>
                  </a:extLst>
                </p:cNvPr>
                <p:cNvPicPr/>
                <p:nvPr/>
              </p:nvPicPr>
              <p:blipFill>
                <a:blip r:embed="rId324"/>
                <a:stretch>
                  <a:fillRect/>
                </a:stretch>
              </p:blipFill>
              <p:spPr>
                <a:xfrm>
                  <a:off x="10877237" y="2048950"/>
                  <a:ext cx="25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3" name="Ink 182">
                  <a:extLst>
                    <a:ext uri="{FF2B5EF4-FFF2-40B4-BE49-F238E27FC236}">
                      <a16:creationId xmlns:a16="http://schemas.microsoft.com/office/drawing/2014/main" id="{19A28392-9D28-9843-116E-B60B24C7A7C6}"/>
                    </a:ext>
                  </a:extLst>
                </p14:cNvPr>
                <p14:cNvContentPartPr/>
                <p14:nvPr/>
              </p14:nvContentPartPr>
              <p14:xfrm>
                <a:off x="10885157" y="2017630"/>
                <a:ext cx="146520" cy="333360"/>
              </p14:xfrm>
            </p:contentPart>
          </mc:Choice>
          <mc:Fallback xmlns="">
            <p:pic>
              <p:nvPicPr>
                <p:cNvPr id="349" name="Ink 348">
                  <a:extLst>
                    <a:ext uri="{FF2B5EF4-FFF2-40B4-BE49-F238E27FC236}">
                      <a16:creationId xmlns:a16="http://schemas.microsoft.com/office/drawing/2014/main" id="{48BB5CCE-4C71-803F-124A-F0CF9DD21E95}"/>
                    </a:ext>
                  </a:extLst>
                </p:cNvPr>
                <p:cNvPicPr/>
                <p:nvPr/>
              </p:nvPicPr>
              <p:blipFill>
                <a:blip r:embed="rId326"/>
                <a:stretch>
                  <a:fillRect/>
                </a:stretch>
              </p:blipFill>
              <p:spPr>
                <a:xfrm>
                  <a:off x="10879037" y="2011503"/>
                  <a:ext cx="158760" cy="345613"/>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4" name="Ink 183">
                  <a:extLst>
                    <a:ext uri="{FF2B5EF4-FFF2-40B4-BE49-F238E27FC236}">
                      <a16:creationId xmlns:a16="http://schemas.microsoft.com/office/drawing/2014/main" id="{680C01BD-551D-5F32-48D1-6C008E139B7F}"/>
                    </a:ext>
                  </a:extLst>
                </p14:cNvPr>
                <p14:cNvContentPartPr/>
                <p14:nvPr/>
              </p14:nvContentPartPr>
              <p14:xfrm>
                <a:off x="11162717" y="2152270"/>
                <a:ext cx="148320" cy="12600"/>
              </p14:xfrm>
            </p:contentPart>
          </mc:Choice>
          <mc:Fallback xmlns="">
            <p:pic>
              <p:nvPicPr>
                <p:cNvPr id="351" name="Ink 350">
                  <a:extLst>
                    <a:ext uri="{FF2B5EF4-FFF2-40B4-BE49-F238E27FC236}">
                      <a16:creationId xmlns:a16="http://schemas.microsoft.com/office/drawing/2014/main" id="{AD9A55F8-56F3-B5FC-E7FB-9891A223F587}"/>
                    </a:ext>
                  </a:extLst>
                </p:cNvPr>
                <p:cNvPicPr/>
                <p:nvPr/>
              </p:nvPicPr>
              <p:blipFill>
                <a:blip r:embed="rId328"/>
                <a:stretch>
                  <a:fillRect/>
                </a:stretch>
              </p:blipFill>
              <p:spPr>
                <a:xfrm>
                  <a:off x="11156597" y="2146150"/>
                  <a:ext cx="160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5" name="Ink 184">
                  <a:extLst>
                    <a:ext uri="{FF2B5EF4-FFF2-40B4-BE49-F238E27FC236}">
                      <a16:creationId xmlns:a16="http://schemas.microsoft.com/office/drawing/2014/main" id="{F000218E-42BC-0B02-9E1F-2CCEC19CD313}"/>
                    </a:ext>
                  </a:extLst>
                </p14:cNvPr>
                <p14:cNvContentPartPr/>
                <p14:nvPr/>
              </p14:nvContentPartPr>
              <p14:xfrm>
                <a:off x="11199797" y="2257390"/>
                <a:ext cx="138600" cy="3960"/>
              </p14:xfrm>
            </p:contentPart>
          </mc:Choice>
          <mc:Fallback xmlns="">
            <p:pic>
              <p:nvPicPr>
                <p:cNvPr id="352" name="Ink 351">
                  <a:extLst>
                    <a:ext uri="{FF2B5EF4-FFF2-40B4-BE49-F238E27FC236}">
                      <a16:creationId xmlns:a16="http://schemas.microsoft.com/office/drawing/2014/main" id="{3A19932E-DDB5-926C-C7F1-4352C3890675}"/>
                    </a:ext>
                  </a:extLst>
                </p:cNvPr>
                <p:cNvPicPr/>
                <p:nvPr/>
              </p:nvPicPr>
              <p:blipFill>
                <a:blip r:embed="rId330"/>
                <a:stretch>
                  <a:fillRect/>
                </a:stretch>
              </p:blipFill>
              <p:spPr>
                <a:xfrm>
                  <a:off x="11193677" y="2250658"/>
                  <a:ext cx="150840" cy="1742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1">
            <p14:nvContentPartPr>
              <p14:cNvPr id="186" name="Ink 185">
                <a:extLst>
                  <a:ext uri="{FF2B5EF4-FFF2-40B4-BE49-F238E27FC236}">
                    <a16:creationId xmlns:a16="http://schemas.microsoft.com/office/drawing/2014/main" id="{441A3F78-8E08-36C2-3F3A-9122CE4A6B4D}"/>
                  </a:ext>
                </a:extLst>
              </p14:cNvPr>
              <p14:cNvContentPartPr/>
              <p14:nvPr/>
            </p14:nvContentPartPr>
            <p14:xfrm>
              <a:off x="10088882" y="3060691"/>
              <a:ext cx="172080" cy="267480"/>
            </p14:xfrm>
          </p:contentPart>
        </mc:Choice>
        <mc:Fallback xmlns="">
          <p:pic>
            <p:nvPicPr>
              <p:cNvPr id="186" name="Ink 185">
                <a:extLst>
                  <a:ext uri="{FF2B5EF4-FFF2-40B4-BE49-F238E27FC236}">
                    <a16:creationId xmlns:a16="http://schemas.microsoft.com/office/drawing/2014/main" id="{441A3F78-8E08-36C2-3F3A-9122CE4A6B4D}"/>
                  </a:ext>
                </a:extLst>
              </p:cNvPr>
              <p:cNvPicPr/>
              <p:nvPr/>
            </p:nvPicPr>
            <p:blipFill>
              <a:blip r:embed="rId332"/>
              <a:stretch>
                <a:fillRect/>
              </a:stretch>
            </p:blipFill>
            <p:spPr>
              <a:xfrm>
                <a:off x="10082762" y="3054571"/>
                <a:ext cx="184320" cy="279720"/>
              </a:xfrm>
              <a:prstGeom prst="rect">
                <a:avLst/>
              </a:prstGeom>
            </p:spPr>
          </p:pic>
        </mc:Fallback>
      </mc:AlternateContent>
      <p:grpSp>
        <p:nvGrpSpPr>
          <p:cNvPr id="187" name="Group 186">
            <a:extLst>
              <a:ext uri="{FF2B5EF4-FFF2-40B4-BE49-F238E27FC236}">
                <a16:creationId xmlns:a16="http://schemas.microsoft.com/office/drawing/2014/main" id="{5E773AB5-3A97-1B9D-DBF5-7377A1D54CFB}"/>
              </a:ext>
            </a:extLst>
          </p:cNvPr>
          <p:cNvGrpSpPr/>
          <p:nvPr/>
        </p:nvGrpSpPr>
        <p:grpSpPr>
          <a:xfrm>
            <a:off x="10334042" y="3014611"/>
            <a:ext cx="653400" cy="432000"/>
            <a:chOff x="10135637" y="2652310"/>
            <a:chExt cx="653400" cy="432000"/>
          </a:xfrm>
        </p:grpSpPr>
        <mc:AlternateContent xmlns:mc="http://schemas.openxmlformats.org/markup-compatibility/2006" xmlns:p14="http://schemas.microsoft.com/office/powerpoint/2010/main">
          <mc:Choice Requires="p14">
            <p:contentPart p14:bwMode="auto" r:id="rId333">
              <p14:nvContentPartPr>
                <p14:cNvPr id="188" name="Ink 187">
                  <a:extLst>
                    <a:ext uri="{FF2B5EF4-FFF2-40B4-BE49-F238E27FC236}">
                      <a16:creationId xmlns:a16="http://schemas.microsoft.com/office/drawing/2014/main" id="{726101D0-A8AE-F3D3-9B55-746161BE3012}"/>
                    </a:ext>
                  </a:extLst>
                </p14:cNvPr>
                <p14:cNvContentPartPr/>
                <p14:nvPr/>
              </p14:nvContentPartPr>
              <p14:xfrm>
                <a:off x="10135637" y="2662750"/>
                <a:ext cx="178560" cy="421560"/>
              </p14:xfrm>
            </p:contentPart>
          </mc:Choice>
          <mc:Fallback xmlns="">
            <p:pic>
              <p:nvPicPr>
                <p:cNvPr id="355" name="Ink 354">
                  <a:extLst>
                    <a:ext uri="{FF2B5EF4-FFF2-40B4-BE49-F238E27FC236}">
                      <a16:creationId xmlns:a16="http://schemas.microsoft.com/office/drawing/2014/main" id="{00BA75DE-3B9A-68EE-A9F9-96CE529FE10B}"/>
                    </a:ext>
                  </a:extLst>
                </p:cNvPr>
                <p:cNvPicPr/>
                <p:nvPr/>
              </p:nvPicPr>
              <p:blipFill>
                <a:blip r:embed="rId334"/>
                <a:stretch>
                  <a:fillRect/>
                </a:stretch>
              </p:blipFill>
              <p:spPr>
                <a:xfrm>
                  <a:off x="10129529" y="2656630"/>
                  <a:ext cx="190775"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9" name="Ink 188">
                  <a:extLst>
                    <a:ext uri="{FF2B5EF4-FFF2-40B4-BE49-F238E27FC236}">
                      <a16:creationId xmlns:a16="http://schemas.microsoft.com/office/drawing/2014/main" id="{63660964-1E52-FF5D-6811-837AFEB6634E}"/>
                    </a:ext>
                  </a:extLst>
                </p14:cNvPr>
                <p14:cNvContentPartPr/>
                <p14:nvPr/>
              </p14:nvContentPartPr>
              <p14:xfrm>
                <a:off x="10379717" y="2660950"/>
                <a:ext cx="47160" cy="278280"/>
              </p14:xfrm>
            </p:contentPart>
          </mc:Choice>
          <mc:Fallback xmlns="">
            <p:pic>
              <p:nvPicPr>
                <p:cNvPr id="356" name="Ink 355">
                  <a:extLst>
                    <a:ext uri="{FF2B5EF4-FFF2-40B4-BE49-F238E27FC236}">
                      <a16:creationId xmlns:a16="http://schemas.microsoft.com/office/drawing/2014/main" id="{FD576C8C-E41F-7D0C-AB6D-9C47B6F4DA61}"/>
                    </a:ext>
                  </a:extLst>
                </p:cNvPr>
                <p:cNvPicPr/>
                <p:nvPr/>
              </p:nvPicPr>
              <p:blipFill>
                <a:blip r:embed="rId336"/>
                <a:stretch>
                  <a:fillRect/>
                </a:stretch>
              </p:blipFill>
              <p:spPr>
                <a:xfrm>
                  <a:off x="10373597" y="2654822"/>
                  <a:ext cx="59400" cy="290536"/>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0" name="Ink 189">
                  <a:extLst>
                    <a:ext uri="{FF2B5EF4-FFF2-40B4-BE49-F238E27FC236}">
                      <a16:creationId xmlns:a16="http://schemas.microsoft.com/office/drawing/2014/main" id="{ECF17031-781F-8138-68CF-6B57BECAACD3}"/>
                    </a:ext>
                  </a:extLst>
                </p14:cNvPr>
                <p14:cNvContentPartPr/>
                <p14:nvPr/>
              </p14:nvContentPartPr>
              <p14:xfrm>
                <a:off x="10438037" y="2768230"/>
                <a:ext cx="114480" cy="126360"/>
              </p14:xfrm>
            </p:contentPart>
          </mc:Choice>
          <mc:Fallback xmlns="">
            <p:pic>
              <p:nvPicPr>
                <p:cNvPr id="357" name="Ink 356">
                  <a:extLst>
                    <a:ext uri="{FF2B5EF4-FFF2-40B4-BE49-F238E27FC236}">
                      <a16:creationId xmlns:a16="http://schemas.microsoft.com/office/drawing/2014/main" id="{9ED66894-D7E4-6261-D635-D41084772216}"/>
                    </a:ext>
                  </a:extLst>
                </p:cNvPr>
                <p:cNvPicPr/>
                <p:nvPr/>
              </p:nvPicPr>
              <p:blipFill>
                <a:blip r:embed="rId338"/>
                <a:stretch>
                  <a:fillRect/>
                </a:stretch>
              </p:blipFill>
              <p:spPr>
                <a:xfrm>
                  <a:off x="10431917" y="2762110"/>
                  <a:ext cx="126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1" name="Ink 190">
                  <a:extLst>
                    <a:ext uri="{FF2B5EF4-FFF2-40B4-BE49-F238E27FC236}">
                      <a16:creationId xmlns:a16="http://schemas.microsoft.com/office/drawing/2014/main" id="{C4787E75-5841-261F-AE1C-8AD19759A300}"/>
                    </a:ext>
                  </a:extLst>
                </p14:cNvPr>
                <p14:cNvContentPartPr/>
                <p14:nvPr/>
              </p14:nvContentPartPr>
              <p14:xfrm>
                <a:off x="10472957" y="2745550"/>
                <a:ext cx="124920" cy="138240"/>
              </p14:xfrm>
            </p:contentPart>
          </mc:Choice>
          <mc:Fallback xmlns="">
            <p:pic>
              <p:nvPicPr>
                <p:cNvPr id="358" name="Ink 357">
                  <a:extLst>
                    <a:ext uri="{FF2B5EF4-FFF2-40B4-BE49-F238E27FC236}">
                      <a16:creationId xmlns:a16="http://schemas.microsoft.com/office/drawing/2014/main" id="{89593363-0AE7-041B-B078-5E026CEA1CE2}"/>
                    </a:ext>
                  </a:extLst>
                </p:cNvPr>
                <p:cNvPicPr/>
                <p:nvPr/>
              </p:nvPicPr>
              <p:blipFill>
                <a:blip r:embed="rId340"/>
                <a:stretch>
                  <a:fillRect/>
                </a:stretch>
              </p:blipFill>
              <p:spPr>
                <a:xfrm>
                  <a:off x="10466837" y="2739414"/>
                  <a:ext cx="137160" cy="150512"/>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2" name="Ink 191">
                  <a:extLst>
                    <a:ext uri="{FF2B5EF4-FFF2-40B4-BE49-F238E27FC236}">
                      <a16:creationId xmlns:a16="http://schemas.microsoft.com/office/drawing/2014/main" id="{D51BED1F-A7B3-6561-27E4-0FCA58FF8CBC}"/>
                    </a:ext>
                  </a:extLst>
                </p14:cNvPr>
                <p14:cNvContentPartPr/>
                <p14:nvPr/>
              </p14:nvContentPartPr>
              <p14:xfrm>
                <a:off x="10434077" y="2721430"/>
                <a:ext cx="156240" cy="169200"/>
              </p14:xfrm>
            </p:contentPart>
          </mc:Choice>
          <mc:Fallback xmlns="">
            <p:pic>
              <p:nvPicPr>
                <p:cNvPr id="359" name="Ink 358">
                  <a:extLst>
                    <a:ext uri="{FF2B5EF4-FFF2-40B4-BE49-F238E27FC236}">
                      <a16:creationId xmlns:a16="http://schemas.microsoft.com/office/drawing/2014/main" id="{9638C1B5-09B8-EFA7-FA33-BEEE22C9FA2A}"/>
                    </a:ext>
                  </a:extLst>
                </p:cNvPr>
                <p:cNvPicPr/>
                <p:nvPr/>
              </p:nvPicPr>
              <p:blipFill>
                <a:blip r:embed="rId342"/>
                <a:stretch>
                  <a:fillRect/>
                </a:stretch>
              </p:blipFill>
              <p:spPr>
                <a:xfrm>
                  <a:off x="10427943" y="2715310"/>
                  <a:ext cx="168508"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3" name="Ink 192">
                  <a:extLst>
                    <a:ext uri="{FF2B5EF4-FFF2-40B4-BE49-F238E27FC236}">
                      <a16:creationId xmlns:a16="http://schemas.microsoft.com/office/drawing/2014/main" id="{C0658D8B-FDCF-9139-82F7-8B61B1438A3C}"/>
                    </a:ext>
                  </a:extLst>
                </p14:cNvPr>
                <p14:cNvContentPartPr/>
                <p14:nvPr/>
              </p14:nvContentPartPr>
              <p14:xfrm>
                <a:off x="10688957" y="2864710"/>
                <a:ext cx="6480" cy="360"/>
              </p14:xfrm>
            </p:contentPart>
          </mc:Choice>
          <mc:Fallback xmlns="">
            <p:pic>
              <p:nvPicPr>
                <p:cNvPr id="361" name="Ink 360">
                  <a:extLst>
                    <a:ext uri="{FF2B5EF4-FFF2-40B4-BE49-F238E27FC236}">
                      <a16:creationId xmlns:a16="http://schemas.microsoft.com/office/drawing/2014/main" id="{5A4D5CC8-7880-B8BD-6DB3-52DAD91D74D3}"/>
                    </a:ext>
                  </a:extLst>
                </p:cNvPr>
                <p:cNvPicPr/>
                <p:nvPr/>
              </p:nvPicPr>
              <p:blipFill>
                <a:blip r:embed="rId344"/>
                <a:stretch>
                  <a:fillRect/>
                </a:stretch>
              </p:blipFill>
              <p:spPr>
                <a:xfrm>
                  <a:off x="10682837" y="2858590"/>
                  <a:ext cx="18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4" name="Ink 193">
                  <a:extLst>
                    <a:ext uri="{FF2B5EF4-FFF2-40B4-BE49-F238E27FC236}">
                      <a16:creationId xmlns:a16="http://schemas.microsoft.com/office/drawing/2014/main" id="{7437466E-11E1-459A-B849-6C55E233B5B7}"/>
                    </a:ext>
                  </a:extLst>
                </p14:cNvPr>
                <p14:cNvContentPartPr/>
                <p14:nvPr/>
              </p14:nvContentPartPr>
              <p14:xfrm>
                <a:off x="10613357" y="2652310"/>
                <a:ext cx="74520" cy="304920"/>
              </p14:xfrm>
            </p:contentPart>
          </mc:Choice>
          <mc:Fallback xmlns="">
            <p:pic>
              <p:nvPicPr>
                <p:cNvPr id="362" name="Ink 361">
                  <a:extLst>
                    <a:ext uri="{FF2B5EF4-FFF2-40B4-BE49-F238E27FC236}">
                      <a16:creationId xmlns:a16="http://schemas.microsoft.com/office/drawing/2014/main" id="{E2F7B6BA-45CB-55FE-B201-9137B5B48233}"/>
                    </a:ext>
                  </a:extLst>
                </p:cNvPr>
                <p:cNvPicPr/>
                <p:nvPr/>
              </p:nvPicPr>
              <p:blipFill>
                <a:blip r:embed="rId346"/>
                <a:stretch>
                  <a:fillRect/>
                </a:stretch>
              </p:blipFill>
              <p:spPr>
                <a:xfrm>
                  <a:off x="10607207" y="2646190"/>
                  <a:ext cx="86819"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5" name="Ink 194">
                  <a:extLst>
                    <a:ext uri="{FF2B5EF4-FFF2-40B4-BE49-F238E27FC236}">
                      <a16:creationId xmlns:a16="http://schemas.microsoft.com/office/drawing/2014/main" id="{38792163-8A3D-B170-735D-F7527876BF14}"/>
                    </a:ext>
                  </a:extLst>
                </p14:cNvPr>
                <p14:cNvContentPartPr/>
                <p14:nvPr/>
              </p14:nvContentPartPr>
              <p14:xfrm>
                <a:off x="10728197" y="2875150"/>
                <a:ext cx="60840" cy="96840"/>
              </p14:xfrm>
            </p:contentPart>
          </mc:Choice>
          <mc:Fallback xmlns="">
            <p:pic>
              <p:nvPicPr>
                <p:cNvPr id="364" name="Ink 363">
                  <a:extLst>
                    <a:ext uri="{FF2B5EF4-FFF2-40B4-BE49-F238E27FC236}">
                      <a16:creationId xmlns:a16="http://schemas.microsoft.com/office/drawing/2014/main" id="{5CC5AFA9-1D65-2BF9-2603-4D9A2596CCE8}"/>
                    </a:ext>
                  </a:extLst>
                </p:cNvPr>
                <p:cNvPicPr/>
                <p:nvPr/>
              </p:nvPicPr>
              <p:blipFill>
                <a:blip r:embed="rId348"/>
                <a:stretch>
                  <a:fillRect/>
                </a:stretch>
              </p:blipFill>
              <p:spPr>
                <a:xfrm>
                  <a:off x="10722077" y="2869030"/>
                  <a:ext cx="73080" cy="109080"/>
                </a:xfrm>
                <a:prstGeom prst="rect">
                  <a:avLst/>
                </a:prstGeom>
              </p:spPr>
            </p:pic>
          </mc:Fallback>
        </mc:AlternateContent>
      </p:grpSp>
      <p:grpSp>
        <p:nvGrpSpPr>
          <p:cNvPr id="196" name="Group 195">
            <a:extLst>
              <a:ext uri="{FF2B5EF4-FFF2-40B4-BE49-F238E27FC236}">
                <a16:creationId xmlns:a16="http://schemas.microsoft.com/office/drawing/2014/main" id="{A593826D-ED44-82C6-81B8-FC6EF5271B18}"/>
              </a:ext>
            </a:extLst>
          </p:cNvPr>
          <p:cNvGrpSpPr/>
          <p:nvPr/>
        </p:nvGrpSpPr>
        <p:grpSpPr>
          <a:xfrm>
            <a:off x="11140082" y="3040171"/>
            <a:ext cx="901440" cy="483840"/>
            <a:chOff x="10941677" y="2677870"/>
            <a:chExt cx="901440" cy="483840"/>
          </a:xfrm>
        </p:grpSpPr>
        <mc:AlternateContent xmlns:mc="http://schemas.openxmlformats.org/markup-compatibility/2006" xmlns:p14="http://schemas.microsoft.com/office/powerpoint/2010/main">
          <mc:Choice Requires="p14">
            <p:contentPart p14:bwMode="auto" r:id="rId349">
              <p14:nvContentPartPr>
                <p14:cNvPr id="197" name="Ink 196">
                  <a:extLst>
                    <a:ext uri="{FF2B5EF4-FFF2-40B4-BE49-F238E27FC236}">
                      <a16:creationId xmlns:a16="http://schemas.microsoft.com/office/drawing/2014/main" id="{C19339BF-7141-3F82-779D-CA39F8C9ABA9}"/>
                    </a:ext>
                  </a:extLst>
                </p14:cNvPr>
                <p14:cNvContentPartPr/>
                <p14:nvPr/>
              </p14:nvContentPartPr>
              <p14:xfrm>
                <a:off x="10941677" y="2677870"/>
                <a:ext cx="181800" cy="483840"/>
              </p14:xfrm>
            </p:contentPart>
          </mc:Choice>
          <mc:Fallback xmlns="">
            <p:pic>
              <p:nvPicPr>
                <p:cNvPr id="365" name="Ink 364">
                  <a:extLst>
                    <a:ext uri="{FF2B5EF4-FFF2-40B4-BE49-F238E27FC236}">
                      <a16:creationId xmlns:a16="http://schemas.microsoft.com/office/drawing/2014/main" id="{5C4AB0E6-8653-F673-7395-2D0ED7082939}"/>
                    </a:ext>
                  </a:extLst>
                </p:cNvPr>
                <p:cNvPicPr/>
                <p:nvPr/>
              </p:nvPicPr>
              <p:blipFill>
                <a:blip r:embed="rId350"/>
                <a:stretch>
                  <a:fillRect/>
                </a:stretch>
              </p:blipFill>
              <p:spPr>
                <a:xfrm>
                  <a:off x="10935569" y="2671750"/>
                  <a:ext cx="194016"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8" name="Ink 197">
                  <a:extLst>
                    <a:ext uri="{FF2B5EF4-FFF2-40B4-BE49-F238E27FC236}">
                      <a16:creationId xmlns:a16="http://schemas.microsoft.com/office/drawing/2014/main" id="{64AABC4E-C358-14F2-B6E5-40476DF75BFA}"/>
                    </a:ext>
                  </a:extLst>
                </p14:cNvPr>
                <p14:cNvContentPartPr/>
                <p14:nvPr/>
              </p14:nvContentPartPr>
              <p14:xfrm>
                <a:off x="11175317" y="2690470"/>
                <a:ext cx="69840" cy="253800"/>
              </p14:xfrm>
            </p:contentPart>
          </mc:Choice>
          <mc:Fallback xmlns="">
            <p:pic>
              <p:nvPicPr>
                <p:cNvPr id="367" name="Ink 366">
                  <a:extLst>
                    <a:ext uri="{FF2B5EF4-FFF2-40B4-BE49-F238E27FC236}">
                      <a16:creationId xmlns:a16="http://schemas.microsoft.com/office/drawing/2014/main" id="{D3B11E22-B0C6-2E8F-5C1D-D34E810A170D}"/>
                    </a:ext>
                  </a:extLst>
                </p:cNvPr>
                <p:cNvPicPr/>
                <p:nvPr/>
              </p:nvPicPr>
              <p:blipFill>
                <a:blip r:embed="rId352"/>
                <a:stretch>
                  <a:fillRect/>
                </a:stretch>
              </p:blipFill>
              <p:spPr>
                <a:xfrm>
                  <a:off x="11169197" y="2684359"/>
                  <a:ext cx="82080" cy="266023"/>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9" name="Ink 198">
                  <a:extLst>
                    <a:ext uri="{FF2B5EF4-FFF2-40B4-BE49-F238E27FC236}">
                      <a16:creationId xmlns:a16="http://schemas.microsoft.com/office/drawing/2014/main" id="{BBB5D560-FCA7-BC4F-78E0-0B49720C58C6}"/>
                    </a:ext>
                  </a:extLst>
                </p14:cNvPr>
                <p14:cNvContentPartPr/>
                <p14:nvPr/>
              </p14:nvContentPartPr>
              <p14:xfrm>
                <a:off x="11267837" y="2757790"/>
                <a:ext cx="93960" cy="146880"/>
              </p14:xfrm>
            </p:contentPart>
          </mc:Choice>
          <mc:Fallback xmlns="">
            <p:pic>
              <p:nvPicPr>
                <p:cNvPr id="368" name="Ink 367">
                  <a:extLst>
                    <a:ext uri="{FF2B5EF4-FFF2-40B4-BE49-F238E27FC236}">
                      <a16:creationId xmlns:a16="http://schemas.microsoft.com/office/drawing/2014/main" id="{D804CE18-E21D-05BF-91D6-ADDFA9919557}"/>
                    </a:ext>
                  </a:extLst>
                </p:cNvPr>
                <p:cNvPicPr/>
                <p:nvPr/>
              </p:nvPicPr>
              <p:blipFill>
                <a:blip r:embed="rId354"/>
                <a:stretch>
                  <a:fillRect/>
                </a:stretch>
              </p:blipFill>
              <p:spPr>
                <a:xfrm>
                  <a:off x="11261717" y="2751670"/>
                  <a:ext cx="106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0" name="Ink 199">
                  <a:extLst>
                    <a:ext uri="{FF2B5EF4-FFF2-40B4-BE49-F238E27FC236}">
                      <a16:creationId xmlns:a16="http://schemas.microsoft.com/office/drawing/2014/main" id="{0D61BA3B-DAD9-4C58-A892-64EC592303AA}"/>
                    </a:ext>
                  </a:extLst>
                </p14:cNvPr>
                <p14:cNvContentPartPr/>
                <p14:nvPr/>
              </p14:nvContentPartPr>
              <p14:xfrm>
                <a:off x="11320757" y="2738710"/>
                <a:ext cx="82080" cy="179640"/>
              </p14:xfrm>
            </p:contentPart>
          </mc:Choice>
          <mc:Fallback xmlns="">
            <p:pic>
              <p:nvPicPr>
                <p:cNvPr id="369" name="Ink 368">
                  <a:extLst>
                    <a:ext uri="{FF2B5EF4-FFF2-40B4-BE49-F238E27FC236}">
                      <a16:creationId xmlns:a16="http://schemas.microsoft.com/office/drawing/2014/main" id="{88888229-DD17-53AB-B71E-6EEC712559EC}"/>
                    </a:ext>
                  </a:extLst>
                </p:cNvPr>
                <p:cNvPicPr/>
                <p:nvPr/>
              </p:nvPicPr>
              <p:blipFill>
                <a:blip r:embed="rId356"/>
                <a:stretch>
                  <a:fillRect/>
                </a:stretch>
              </p:blipFill>
              <p:spPr>
                <a:xfrm>
                  <a:off x="11314637" y="2732602"/>
                  <a:ext cx="94320" cy="191856"/>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1" name="Ink 200">
                  <a:extLst>
                    <a:ext uri="{FF2B5EF4-FFF2-40B4-BE49-F238E27FC236}">
                      <a16:creationId xmlns:a16="http://schemas.microsoft.com/office/drawing/2014/main" id="{9499BCC3-0B7E-0650-19B7-5853C86720C9}"/>
                    </a:ext>
                  </a:extLst>
                </p14:cNvPr>
                <p14:cNvContentPartPr/>
                <p14:nvPr/>
              </p14:nvContentPartPr>
              <p14:xfrm>
                <a:off x="11267837" y="2735110"/>
                <a:ext cx="169920" cy="169560"/>
              </p14:xfrm>
            </p:contentPart>
          </mc:Choice>
          <mc:Fallback xmlns="">
            <p:pic>
              <p:nvPicPr>
                <p:cNvPr id="370" name="Ink 369">
                  <a:extLst>
                    <a:ext uri="{FF2B5EF4-FFF2-40B4-BE49-F238E27FC236}">
                      <a16:creationId xmlns:a16="http://schemas.microsoft.com/office/drawing/2014/main" id="{88871C8D-4906-4DAF-3CAD-0518F4C65634}"/>
                    </a:ext>
                  </a:extLst>
                </p:cNvPr>
                <p:cNvPicPr/>
                <p:nvPr/>
              </p:nvPicPr>
              <p:blipFill>
                <a:blip r:embed="rId358"/>
                <a:stretch>
                  <a:fillRect/>
                </a:stretch>
              </p:blipFill>
              <p:spPr>
                <a:xfrm>
                  <a:off x="11261717" y="2728977"/>
                  <a:ext cx="182160" cy="181826"/>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2" name="Ink 201">
                  <a:extLst>
                    <a:ext uri="{FF2B5EF4-FFF2-40B4-BE49-F238E27FC236}">
                      <a16:creationId xmlns:a16="http://schemas.microsoft.com/office/drawing/2014/main" id="{A139C3EC-D5E2-F9F3-0C38-4F5D4F3465F3}"/>
                    </a:ext>
                  </a:extLst>
                </p14:cNvPr>
                <p14:cNvContentPartPr/>
                <p14:nvPr/>
              </p14:nvContentPartPr>
              <p14:xfrm>
                <a:off x="11499677" y="2704870"/>
                <a:ext cx="11880" cy="111960"/>
              </p14:xfrm>
            </p:contentPart>
          </mc:Choice>
          <mc:Fallback xmlns="">
            <p:pic>
              <p:nvPicPr>
                <p:cNvPr id="399" name="Ink 398">
                  <a:extLst>
                    <a:ext uri="{FF2B5EF4-FFF2-40B4-BE49-F238E27FC236}">
                      <a16:creationId xmlns:a16="http://schemas.microsoft.com/office/drawing/2014/main" id="{82FB093A-68E7-B5D4-3AA3-52EC2B77C185}"/>
                    </a:ext>
                  </a:extLst>
                </p:cNvPr>
                <p:cNvPicPr/>
                <p:nvPr/>
              </p:nvPicPr>
              <p:blipFill>
                <a:blip r:embed="rId360"/>
                <a:stretch>
                  <a:fillRect/>
                </a:stretch>
              </p:blipFill>
              <p:spPr>
                <a:xfrm>
                  <a:off x="11493557" y="2698750"/>
                  <a:ext cx="24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3" name="Ink 202">
                  <a:extLst>
                    <a:ext uri="{FF2B5EF4-FFF2-40B4-BE49-F238E27FC236}">
                      <a16:creationId xmlns:a16="http://schemas.microsoft.com/office/drawing/2014/main" id="{2803D40A-6099-85F0-673E-99EF931A62D9}"/>
                    </a:ext>
                  </a:extLst>
                </p14:cNvPr>
                <p14:cNvContentPartPr/>
                <p14:nvPr/>
              </p14:nvContentPartPr>
              <p14:xfrm>
                <a:off x="11540717" y="2690470"/>
                <a:ext cx="76320" cy="298800"/>
              </p14:xfrm>
            </p:contentPart>
          </mc:Choice>
          <mc:Fallback xmlns="">
            <p:pic>
              <p:nvPicPr>
                <p:cNvPr id="400" name="Ink 399">
                  <a:extLst>
                    <a:ext uri="{FF2B5EF4-FFF2-40B4-BE49-F238E27FC236}">
                      <a16:creationId xmlns:a16="http://schemas.microsoft.com/office/drawing/2014/main" id="{19E797CA-C1FA-15F1-5723-B64F0CB0B712}"/>
                    </a:ext>
                  </a:extLst>
                </p:cNvPr>
                <p:cNvPicPr/>
                <p:nvPr/>
              </p:nvPicPr>
              <p:blipFill>
                <a:blip r:embed="rId362"/>
                <a:stretch>
                  <a:fillRect/>
                </a:stretch>
              </p:blipFill>
              <p:spPr>
                <a:xfrm>
                  <a:off x="11534597" y="2684357"/>
                  <a:ext cx="88560" cy="311025"/>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4" name="Ink 203">
                  <a:extLst>
                    <a:ext uri="{FF2B5EF4-FFF2-40B4-BE49-F238E27FC236}">
                      <a16:creationId xmlns:a16="http://schemas.microsoft.com/office/drawing/2014/main" id="{1575F1FB-7300-D9DE-DA00-47B21B8F5D35}"/>
                    </a:ext>
                  </a:extLst>
                </p14:cNvPr>
                <p14:cNvContentPartPr/>
                <p14:nvPr/>
              </p14:nvContentPartPr>
              <p14:xfrm>
                <a:off x="11653757" y="2690470"/>
                <a:ext cx="189360" cy="326520"/>
              </p14:xfrm>
            </p:contentPart>
          </mc:Choice>
          <mc:Fallback xmlns="">
            <p:pic>
              <p:nvPicPr>
                <p:cNvPr id="408" name="Ink 407">
                  <a:extLst>
                    <a:ext uri="{FF2B5EF4-FFF2-40B4-BE49-F238E27FC236}">
                      <a16:creationId xmlns:a16="http://schemas.microsoft.com/office/drawing/2014/main" id="{8778B9FB-50E9-3336-993A-341553D7CBDB}"/>
                    </a:ext>
                  </a:extLst>
                </p:cNvPr>
                <p:cNvPicPr/>
                <p:nvPr/>
              </p:nvPicPr>
              <p:blipFill>
                <a:blip r:embed="rId364"/>
                <a:stretch>
                  <a:fillRect/>
                </a:stretch>
              </p:blipFill>
              <p:spPr>
                <a:xfrm>
                  <a:off x="11647625" y="2684350"/>
                  <a:ext cx="201623" cy="33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5">
            <p14:nvContentPartPr>
              <p14:cNvPr id="205" name="Ink 204">
                <a:extLst>
                  <a:ext uri="{FF2B5EF4-FFF2-40B4-BE49-F238E27FC236}">
                    <a16:creationId xmlns:a16="http://schemas.microsoft.com/office/drawing/2014/main" id="{1BA0CCD2-B9BB-2D24-79FF-53A01C2F4321}"/>
                  </a:ext>
                </a:extLst>
              </p14:cNvPr>
              <p14:cNvContentPartPr/>
              <p14:nvPr/>
            </p14:nvContentPartPr>
            <p14:xfrm>
              <a:off x="9822122" y="2155291"/>
              <a:ext cx="39240" cy="1487880"/>
            </p14:xfrm>
          </p:contentPart>
        </mc:Choice>
        <mc:Fallback xmlns="">
          <p:pic>
            <p:nvPicPr>
              <p:cNvPr id="205" name="Ink 204">
                <a:extLst>
                  <a:ext uri="{FF2B5EF4-FFF2-40B4-BE49-F238E27FC236}">
                    <a16:creationId xmlns:a16="http://schemas.microsoft.com/office/drawing/2014/main" id="{1BA0CCD2-B9BB-2D24-79FF-53A01C2F4321}"/>
                  </a:ext>
                </a:extLst>
              </p:cNvPr>
              <p:cNvPicPr/>
              <p:nvPr/>
            </p:nvPicPr>
            <p:blipFill>
              <a:blip r:embed="rId366"/>
              <a:stretch>
                <a:fillRect/>
              </a:stretch>
            </p:blipFill>
            <p:spPr>
              <a:xfrm>
                <a:off x="9816002" y="2149170"/>
                <a:ext cx="51480" cy="1500123"/>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6" name="Ink 205">
                <a:extLst>
                  <a:ext uri="{FF2B5EF4-FFF2-40B4-BE49-F238E27FC236}">
                    <a16:creationId xmlns:a16="http://schemas.microsoft.com/office/drawing/2014/main" id="{75001B59-6D45-5C15-F086-9D4FF9614F2D}"/>
                  </a:ext>
                </a:extLst>
              </p14:cNvPr>
              <p14:cNvContentPartPr/>
              <p14:nvPr/>
            </p14:nvContentPartPr>
            <p14:xfrm>
              <a:off x="9847322" y="3644251"/>
              <a:ext cx="2268360" cy="69480"/>
            </p14:xfrm>
          </p:contentPart>
        </mc:Choice>
        <mc:Fallback xmlns="">
          <p:pic>
            <p:nvPicPr>
              <p:cNvPr id="206" name="Ink 205">
                <a:extLst>
                  <a:ext uri="{FF2B5EF4-FFF2-40B4-BE49-F238E27FC236}">
                    <a16:creationId xmlns:a16="http://schemas.microsoft.com/office/drawing/2014/main" id="{75001B59-6D45-5C15-F086-9D4FF9614F2D}"/>
                  </a:ext>
                </a:extLst>
              </p:cNvPr>
              <p:cNvPicPr/>
              <p:nvPr/>
            </p:nvPicPr>
            <p:blipFill>
              <a:blip r:embed="rId368"/>
              <a:stretch>
                <a:fillRect/>
              </a:stretch>
            </p:blipFill>
            <p:spPr>
              <a:xfrm>
                <a:off x="9841201" y="3638131"/>
                <a:ext cx="2280602"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7" name="Ink 206">
                <a:extLst>
                  <a:ext uri="{FF2B5EF4-FFF2-40B4-BE49-F238E27FC236}">
                    <a16:creationId xmlns:a16="http://schemas.microsoft.com/office/drawing/2014/main" id="{A92D6352-B25C-91C1-1D2C-7CCE1F6A6388}"/>
                  </a:ext>
                </a:extLst>
              </p14:cNvPr>
              <p14:cNvContentPartPr/>
              <p14:nvPr/>
            </p14:nvContentPartPr>
            <p14:xfrm>
              <a:off x="9814202" y="2140171"/>
              <a:ext cx="2289600" cy="122040"/>
            </p14:xfrm>
          </p:contentPart>
        </mc:Choice>
        <mc:Fallback xmlns="">
          <p:pic>
            <p:nvPicPr>
              <p:cNvPr id="207" name="Ink 206">
                <a:extLst>
                  <a:ext uri="{FF2B5EF4-FFF2-40B4-BE49-F238E27FC236}">
                    <a16:creationId xmlns:a16="http://schemas.microsoft.com/office/drawing/2014/main" id="{A92D6352-B25C-91C1-1D2C-7CCE1F6A6388}"/>
                  </a:ext>
                </a:extLst>
              </p:cNvPr>
              <p:cNvPicPr/>
              <p:nvPr/>
            </p:nvPicPr>
            <p:blipFill>
              <a:blip r:embed="rId370"/>
              <a:stretch>
                <a:fillRect/>
              </a:stretch>
            </p:blipFill>
            <p:spPr>
              <a:xfrm>
                <a:off x="9808082" y="2134033"/>
                <a:ext cx="2301840" cy="134316"/>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8" name="Ink 207">
                <a:extLst>
                  <a:ext uri="{FF2B5EF4-FFF2-40B4-BE49-F238E27FC236}">
                    <a16:creationId xmlns:a16="http://schemas.microsoft.com/office/drawing/2014/main" id="{D2F542CB-5372-F0CA-BF54-BA6BB375ECB3}"/>
                  </a:ext>
                </a:extLst>
              </p14:cNvPr>
              <p14:cNvContentPartPr/>
              <p14:nvPr/>
            </p14:nvContentPartPr>
            <p14:xfrm>
              <a:off x="12093722" y="2228011"/>
              <a:ext cx="15840" cy="1490760"/>
            </p14:xfrm>
          </p:contentPart>
        </mc:Choice>
        <mc:Fallback xmlns="">
          <p:pic>
            <p:nvPicPr>
              <p:cNvPr id="208" name="Ink 207">
                <a:extLst>
                  <a:ext uri="{FF2B5EF4-FFF2-40B4-BE49-F238E27FC236}">
                    <a16:creationId xmlns:a16="http://schemas.microsoft.com/office/drawing/2014/main" id="{D2F542CB-5372-F0CA-BF54-BA6BB375ECB3}"/>
                  </a:ext>
                </a:extLst>
              </p:cNvPr>
              <p:cNvPicPr/>
              <p:nvPr/>
            </p:nvPicPr>
            <p:blipFill>
              <a:blip r:embed="rId372"/>
              <a:stretch>
                <a:fillRect/>
              </a:stretch>
            </p:blipFill>
            <p:spPr>
              <a:xfrm>
                <a:off x="12087602" y="2221891"/>
                <a:ext cx="28080" cy="1503000"/>
              </a:xfrm>
              <a:prstGeom prst="rect">
                <a:avLst/>
              </a:prstGeom>
            </p:spPr>
          </p:pic>
        </mc:Fallback>
      </mc:AlternateContent>
      <p:grpSp>
        <p:nvGrpSpPr>
          <p:cNvPr id="209" name="Group 208">
            <a:extLst>
              <a:ext uri="{FF2B5EF4-FFF2-40B4-BE49-F238E27FC236}">
                <a16:creationId xmlns:a16="http://schemas.microsoft.com/office/drawing/2014/main" id="{6D18AA24-A2DF-7542-70B2-158B8955EF24}"/>
              </a:ext>
            </a:extLst>
          </p:cNvPr>
          <p:cNvGrpSpPr/>
          <p:nvPr/>
        </p:nvGrpSpPr>
        <p:grpSpPr>
          <a:xfrm>
            <a:off x="483756" y="2536364"/>
            <a:ext cx="611640" cy="297720"/>
            <a:chOff x="285351" y="2174063"/>
            <a:chExt cx="611640" cy="297720"/>
          </a:xfrm>
        </p:grpSpPr>
        <mc:AlternateContent xmlns:mc="http://schemas.openxmlformats.org/markup-compatibility/2006" xmlns:p14="http://schemas.microsoft.com/office/powerpoint/2010/main">
          <mc:Choice Requires="p14">
            <p:contentPart p14:bwMode="auto" r:id="rId373">
              <p14:nvContentPartPr>
                <p14:cNvPr id="210" name="Ink 209">
                  <a:extLst>
                    <a:ext uri="{FF2B5EF4-FFF2-40B4-BE49-F238E27FC236}">
                      <a16:creationId xmlns:a16="http://schemas.microsoft.com/office/drawing/2014/main" id="{BAD108B1-D0B0-8193-F4B6-8D0F8D325F11}"/>
                    </a:ext>
                  </a:extLst>
                </p14:cNvPr>
                <p14:cNvContentPartPr/>
                <p14:nvPr/>
              </p14:nvContentPartPr>
              <p14:xfrm>
                <a:off x="285351" y="2211503"/>
                <a:ext cx="6120" cy="87480"/>
              </p14:xfrm>
            </p:contentPart>
          </mc:Choice>
          <mc:Fallback xmlns="">
            <p:pic>
              <p:nvPicPr>
                <p:cNvPr id="1182" name="Ink 1181">
                  <a:extLst>
                    <a:ext uri="{FF2B5EF4-FFF2-40B4-BE49-F238E27FC236}">
                      <a16:creationId xmlns:a16="http://schemas.microsoft.com/office/drawing/2014/main" id="{A32A4216-AC57-4B79-B25D-C60E6A33302C}"/>
                    </a:ext>
                  </a:extLst>
                </p:cNvPr>
                <p:cNvPicPr/>
                <p:nvPr/>
              </p:nvPicPr>
              <p:blipFill>
                <a:blip r:embed="rId374"/>
                <a:stretch>
                  <a:fillRect/>
                </a:stretch>
              </p:blipFill>
              <p:spPr>
                <a:xfrm>
                  <a:off x="279231" y="2205383"/>
                  <a:ext cx="18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 name="Ink 210">
                  <a:extLst>
                    <a:ext uri="{FF2B5EF4-FFF2-40B4-BE49-F238E27FC236}">
                      <a16:creationId xmlns:a16="http://schemas.microsoft.com/office/drawing/2014/main" id="{25230E42-7F64-7168-653C-2867DD68C463}"/>
                    </a:ext>
                  </a:extLst>
                </p14:cNvPr>
                <p14:cNvContentPartPr/>
                <p14:nvPr/>
              </p14:nvContentPartPr>
              <p14:xfrm>
                <a:off x="322791" y="2199623"/>
                <a:ext cx="108360" cy="101520"/>
              </p14:xfrm>
            </p:contentPart>
          </mc:Choice>
          <mc:Fallback xmlns="">
            <p:pic>
              <p:nvPicPr>
                <p:cNvPr id="1183" name="Ink 1182">
                  <a:extLst>
                    <a:ext uri="{FF2B5EF4-FFF2-40B4-BE49-F238E27FC236}">
                      <a16:creationId xmlns:a16="http://schemas.microsoft.com/office/drawing/2014/main" id="{0A79B622-87C5-56DA-06F7-19F285FBCEDF}"/>
                    </a:ext>
                  </a:extLst>
                </p:cNvPr>
                <p:cNvPicPr/>
                <p:nvPr/>
              </p:nvPicPr>
              <p:blipFill>
                <a:blip r:embed="rId376"/>
                <a:stretch>
                  <a:fillRect/>
                </a:stretch>
              </p:blipFill>
              <p:spPr>
                <a:xfrm>
                  <a:off x="316671" y="2193503"/>
                  <a:ext cx="120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2" name="Ink 211">
                  <a:extLst>
                    <a:ext uri="{FF2B5EF4-FFF2-40B4-BE49-F238E27FC236}">
                      <a16:creationId xmlns:a16="http://schemas.microsoft.com/office/drawing/2014/main" id="{F2649563-B85C-3AF7-BBFB-BAC63D64EE9E}"/>
                    </a:ext>
                  </a:extLst>
                </p14:cNvPr>
                <p14:cNvContentPartPr/>
                <p14:nvPr/>
              </p14:nvContentPartPr>
              <p14:xfrm>
                <a:off x="478671" y="2177663"/>
                <a:ext cx="128520" cy="100800"/>
              </p14:xfrm>
            </p:contentPart>
          </mc:Choice>
          <mc:Fallback xmlns="">
            <p:pic>
              <p:nvPicPr>
                <p:cNvPr id="1184" name="Ink 1183">
                  <a:extLst>
                    <a:ext uri="{FF2B5EF4-FFF2-40B4-BE49-F238E27FC236}">
                      <a16:creationId xmlns:a16="http://schemas.microsoft.com/office/drawing/2014/main" id="{4336CDB3-E22D-C9D1-C4D3-BCF33E62A752}"/>
                    </a:ext>
                  </a:extLst>
                </p:cNvPr>
                <p:cNvPicPr/>
                <p:nvPr/>
              </p:nvPicPr>
              <p:blipFill>
                <a:blip r:embed="rId378"/>
                <a:stretch>
                  <a:fillRect/>
                </a:stretch>
              </p:blipFill>
              <p:spPr>
                <a:xfrm>
                  <a:off x="472551" y="2171543"/>
                  <a:ext cx="140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3" name="Ink 212">
                  <a:extLst>
                    <a:ext uri="{FF2B5EF4-FFF2-40B4-BE49-F238E27FC236}">
                      <a16:creationId xmlns:a16="http://schemas.microsoft.com/office/drawing/2014/main" id="{EA329000-D403-1E01-B66F-9A77D4929635}"/>
                    </a:ext>
                  </a:extLst>
                </p14:cNvPr>
                <p14:cNvContentPartPr/>
                <p14:nvPr/>
              </p14:nvContentPartPr>
              <p14:xfrm>
                <a:off x="646431" y="2190623"/>
                <a:ext cx="94320" cy="98640"/>
              </p14:xfrm>
            </p:contentPart>
          </mc:Choice>
          <mc:Fallback xmlns="">
            <p:pic>
              <p:nvPicPr>
                <p:cNvPr id="1185" name="Ink 1184">
                  <a:extLst>
                    <a:ext uri="{FF2B5EF4-FFF2-40B4-BE49-F238E27FC236}">
                      <a16:creationId xmlns:a16="http://schemas.microsoft.com/office/drawing/2014/main" id="{E4460D23-1236-A2E9-A7D7-C1A15FA3E70F}"/>
                    </a:ext>
                  </a:extLst>
                </p:cNvPr>
                <p:cNvPicPr/>
                <p:nvPr/>
              </p:nvPicPr>
              <p:blipFill>
                <a:blip r:embed="rId380"/>
                <a:stretch>
                  <a:fillRect/>
                </a:stretch>
              </p:blipFill>
              <p:spPr>
                <a:xfrm>
                  <a:off x="640311" y="2184503"/>
                  <a:ext cx="106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4" name="Ink 213">
                  <a:extLst>
                    <a:ext uri="{FF2B5EF4-FFF2-40B4-BE49-F238E27FC236}">
                      <a16:creationId xmlns:a16="http://schemas.microsoft.com/office/drawing/2014/main" id="{40EBEEED-E273-7AE2-4687-9730059F2AC5}"/>
                    </a:ext>
                  </a:extLst>
                </p14:cNvPr>
                <p14:cNvContentPartPr/>
                <p14:nvPr/>
              </p14:nvContentPartPr>
              <p14:xfrm>
                <a:off x="802671" y="2185943"/>
                <a:ext cx="26640" cy="73440"/>
              </p14:xfrm>
            </p:contentPart>
          </mc:Choice>
          <mc:Fallback xmlns="">
            <p:pic>
              <p:nvPicPr>
                <p:cNvPr id="1186" name="Ink 1185">
                  <a:extLst>
                    <a:ext uri="{FF2B5EF4-FFF2-40B4-BE49-F238E27FC236}">
                      <a16:creationId xmlns:a16="http://schemas.microsoft.com/office/drawing/2014/main" id="{DE68903C-759E-6CB3-43E4-A9A698019E21}"/>
                    </a:ext>
                  </a:extLst>
                </p:cNvPr>
                <p:cNvPicPr/>
                <p:nvPr/>
              </p:nvPicPr>
              <p:blipFill>
                <a:blip r:embed="rId382"/>
                <a:stretch>
                  <a:fillRect/>
                </a:stretch>
              </p:blipFill>
              <p:spPr>
                <a:xfrm>
                  <a:off x="796551" y="2179823"/>
                  <a:ext cx="38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5" name="Ink 214">
                  <a:extLst>
                    <a:ext uri="{FF2B5EF4-FFF2-40B4-BE49-F238E27FC236}">
                      <a16:creationId xmlns:a16="http://schemas.microsoft.com/office/drawing/2014/main" id="{A202FE7F-EDB0-517E-D750-33752B188A70}"/>
                    </a:ext>
                  </a:extLst>
                </p14:cNvPr>
                <p14:cNvContentPartPr/>
                <p14:nvPr/>
              </p14:nvContentPartPr>
              <p14:xfrm>
                <a:off x="740391" y="2174063"/>
                <a:ext cx="156600" cy="1440"/>
              </p14:xfrm>
            </p:contentPart>
          </mc:Choice>
          <mc:Fallback xmlns="">
            <p:pic>
              <p:nvPicPr>
                <p:cNvPr id="1187" name="Ink 1186">
                  <a:extLst>
                    <a:ext uri="{FF2B5EF4-FFF2-40B4-BE49-F238E27FC236}">
                      <a16:creationId xmlns:a16="http://schemas.microsoft.com/office/drawing/2014/main" id="{97A7DB94-20B2-BCC5-503B-CE6211D03F24}"/>
                    </a:ext>
                  </a:extLst>
                </p:cNvPr>
                <p:cNvPicPr/>
                <p:nvPr/>
              </p:nvPicPr>
              <p:blipFill>
                <a:blip r:embed="rId384"/>
                <a:stretch>
                  <a:fillRect/>
                </a:stretch>
              </p:blipFill>
              <p:spPr>
                <a:xfrm>
                  <a:off x="734271" y="2167943"/>
                  <a:ext cx="168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6" name="Ink 215">
                  <a:extLst>
                    <a:ext uri="{FF2B5EF4-FFF2-40B4-BE49-F238E27FC236}">
                      <a16:creationId xmlns:a16="http://schemas.microsoft.com/office/drawing/2014/main" id="{5E017007-36FB-43BC-C9A6-70FE810E9CB6}"/>
                    </a:ext>
                  </a:extLst>
                </p14:cNvPr>
                <p14:cNvContentPartPr/>
                <p14:nvPr/>
              </p14:nvContentPartPr>
              <p14:xfrm>
                <a:off x="288951" y="2383583"/>
                <a:ext cx="105120" cy="81000"/>
              </p14:xfrm>
            </p:contentPart>
          </mc:Choice>
          <mc:Fallback xmlns="">
            <p:pic>
              <p:nvPicPr>
                <p:cNvPr id="1188" name="Ink 1187">
                  <a:extLst>
                    <a:ext uri="{FF2B5EF4-FFF2-40B4-BE49-F238E27FC236}">
                      <a16:creationId xmlns:a16="http://schemas.microsoft.com/office/drawing/2014/main" id="{28D66A20-755D-A443-926D-F644D8D08201}"/>
                    </a:ext>
                  </a:extLst>
                </p:cNvPr>
                <p:cNvPicPr/>
                <p:nvPr/>
              </p:nvPicPr>
              <p:blipFill>
                <a:blip r:embed="rId386"/>
                <a:stretch>
                  <a:fillRect/>
                </a:stretch>
              </p:blipFill>
              <p:spPr>
                <a:xfrm>
                  <a:off x="282831" y="2377463"/>
                  <a:ext cx="117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7" name="Ink 216">
                  <a:extLst>
                    <a:ext uri="{FF2B5EF4-FFF2-40B4-BE49-F238E27FC236}">
                      <a16:creationId xmlns:a16="http://schemas.microsoft.com/office/drawing/2014/main" id="{34DB0F78-EBBC-B6DF-F8C4-FF21F1448972}"/>
                    </a:ext>
                  </a:extLst>
                </p14:cNvPr>
                <p14:cNvContentPartPr/>
                <p14:nvPr/>
              </p14:nvContentPartPr>
              <p14:xfrm>
                <a:off x="404871" y="2403383"/>
                <a:ext cx="37440" cy="60120"/>
              </p14:xfrm>
            </p:contentPart>
          </mc:Choice>
          <mc:Fallback xmlns="">
            <p:pic>
              <p:nvPicPr>
                <p:cNvPr id="1189" name="Ink 1188">
                  <a:extLst>
                    <a:ext uri="{FF2B5EF4-FFF2-40B4-BE49-F238E27FC236}">
                      <a16:creationId xmlns:a16="http://schemas.microsoft.com/office/drawing/2014/main" id="{AC03023C-96BD-2DA3-CF1D-24062B11B626}"/>
                    </a:ext>
                  </a:extLst>
                </p:cNvPr>
                <p:cNvPicPr/>
                <p:nvPr/>
              </p:nvPicPr>
              <p:blipFill>
                <a:blip r:embed="rId388"/>
                <a:stretch>
                  <a:fillRect/>
                </a:stretch>
              </p:blipFill>
              <p:spPr>
                <a:xfrm>
                  <a:off x="398751" y="2397263"/>
                  <a:ext cx="49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8" name="Ink 217">
                  <a:extLst>
                    <a:ext uri="{FF2B5EF4-FFF2-40B4-BE49-F238E27FC236}">
                      <a16:creationId xmlns:a16="http://schemas.microsoft.com/office/drawing/2014/main" id="{DB86FD0D-9F64-F59D-41A1-6D2D174AB1F5}"/>
                    </a:ext>
                  </a:extLst>
                </p14:cNvPr>
                <p14:cNvContentPartPr/>
                <p14:nvPr/>
              </p14:nvContentPartPr>
              <p14:xfrm>
                <a:off x="393711" y="2361983"/>
                <a:ext cx="114120" cy="58320"/>
              </p14:xfrm>
            </p:contentPart>
          </mc:Choice>
          <mc:Fallback xmlns="">
            <p:pic>
              <p:nvPicPr>
                <p:cNvPr id="1190" name="Ink 1189">
                  <a:extLst>
                    <a:ext uri="{FF2B5EF4-FFF2-40B4-BE49-F238E27FC236}">
                      <a16:creationId xmlns:a16="http://schemas.microsoft.com/office/drawing/2014/main" id="{9C44AE6B-14CB-64B4-578B-AC11C485EDF5}"/>
                    </a:ext>
                  </a:extLst>
                </p:cNvPr>
                <p:cNvPicPr/>
                <p:nvPr/>
              </p:nvPicPr>
              <p:blipFill>
                <a:blip r:embed="rId390"/>
                <a:stretch>
                  <a:fillRect/>
                </a:stretch>
              </p:blipFill>
              <p:spPr>
                <a:xfrm>
                  <a:off x="387591" y="2355863"/>
                  <a:ext cx="126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9" name="Ink 218">
                  <a:extLst>
                    <a:ext uri="{FF2B5EF4-FFF2-40B4-BE49-F238E27FC236}">
                      <a16:creationId xmlns:a16="http://schemas.microsoft.com/office/drawing/2014/main" id="{DEAA2A06-AD0E-049F-6990-DD8705A382E2}"/>
                    </a:ext>
                  </a:extLst>
                </p14:cNvPr>
                <p14:cNvContentPartPr/>
                <p14:nvPr/>
              </p14:nvContentPartPr>
              <p14:xfrm>
                <a:off x="520791" y="2379263"/>
                <a:ext cx="92160" cy="92520"/>
              </p14:xfrm>
            </p:contentPart>
          </mc:Choice>
          <mc:Fallback xmlns="">
            <p:pic>
              <p:nvPicPr>
                <p:cNvPr id="1191" name="Ink 1190">
                  <a:extLst>
                    <a:ext uri="{FF2B5EF4-FFF2-40B4-BE49-F238E27FC236}">
                      <a16:creationId xmlns:a16="http://schemas.microsoft.com/office/drawing/2014/main" id="{4CDC2E92-5355-F1E1-16EE-7B1BBFB666B0}"/>
                    </a:ext>
                  </a:extLst>
                </p:cNvPr>
                <p:cNvPicPr/>
                <p:nvPr/>
              </p:nvPicPr>
              <p:blipFill>
                <a:blip r:embed="rId392"/>
                <a:stretch>
                  <a:fillRect/>
                </a:stretch>
              </p:blipFill>
              <p:spPr>
                <a:xfrm>
                  <a:off x="514671" y="2373143"/>
                  <a:ext cx="104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0" name="Ink 219">
                  <a:extLst>
                    <a:ext uri="{FF2B5EF4-FFF2-40B4-BE49-F238E27FC236}">
                      <a16:creationId xmlns:a16="http://schemas.microsoft.com/office/drawing/2014/main" id="{CF6FE462-46F7-0B38-5DA5-56DC038D9DF9}"/>
                    </a:ext>
                  </a:extLst>
                </p14:cNvPr>
                <p14:cNvContentPartPr/>
                <p14:nvPr/>
              </p14:nvContentPartPr>
              <p14:xfrm>
                <a:off x="538431" y="2427503"/>
                <a:ext cx="65880" cy="7920"/>
              </p14:xfrm>
            </p:contentPart>
          </mc:Choice>
          <mc:Fallback xmlns="">
            <p:pic>
              <p:nvPicPr>
                <p:cNvPr id="1192" name="Ink 1191">
                  <a:extLst>
                    <a:ext uri="{FF2B5EF4-FFF2-40B4-BE49-F238E27FC236}">
                      <a16:creationId xmlns:a16="http://schemas.microsoft.com/office/drawing/2014/main" id="{D0F78354-FEF4-225C-C6BA-8B5297AD4A36}"/>
                    </a:ext>
                  </a:extLst>
                </p:cNvPr>
                <p:cNvPicPr/>
                <p:nvPr/>
              </p:nvPicPr>
              <p:blipFill>
                <a:blip r:embed="rId394"/>
                <a:stretch>
                  <a:fillRect/>
                </a:stretch>
              </p:blipFill>
              <p:spPr>
                <a:xfrm>
                  <a:off x="532311" y="2421383"/>
                  <a:ext cx="78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1" name="Ink 220">
                  <a:extLst>
                    <a:ext uri="{FF2B5EF4-FFF2-40B4-BE49-F238E27FC236}">
                      <a16:creationId xmlns:a16="http://schemas.microsoft.com/office/drawing/2014/main" id="{D57899E8-B019-14B9-0FC5-E2A7B983B54D}"/>
                    </a:ext>
                  </a:extLst>
                </p14:cNvPr>
                <p14:cNvContentPartPr/>
                <p14:nvPr/>
              </p14:nvContentPartPr>
              <p14:xfrm>
                <a:off x="628791" y="2380703"/>
                <a:ext cx="86400" cy="65880"/>
              </p14:xfrm>
            </p:contentPart>
          </mc:Choice>
          <mc:Fallback xmlns="">
            <p:pic>
              <p:nvPicPr>
                <p:cNvPr id="1193" name="Ink 1192">
                  <a:extLst>
                    <a:ext uri="{FF2B5EF4-FFF2-40B4-BE49-F238E27FC236}">
                      <a16:creationId xmlns:a16="http://schemas.microsoft.com/office/drawing/2014/main" id="{A6AE1F6A-BF2B-56B6-8593-15A5EF93A915}"/>
                    </a:ext>
                  </a:extLst>
                </p:cNvPr>
                <p:cNvPicPr/>
                <p:nvPr/>
              </p:nvPicPr>
              <p:blipFill>
                <a:blip r:embed="rId396"/>
                <a:stretch>
                  <a:fillRect/>
                </a:stretch>
              </p:blipFill>
              <p:spPr>
                <a:xfrm>
                  <a:off x="622671" y="2374583"/>
                  <a:ext cx="98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2" name="Ink 221">
                  <a:extLst>
                    <a:ext uri="{FF2B5EF4-FFF2-40B4-BE49-F238E27FC236}">
                      <a16:creationId xmlns:a16="http://schemas.microsoft.com/office/drawing/2014/main" id="{B653353A-E50D-3B83-97D8-8B2E6B3154C2}"/>
                    </a:ext>
                  </a:extLst>
                </p14:cNvPr>
                <p14:cNvContentPartPr/>
                <p14:nvPr/>
              </p14:nvContentPartPr>
              <p14:xfrm>
                <a:off x="728871" y="2368463"/>
                <a:ext cx="85680" cy="65160"/>
              </p14:xfrm>
            </p:contentPart>
          </mc:Choice>
          <mc:Fallback xmlns="">
            <p:pic>
              <p:nvPicPr>
                <p:cNvPr id="1194" name="Ink 1193">
                  <a:extLst>
                    <a:ext uri="{FF2B5EF4-FFF2-40B4-BE49-F238E27FC236}">
                      <a16:creationId xmlns:a16="http://schemas.microsoft.com/office/drawing/2014/main" id="{F5BD5982-8143-5C91-8BDE-14E33664B907}"/>
                    </a:ext>
                  </a:extLst>
                </p:cNvPr>
                <p:cNvPicPr/>
                <p:nvPr/>
              </p:nvPicPr>
              <p:blipFill>
                <a:blip r:embed="rId398"/>
                <a:stretch>
                  <a:fillRect/>
                </a:stretch>
              </p:blipFill>
              <p:spPr>
                <a:xfrm>
                  <a:off x="722751" y="2362343"/>
                  <a:ext cx="97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3" name="Ink 222">
                  <a:extLst>
                    <a:ext uri="{FF2B5EF4-FFF2-40B4-BE49-F238E27FC236}">
                      <a16:creationId xmlns:a16="http://schemas.microsoft.com/office/drawing/2014/main" id="{FC19BCE1-FE22-96F3-C893-F5767BB93199}"/>
                    </a:ext>
                  </a:extLst>
                </p14:cNvPr>
                <p14:cNvContentPartPr/>
                <p14:nvPr/>
              </p14:nvContentPartPr>
              <p14:xfrm>
                <a:off x="746151" y="2390423"/>
                <a:ext cx="34560" cy="6480"/>
              </p14:xfrm>
            </p:contentPart>
          </mc:Choice>
          <mc:Fallback xmlns="">
            <p:pic>
              <p:nvPicPr>
                <p:cNvPr id="1195" name="Ink 1194">
                  <a:extLst>
                    <a:ext uri="{FF2B5EF4-FFF2-40B4-BE49-F238E27FC236}">
                      <a16:creationId xmlns:a16="http://schemas.microsoft.com/office/drawing/2014/main" id="{89C29AEA-B18A-899E-02AD-FB5DB891E968}"/>
                    </a:ext>
                  </a:extLst>
                </p:cNvPr>
                <p:cNvPicPr/>
                <p:nvPr/>
              </p:nvPicPr>
              <p:blipFill>
                <a:blip r:embed="rId400"/>
                <a:stretch>
                  <a:fillRect/>
                </a:stretch>
              </p:blipFill>
              <p:spPr>
                <a:xfrm>
                  <a:off x="740031" y="2384303"/>
                  <a:ext cx="4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4" name="Ink 223">
                  <a:extLst>
                    <a:ext uri="{FF2B5EF4-FFF2-40B4-BE49-F238E27FC236}">
                      <a16:creationId xmlns:a16="http://schemas.microsoft.com/office/drawing/2014/main" id="{75E0C866-43B4-904C-1BA9-70C7169A38A1}"/>
                    </a:ext>
                  </a:extLst>
                </p14:cNvPr>
                <p14:cNvContentPartPr/>
                <p14:nvPr/>
              </p14:nvContentPartPr>
              <p14:xfrm>
                <a:off x="726351" y="2355143"/>
                <a:ext cx="79920" cy="1800"/>
              </p14:xfrm>
            </p:contentPart>
          </mc:Choice>
          <mc:Fallback xmlns="">
            <p:pic>
              <p:nvPicPr>
                <p:cNvPr id="1196" name="Ink 1195">
                  <a:extLst>
                    <a:ext uri="{FF2B5EF4-FFF2-40B4-BE49-F238E27FC236}">
                      <a16:creationId xmlns:a16="http://schemas.microsoft.com/office/drawing/2014/main" id="{76FD8D6F-61BE-78E3-B65E-121934693037}"/>
                    </a:ext>
                  </a:extLst>
                </p:cNvPr>
                <p:cNvPicPr/>
                <p:nvPr/>
              </p:nvPicPr>
              <p:blipFill>
                <a:blip r:embed="rId402"/>
                <a:stretch>
                  <a:fillRect/>
                </a:stretch>
              </p:blipFill>
              <p:spPr>
                <a:xfrm>
                  <a:off x="720231" y="2349023"/>
                  <a:ext cx="92160" cy="14040"/>
                </a:xfrm>
                <a:prstGeom prst="rect">
                  <a:avLst/>
                </a:prstGeom>
              </p:spPr>
            </p:pic>
          </mc:Fallback>
        </mc:AlternateContent>
      </p:grpSp>
      <p:grpSp>
        <p:nvGrpSpPr>
          <p:cNvPr id="225" name="Group 224">
            <a:extLst>
              <a:ext uri="{FF2B5EF4-FFF2-40B4-BE49-F238E27FC236}">
                <a16:creationId xmlns:a16="http://schemas.microsoft.com/office/drawing/2014/main" id="{B209A62C-CB8D-9049-C0C6-0E68338C3C6B}"/>
              </a:ext>
            </a:extLst>
          </p:cNvPr>
          <p:cNvGrpSpPr/>
          <p:nvPr/>
        </p:nvGrpSpPr>
        <p:grpSpPr>
          <a:xfrm>
            <a:off x="762756" y="3008684"/>
            <a:ext cx="165240" cy="183240"/>
            <a:chOff x="564351" y="2646383"/>
            <a:chExt cx="165240" cy="183240"/>
          </a:xfrm>
        </p:grpSpPr>
        <mc:AlternateContent xmlns:mc="http://schemas.openxmlformats.org/markup-compatibility/2006" xmlns:p14="http://schemas.microsoft.com/office/powerpoint/2010/main">
          <mc:Choice Requires="p14">
            <p:contentPart p14:bwMode="auto" r:id="rId403">
              <p14:nvContentPartPr>
                <p14:cNvPr id="226" name="Ink 225">
                  <a:extLst>
                    <a:ext uri="{FF2B5EF4-FFF2-40B4-BE49-F238E27FC236}">
                      <a16:creationId xmlns:a16="http://schemas.microsoft.com/office/drawing/2014/main" id="{91530EEE-F7D4-2385-FEDA-81CABD24159D}"/>
                    </a:ext>
                  </a:extLst>
                </p14:cNvPr>
                <p14:cNvContentPartPr/>
                <p14:nvPr/>
              </p14:nvContentPartPr>
              <p14:xfrm>
                <a:off x="564351" y="2646383"/>
                <a:ext cx="91440" cy="134640"/>
              </p14:xfrm>
            </p:contentPart>
          </mc:Choice>
          <mc:Fallback xmlns="">
            <p:pic>
              <p:nvPicPr>
                <p:cNvPr id="1198" name="Ink 1197">
                  <a:extLst>
                    <a:ext uri="{FF2B5EF4-FFF2-40B4-BE49-F238E27FC236}">
                      <a16:creationId xmlns:a16="http://schemas.microsoft.com/office/drawing/2014/main" id="{84C666E5-7C1C-BB9A-DDFE-9BF456A0380F}"/>
                    </a:ext>
                  </a:extLst>
                </p:cNvPr>
                <p:cNvPicPr/>
                <p:nvPr/>
              </p:nvPicPr>
              <p:blipFill>
                <a:blip r:embed="rId404"/>
                <a:stretch>
                  <a:fillRect/>
                </a:stretch>
              </p:blipFill>
              <p:spPr>
                <a:xfrm>
                  <a:off x="558231" y="2640263"/>
                  <a:ext cx="103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7" name="Ink 226">
                  <a:extLst>
                    <a:ext uri="{FF2B5EF4-FFF2-40B4-BE49-F238E27FC236}">
                      <a16:creationId xmlns:a16="http://schemas.microsoft.com/office/drawing/2014/main" id="{8BCC558A-3700-1C9D-572D-EF063ECFA617}"/>
                    </a:ext>
                  </a:extLst>
                </p14:cNvPr>
                <p14:cNvContentPartPr/>
                <p14:nvPr/>
              </p14:nvContentPartPr>
              <p14:xfrm>
                <a:off x="635271" y="2708303"/>
                <a:ext cx="94320" cy="121320"/>
              </p14:xfrm>
            </p:contentPart>
          </mc:Choice>
          <mc:Fallback xmlns="">
            <p:pic>
              <p:nvPicPr>
                <p:cNvPr id="1199" name="Ink 1198">
                  <a:extLst>
                    <a:ext uri="{FF2B5EF4-FFF2-40B4-BE49-F238E27FC236}">
                      <a16:creationId xmlns:a16="http://schemas.microsoft.com/office/drawing/2014/main" id="{C1FFD022-7FD5-7253-A647-0803C9A8BC4C}"/>
                    </a:ext>
                  </a:extLst>
                </p:cNvPr>
                <p:cNvPicPr/>
                <p:nvPr/>
              </p:nvPicPr>
              <p:blipFill>
                <a:blip r:embed="rId406"/>
                <a:stretch>
                  <a:fillRect/>
                </a:stretch>
              </p:blipFill>
              <p:spPr>
                <a:xfrm>
                  <a:off x="629151" y="2702183"/>
                  <a:ext cx="10656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7">
            <p14:nvContentPartPr>
              <p14:cNvPr id="228" name="Ink 227">
                <a:extLst>
                  <a:ext uri="{FF2B5EF4-FFF2-40B4-BE49-F238E27FC236}">
                    <a16:creationId xmlns:a16="http://schemas.microsoft.com/office/drawing/2014/main" id="{474B6E4A-D91B-6117-8CBF-4B936379F066}"/>
                  </a:ext>
                </a:extLst>
              </p14:cNvPr>
              <p14:cNvContentPartPr/>
              <p14:nvPr/>
            </p14:nvContentPartPr>
            <p14:xfrm>
              <a:off x="8406628" y="4263716"/>
              <a:ext cx="8280" cy="360"/>
            </p14:xfrm>
          </p:contentPart>
        </mc:Choice>
        <mc:Fallback xmlns="">
          <p:pic>
            <p:nvPicPr>
              <p:cNvPr id="228" name="Ink 227">
                <a:extLst>
                  <a:ext uri="{FF2B5EF4-FFF2-40B4-BE49-F238E27FC236}">
                    <a16:creationId xmlns:a16="http://schemas.microsoft.com/office/drawing/2014/main" id="{474B6E4A-D91B-6117-8CBF-4B936379F066}"/>
                  </a:ext>
                </a:extLst>
              </p:cNvPr>
              <p:cNvPicPr/>
              <p:nvPr/>
            </p:nvPicPr>
            <p:blipFill>
              <a:blip r:embed="rId408"/>
              <a:stretch>
                <a:fillRect/>
              </a:stretch>
            </p:blipFill>
            <p:spPr>
              <a:xfrm>
                <a:off x="8400508" y="4257596"/>
                <a:ext cx="20520" cy="12600"/>
              </a:xfrm>
              <a:prstGeom prst="rect">
                <a:avLst/>
              </a:prstGeom>
            </p:spPr>
          </p:pic>
        </mc:Fallback>
      </mc:AlternateContent>
      <p:grpSp>
        <p:nvGrpSpPr>
          <p:cNvPr id="229" name="Group 228">
            <a:extLst>
              <a:ext uri="{FF2B5EF4-FFF2-40B4-BE49-F238E27FC236}">
                <a16:creationId xmlns:a16="http://schemas.microsoft.com/office/drawing/2014/main" id="{C52BC455-FDB3-15A5-2453-49DB14B41409}"/>
              </a:ext>
            </a:extLst>
          </p:cNvPr>
          <p:cNvGrpSpPr/>
          <p:nvPr/>
        </p:nvGrpSpPr>
        <p:grpSpPr>
          <a:xfrm>
            <a:off x="7391796" y="3849770"/>
            <a:ext cx="1287360" cy="753786"/>
            <a:chOff x="7193391" y="3487469"/>
            <a:chExt cx="1287360" cy="753786"/>
          </a:xfrm>
        </p:grpSpPr>
        <mc:AlternateContent xmlns:mc="http://schemas.openxmlformats.org/markup-compatibility/2006" xmlns:p14="http://schemas.microsoft.com/office/powerpoint/2010/main">
          <mc:Choice Requires="p14">
            <p:contentPart p14:bwMode="auto" r:id="rId409">
              <p14:nvContentPartPr>
                <p14:cNvPr id="230" name="Ink 229">
                  <a:extLst>
                    <a:ext uri="{FF2B5EF4-FFF2-40B4-BE49-F238E27FC236}">
                      <a16:creationId xmlns:a16="http://schemas.microsoft.com/office/drawing/2014/main" id="{27F1F017-E8CD-EC31-C5C7-39BC9B1AB67C}"/>
                    </a:ext>
                  </a:extLst>
                </p14:cNvPr>
                <p14:cNvContentPartPr/>
                <p14:nvPr/>
              </p14:nvContentPartPr>
              <p14:xfrm>
                <a:off x="7376631" y="3502589"/>
                <a:ext cx="70200" cy="121320"/>
              </p14:xfrm>
            </p:contentPart>
          </mc:Choice>
          <mc:Fallback xmlns="">
            <p:pic>
              <p:nvPicPr>
                <p:cNvPr id="1202" name="Ink 1201">
                  <a:extLst>
                    <a:ext uri="{FF2B5EF4-FFF2-40B4-BE49-F238E27FC236}">
                      <a16:creationId xmlns:a16="http://schemas.microsoft.com/office/drawing/2014/main" id="{A8BAB1A9-322F-045D-865B-C62B92683716}"/>
                    </a:ext>
                  </a:extLst>
                </p:cNvPr>
                <p:cNvPicPr/>
                <p:nvPr/>
              </p:nvPicPr>
              <p:blipFill>
                <a:blip r:embed="rId410"/>
                <a:stretch>
                  <a:fillRect/>
                </a:stretch>
              </p:blipFill>
              <p:spPr>
                <a:xfrm>
                  <a:off x="7370511" y="3496469"/>
                  <a:ext cx="82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1" name="Ink 230">
                  <a:extLst>
                    <a:ext uri="{FF2B5EF4-FFF2-40B4-BE49-F238E27FC236}">
                      <a16:creationId xmlns:a16="http://schemas.microsoft.com/office/drawing/2014/main" id="{33E39BF7-1082-1C4A-49A2-49F704E36DC2}"/>
                    </a:ext>
                  </a:extLst>
                </p14:cNvPr>
                <p14:cNvContentPartPr/>
                <p14:nvPr/>
              </p14:nvContentPartPr>
              <p14:xfrm>
                <a:off x="7393551" y="3558389"/>
                <a:ext cx="54360" cy="1800"/>
              </p14:xfrm>
            </p:contentPart>
          </mc:Choice>
          <mc:Fallback xmlns="">
            <p:pic>
              <p:nvPicPr>
                <p:cNvPr id="1203" name="Ink 1202">
                  <a:extLst>
                    <a:ext uri="{FF2B5EF4-FFF2-40B4-BE49-F238E27FC236}">
                      <a16:creationId xmlns:a16="http://schemas.microsoft.com/office/drawing/2014/main" id="{E20D34A5-4AEB-0F62-292E-416B2DC81A39}"/>
                    </a:ext>
                  </a:extLst>
                </p:cNvPr>
                <p:cNvPicPr/>
                <p:nvPr/>
              </p:nvPicPr>
              <p:blipFill>
                <a:blip r:embed="rId412"/>
                <a:stretch>
                  <a:fillRect/>
                </a:stretch>
              </p:blipFill>
              <p:spPr>
                <a:xfrm>
                  <a:off x="7387431" y="3552269"/>
                  <a:ext cx="66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2" name="Ink 231">
                  <a:extLst>
                    <a:ext uri="{FF2B5EF4-FFF2-40B4-BE49-F238E27FC236}">
                      <a16:creationId xmlns:a16="http://schemas.microsoft.com/office/drawing/2014/main" id="{CA3657FA-CE4E-39CB-8343-2684C739AC83}"/>
                    </a:ext>
                  </a:extLst>
                </p14:cNvPr>
                <p14:cNvContentPartPr/>
                <p14:nvPr/>
              </p14:nvContentPartPr>
              <p14:xfrm>
                <a:off x="7493271" y="3517709"/>
                <a:ext cx="63000" cy="83160"/>
              </p14:xfrm>
            </p:contentPart>
          </mc:Choice>
          <mc:Fallback xmlns="">
            <p:pic>
              <p:nvPicPr>
                <p:cNvPr id="1204" name="Ink 1203">
                  <a:extLst>
                    <a:ext uri="{FF2B5EF4-FFF2-40B4-BE49-F238E27FC236}">
                      <a16:creationId xmlns:a16="http://schemas.microsoft.com/office/drawing/2014/main" id="{0788DB82-9796-8873-CA4A-E40B675065A1}"/>
                    </a:ext>
                  </a:extLst>
                </p:cNvPr>
                <p:cNvPicPr/>
                <p:nvPr/>
              </p:nvPicPr>
              <p:blipFill>
                <a:blip r:embed="rId414"/>
                <a:stretch>
                  <a:fillRect/>
                </a:stretch>
              </p:blipFill>
              <p:spPr>
                <a:xfrm>
                  <a:off x="7487151" y="3511589"/>
                  <a:ext cx="75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3" name="Ink 232">
                  <a:extLst>
                    <a:ext uri="{FF2B5EF4-FFF2-40B4-BE49-F238E27FC236}">
                      <a16:creationId xmlns:a16="http://schemas.microsoft.com/office/drawing/2014/main" id="{94D9C798-6B7A-427B-CD31-E0A5C5C6676D}"/>
                    </a:ext>
                  </a:extLst>
                </p14:cNvPr>
                <p14:cNvContentPartPr/>
                <p14:nvPr/>
              </p14:nvContentPartPr>
              <p14:xfrm>
                <a:off x="7493271" y="3517709"/>
                <a:ext cx="360" cy="360"/>
              </p14:xfrm>
            </p:contentPart>
          </mc:Choice>
          <mc:Fallback xmlns="">
            <p:pic>
              <p:nvPicPr>
                <p:cNvPr id="1205" name="Ink 1204">
                  <a:extLst>
                    <a:ext uri="{FF2B5EF4-FFF2-40B4-BE49-F238E27FC236}">
                      <a16:creationId xmlns:a16="http://schemas.microsoft.com/office/drawing/2014/main" id="{77F49D5F-2B3B-45E1-70C8-3006F37756AE}"/>
                    </a:ext>
                  </a:extLst>
                </p:cNvPr>
                <p:cNvPicPr/>
                <p:nvPr/>
              </p:nvPicPr>
              <p:blipFill>
                <a:blip r:embed="rId416"/>
                <a:stretch>
                  <a:fillRect/>
                </a:stretch>
              </p:blipFill>
              <p:spPr>
                <a:xfrm>
                  <a:off x="7487151" y="35115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4" name="Ink 233">
                  <a:extLst>
                    <a:ext uri="{FF2B5EF4-FFF2-40B4-BE49-F238E27FC236}">
                      <a16:creationId xmlns:a16="http://schemas.microsoft.com/office/drawing/2014/main" id="{13A5995F-7AB3-F574-7304-87619173CB45}"/>
                    </a:ext>
                  </a:extLst>
                </p14:cNvPr>
                <p14:cNvContentPartPr/>
                <p14:nvPr/>
              </p14:nvContentPartPr>
              <p14:xfrm>
                <a:off x="7493271" y="3517709"/>
                <a:ext cx="51480" cy="33480"/>
              </p14:xfrm>
            </p:contentPart>
          </mc:Choice>
          <mc:Fallback xmlns="">
            <p:pic>
              <p:nvPicPr>
                <p:cNvPr id="1206" name="Ink 1205">
                  <a:extLst>
                    <a:ext uri="{FF2B5EF4-FFF2-40B4-BE49-F238E27FC236}">
                      <a16:creationId xmlns:a16="http://schemas.microsoft.com/office/drawing/2014/main" id="{4785E98F-6F2A-861F-2AA7-800DF418389F}"/>
                    </a:ext>
                  </a:extLst>
                </p:cNvPr>
                <p:cNvPicPr/>
                <p:nvPr/>
              </p:nvPicPr>
              <p:blipFill>
                <a:blip r:embed="rId418"/>
                <a:stretch>
                  <a:fillRect/>
                </a:stretch>
              </p:blipFill>
              <p:spPr>
                <a:xfrm>
                  <a:off x="7487151" y="3511589"/>
                  <a:ext cx="63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5" name="Ink 234">
                  <a:extLst>
                    <a:ext uri="{FF2B5EF4-FFF2-40B4-BE49-F238E27FC236}">
                      <a16:creationId xmlns:a16="http://schemas.microsoft.com/office/drawing/2014/main" id="{48011DD3-2D63-A73E-24B1-5E33E52380BD}"/>
                    </a:ext>
                  </a:extLst>
                </p14:cNvPr>
                <p14:cNvContentPartPr/>
                <p14:nvPr/>
              </p14:nvContentPartPr>
              <p14:xfrm>
                <a:off x="7478871" y="3495029"/>
                <a:ext cx="57240" cy="9360"/>
              </p14:xfrm>
            </p:contentPart>
          </mc:Choice>
          <mc:Fallback xmlns="">
            <p:pic>
              <p:nvPicPr>
                <p:cNvPr id="1207" name="Ink 1206">
                  <a:extLst>
                    <a:ext uri="{FF2B5EF4-FFF2-40B4-BE49-F238E27FC236}">
                      <a16:creationId xmlns:a16="http://schemas.microsoft.com/office/drawing/2014/main" id="{67A11C8F-D42F-0E3C-431E-A5B2A114B5CA}"/>
                    </a:ext>
                  </a:extLst>
                </p:cNvPr>
                <p:cNvPicPr/>
                <p:nvPr/>
              </p:nvPicPr>
              <p:blipFill>
                <a:blip r:embed="rId420"/>
                <a:stretch>
                  <a:fillRect/>
                </a:stretch>
              </p:blipFill>
              <p:spPr>
                <a:xfrm>
                  <a:off x="7472751" y="3488909"/>
                  <a:ext cx="69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6" name="Ink 235">
                  <a:extLst>
                    <a:ext uri="{FF2B5EF4-FFF2-40B4-BE49-F238E27FC236}">
                      <a16:creationId xmlns:a16="http://schemas.microsoft.com/office/drawing/2014/main" id="{8C90CAF9-1F36-017B-E5C2-35B4B06A102F}"/>
                    </a:ext>
                  </a:extLst>
                </p14:cNvPr>
                <p14:cNvContentPartPr/>
                <p14:nvPr/>
              </p14:nvContentPartPr>
              <p14:xfrm>
                <a:off x="7609551" y="3497909"/>
                <a:ext cx="63720" cy="98640"/>
              </p14:xfrm>
            </p:contentPart>
          </mc:Choice>
          <mc:Fallback xmlns="">
            <p:pic>
              <p:nvPicPr>
                <p:cNvPr id="1208" name="Ink 1207">
                  <a:extLst>
                    <a:ext uri="{FF2B5EF4-FFF2-40B4-BE49-F238E27FC236}">
                      <a16:creationId xmlns:a16="http://schemas.microsoft.com/office/drawing/2014/main" id="{9CACC1F6-3A82-4FB4-D91D-90434BB2D1AD}"/>
                    </a:ext>
                  </a:extLst>
                </p:cNvPr>
                <p:cNvPicPr/>
                <p:nvPr/>
              </p:nvPicPr>
              <p:blipFill>
                <a:blip r:embed="rId422"/>
                <a:stretch>
                  <a:fillRect/>
                </a:stretch>
              </p:blipFill>
              <p:spPr>
                <a:xfrm>
                  <a:off x="7603431" y="3491789"/>
                  <a:ext cx="75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7" name="Ink 236">
                  <a:extLst>
                    <a:ext uri="{FF2B5EF4-FFF2-40B4-BE49-F238E27FC236}">
                      <a16:creationId xmlns:a16="http://schemas.microsoft.com/office/drawing/2014/main" id="{058B2E6A-4200-71BA-B0A2-84E55C84C98A}"/>
                    </a:ext>
                  </a:extLst>
                </p14:cNvPr>
                <p14:cNvContentPartPr/>
                <p14:nvPr/>
              </p14:nvContentPartPr>
              <p14:xfrm>
                <a:off x="7612431" y="3553709"/>
                <a:ext cx="60120" cy="4320"/>
              </p14:xfrm>
            </p:contentPart>
          </mc:Choice>
          <mc:Fallback xmlns="">
            <p:pic>
              <p:nvPicPr>
                <p:cNvPr id="1209" name="Ink 1208">
                  <a:extLst>
                    <a:ext uri="{FF2B5EF4-FFF2-40B4-BE49-F238E27FC236}">
                      <a16:creationId xmlns:a16="http://schemas.microsoft.com/office/drawing/2014/main" id="{F292B6F8-AF51-A4F4-7E99-082E5AAF80D0}"/>
                    </a:ext>
                  </a:extLst>
                </p:cNvPr>
                <p:cNvPicPr/>
                <p:nvPr/>
              </p:nvPicPr>
              <p:blipFill>
                <a:blip r:embed="rId424"/>
                <a:stretch>
                  <a:fillRect/>
                </a:stretch>
              </p:blipFill>
              <p:spPr>
                <a:xfrm>
                  <a:off x="7606311" y="3547589"/>
                  <a:ext cx="72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8" name="Ink 237">
                  <a:extLst>
                    <a:ext uri="{FF2B5EF4-FFF2-40B4-BE49-F238E27FC236}">
                      <a16:creationId xmlns:a16="http://schemas.microsoft.com/office/drawing/2014/main" id="{D3932F9A-1431-B950-46B2-7EE5CCEB45BB}"/>
                    </a:ext>
                  </a:extLst>
                </p14:cNvPr>
                <p14:cNvContentPartPr/>
                <p14:nvPr/>
              </p14:nvContentPartPr>
              <p14:xfrm>
                <a:off x="7612431" y="3556949"/>
                <a:ext cx="360" cy="360"/>
              </p14:xfrm>
            </p:contentPart>
          </mc:Choice>
          <mc:Fallback xmlns="">
            <p:pic>
              <p:nvPicPr>
                <p:cNvPr id="1210" name="Ink 1209">
                  <a:extLst>
                    <a:ext uri="{FF2B5EF4-FFF2-40B4-BE49-F238E27FC236}">
                      <a16:creationId xmlns:a16="http://schemas.microsoft.com/office/drawing/2014/main" id="{290EFD1B-CFC4-7109-352A-86800B40E209}"/>
                    </a:ext>
                  </a:extLst>
                </p:cNvPr>
                <p:cNvPicPr/>
                <p:nvPr/>
              </p:nvPicPr>
              <p:blipFill>
                <a:blip r:embed="rId416"/>
                <a:stretch>
                  <a:fillRect/>
                </a:stretch>
              </p:blipFill>
              <p:spPr>
                <a:xfrm>
                  <a:off x="7606311" y="355082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9" name="Ink 238">
                  <a:extLst>
                    <a:ext uri="{FF2B5EF4-FFF2-40B4-BE49-F238E27FC236}">
                      <a16:creationId xmlns:a16="http://schemas.microsoft.com/office/drawing/2014/main" id="{4FE55639-B157-8C18-AE60-5A02C27FE7D0}"/>
                    </a:ext>
                  </a:extLst>
                </p14:cNvPr>
                <p14:cNvContentPartPr/>
                <p14:nvPr/>
              </p14:nvContentPartPr>
              <p14:xfrm>
                <a:off x="7612431" y="3501149"/>
                <a:ext cx="128160" cy="85320"/>
              </p14:xfrm>
            </p:contentPart>
          </mc:Choice>
          <mc:Fallback xmlns="">
            <p:pic>
              <p:nvPicPr>
                <p:cNvPr id="1211" name="Ink 1210">
                  <a:extLst>
                    <a:ext uri="{FF2B5EF4-FFF2-40B4-BE49-F238E27FC236}">
                      <a16:creationId xmlns:a16="http://schemas.microsoft.com/office/drawing/2014/main" id="{8DBB0B8D-B2BE-51F7-29F9-FD4C2071FF65}"/>
                    </a:ext>
                  </a:extLst>
                </p:cNvPr>
                <p:cNvPicPr/>
                <p:nvPr/>
              </p:nvPicPr>
              <p:blipFill>
                <a:blip r:embed="rId427"/>
                <a:stretch>
                  <a:fillRect/>
                </a:stretch>
              </p:blipFill>
              <p:spPr>
                <a:xfrm>
                  <a:off x="7606311" y="3495029"/>
                  <a:ext cx="140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0" name="Ink 239">
                  <a:extLst>
                    <a:ext uri="{FF2B5EF4-FFF2-40B4-BE49-F238E27FC236}">
                      <a16:creationId xmlns:a16="http://schemas.microsoft.com/office/drawing/2014/main" id="{FD5ACDFC-8F1B-5BCB-24FB-085C56958CF4}"/>
                    </a:ext>
                  </a:extLst>
                </p14:cNvPr>
                <p14:cNvContentPartPr/>
                <p14:nvPr/>
              </p14:nvContentPartPr>
              <p14:xfrm>
                <a:off x="7683351" y="3496469"/>
                <a:ext cx="117000" cy="5040"/>
              </p14:xfrm>
            </p:contentPart>
          </mc:Choice>
          <mc:Fallback xmlns="">
            <p:pic>
              <p:nvPicPr>
                <p:cNvPr id="1212" name="Ink 1211">
                  <a:extLst>
                    <a:ext uri="{FF2B5EF4-FFF2-40B4-BE49-F238E27FC236}">
                      <a16:creationId xmlns:a16="http://schemas.microsoft.com/office/drawing/2014/main" id="{BE268067-AB9C-8418-6A00-17CAE2FAEE06}"/>
                    </a:ext>
                  </a:extLst>
                </p:cNvPr>
                <p:cNvPicPr/>
                <p:nvPr/>
              </p:nvPicPr>
              <p:blipFill>
                <a:blip r:embed="rId429"/>
                <a:stretch>
                  <a:fillRect/>
                </a:stretch>
              </p:blipFill>
              <p:spPr>
                <a:xfrm>
                  <a:off x="7677231" y="3490349"/>
                  <a:ext cx="12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1" name="Ink 240">
                  <a:extLst>
                    <a:ext uri="{FF2B5EF4-FFF2-40B4-BE49-F238E27FC236}">
                      <a16:creationId xmlns:a16="http://schemas.microsoft.com/office/drawing/2014/main" id="{10F5E2C9-865A-E59F-9AFC-F4B0ACDC9BE2}"/>
                    </a:ext>
                  </a:extLst>
                </p14:cNvPr>
                <p14:cNvContentPartPr/>
                <p14:nvPr/>
              </p14:nvContentPartPr>
              <p14:xfrm>
                <a:off x="7808631" y="3508349"/>
                <a:ext cx="68400" cy="75960"/>
              </p14:xfrm>
            </p:contentPart>
          </mc:Choice>
          <mc:Fallback xmlns="">
            <p:pic>
              <p:nvPicPr>
                <p:cNvPr id="1213" name="Ink 1212">
                  <a:extLst>
                    <a:ext uri="{FF2B5EF4-FFF2-40B4-BE49-F238E27FC236}">
                      <a16:creationId xmlns:a16="http://schemas.microsoft.com/office/drawing/2014/main" id="{3C2F0AC2-09A9-983F-DDE6-110CF5BCBF71}"/>
                    </a:ext>
                  </a:extLst>
                </p:cNvPr>
                <p:cNvPicPr/>
                <p:nvPr/>
              </p:nvPicPr>
              <p:blipFill>
                <a:blip r:embed="rId431"/>
                <a:stretch>
                  <a:fillRect/>
                </a:stretch>
              </p:blipFill>
              <p:spPr>
                <a:xfrm>
                  <a:off x="7802511" y="3502229"/>
                  <a:ext cx="80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2" name="Ink 241">
                  <a:extLst>
                    <a:ext uri="{FF2B5EF4-FFF2-40B4-BE49-F238E27FC236}">
                      <a16:creationId xmlns:a16="http://schemas.microsoft.com/office/drawing/2014/main" id="{B11A9A75-B0E7-27F4-5D22-2E9CED0F4E9A}"/>
                    </a:ext>
                  </a:extLst>
                </p14:cNvPr>
                <p14:cNvContentPartPr/>
                <p14:nvPr/>
              </p14:nvContentPartPr>
              <p14:xfrm>
                <a:off x="7927791" y="3487469"/>
                <a:ext cx="63720" cy="92520"/>
              </p14:xfrm>
            </p:contentPart>
          </mc:Choice>
          <mc:Fallback xmlns="">
            <p:pic>
              <p:nvPicPr>
                <p:cNvPr id="1214" name="Ink 1213">
                  <a:extLst>
                    <a:ext uri="{FF2B5EF4-FFF2-40B4-BE49-F238E27FC236}">
                      <a16:creationId xmlns:a16="http://schemas.microsoft.com/office/drawing/2014/main" id="{2208C1DF-3332-F739-333B-72353FDC8438}"/>
                    </a:ext>
                  </a:extLst>
                </p:cNvPr>
                <p:cNvPicPr/>
                <p:nvPr/>
              </p:nvPicPr>
              <p:blipFill>
                <a:blip r:embed="rId433"/>
                <a:stretch>
                  <a:fillRect/>
                </a:stretch>
              </p:blipFill>
              <p:spPr>
                <a:xfrm>
                  <a:off x="7921671" y="3481349"/>
                  <a:ext cx="75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3" name="Ink 242">
                  <a:extLst>
                    <a:ext uri="{FF2B5EF4-FFF2-40B4-BE49-F238E27FC236}">
                      <a16:creationId xmlns:a16="http://schemas.microsoft.com/office/drawing/2014/main" id="{EACE4797-436E-608E-4ECA-3247C4BD5D42}"/>
                    </a:ext>
                  </a:extLst>
                </p14:cNvPr>
                <p14:cNvContentPartPr/>
                <p14:nvPr/>
              </p14:nvContentPartPr>
              <p14:xfrm>
                <a:off x="8027511" y="3517709"/>
                <a:ext cx="54360" cy="82800"/>
              </p14:xfrm>
            </p:contentPart>
          </mc:Choice>
          <mc:Fallback xmlns="">
            <p:pic>
              <p:nvPicPr>
                <p:cNvPr id="1215" name="Ink 1214">
                  <a:extLst>
                    <a:ext uri="{FF2B5EF4-FFF2-40B4-BE49-F238E27FC236}">
                      <a16:creationId xmlns:a16="http://schemas.microsoft.com/office/drawing/2014/main" id="{1DF5FAC5-2D39-A79C-EC02-ACD0B2A9DCA0}"/>
                    </a:ext>
                  </a:extLst>
                </p:cNvPr>
                <p:cNvPicPr/>
                <p:nvPr/>
              </p:nvPicPr>
              <p:blipFill>
                <a:blip r:embed="rId435"/>
                <a:stretch>
                  <a:fillRect/>
                </a:stretch>
              </p:blipFill>
              <p:spPr>
                <a:xfrm>
                  <a:off x="8021391" y="3511589"/>
                  <a:ext cx="66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4" name="Ink 243">
                  <a:extLst>
                    <a:ext uri="{FF2B5EF4-FFF2-40B4-BE49-F238E27FC236}">
                      <a16:creationId xmlns:a16="http://schemas.microsoft.com/office/drawing/2014/main" id="{06791BAD-D823-BA05-74BF-01032BA78F99}"/>
                    </a:ext>
                  </a:extLst>
                </p14:cNvPr>
                <p14:cNvContentPartPr/>
                <p14:nvPr/>
              </p14:nvContentPartPr>
              <p14:xfrm>
                <a:off x="8027511" y="3517709"/>
                <a:ext cx="360" cy="360"/>
              </p14:xfrm>
            </p:contentPart>
          </mc:Choice>
          <mc:Fallback xmlns="">
            <p:pic>
              <p:nvPicPr>
                <p:cNvPr id="1216" name="Ink 1215">
                  <a:extLst>
                    <a:ext uri="{FF2B5EF4-FFF2-40B4-BE49-F238E27FC236}">
                      <a16:creationId xmlns:a16="http://schemas.microsoft.com/office/drawing/2014/main" id="{5801255B-A969-FB60-4BED-5B5C895B497D}"/>
                    </a:ext>
                  </a:extLst>
                </p:cNvPr>
                <p:cNvPicPr/>
                <p:nvPr/>
              </p:nvPicPr>
              <p:blipFill>
                <a:blip r:embed="rId416"/>
                <a:stretch>
                  <a:fillRect/>
                </a:stretch>
              </p:blipFill>
              <p:spPr>
                <a:xfrm>
                  <a:off x="8021391" y="35115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5" name="Ink 244">
                  <a:extLst>
                    <a:ext uri="{FF2B5EF4-FFF2-40B4-BE49-F238E27FC236}">
                      <a16:creationId xmlns:a16="http://schemas.microsoft.com/office/drawing/2014/main" id="{66172399-7A01-CF6E-C1C2-7AEDE34D1038}"/>
                    </a:ext>
                  </a:extLst>
                </p14:cNvPr>
                <p14:cNvContentPartPr/>
                <p14:nvPr/>
              </p14:nvContentPartPr>
              <p14:xfrm>
                <a:off x="8013111" y="3517709"/>
                <a:ext cx="56160" cy="33480"/>
              </p14:xfrm>
            </p:contentPart>
          </mc:Choice>
          <mc:Fallback xmlns="">
            <p:pic>
              <p:nvPicPr>
                <p:cNvPr id="1217" name="Ink 1216">
                  <a:extLst>
                    <a:ext uri="{FF2B5EF4-FFF2-40B4-BE49-F238E27FC236}">
                      <a16:creationId xmlns:a16="http://schemas.microsoft.com/office/drawing/2014/main" id="{EDBEED97-3A74-A6B4-9F02-9A9B0554D380}"/>
                    </a:ext>
                  </a:extLst>
                </p:cNvPr>
                <p:cNvPicPr/>
                <p:nvPr/>
              </p:nvPicPr>
              <p:blipFill>
                <a:blip r:embed="rId438"/>
                <a:stretch>
                  <a:fillRect/>
                </a:stretch>
              </p:blipFill>
              <p:spPr>
                <a:xfrm>
                  <a:off x="8006991" y="3511589"/>
                  <a:ext cx="68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6" name="Ink 245">
                  <a:extLst>
                    <a:ext uri="{FF2B5EF4-FFF2-40B4-BE49-F238E27FC236}">
                      <a16:creationId xmlns:a16="http://schemas.microsoft.com/office/drawing/2014/main" id="{DBFA410B-273B-BE55-1235-7BAEC2801D1D}"/>
                    </a:ext>
                  </a:extLst>
                </p14:cNvPr>
                <p14:cNvContentPartPr/>
                <p14:nvPr/>
              </p14:nvContentPartPr>
              <p14:xfrm>
                <a:off x="8027511" y="3495029"/>
                <a:ext cx="67680" cy="5040"/>
              </p14:xfrm>
            </p:contentPart>
          </mc:Choice>
          <mc:Fallback xmlns="">
            <p:pic>
              <p:nvPicPr>
                <p:cNvPr id="1218" name="Ink 1217">
                  <a:extLst>
                    <a:ext uri="{FF2B5EF4-FFF2-40B4-BE49-F238E27FC236}">
                      <a16:creationId xmlns:a16="http://schemas.microsoft.com/office/drawing/2014/main" id="{32286D91-3BCE-CA80-133B-4233C75D4CD3}"/>
                    </a:ext>
                  </a:extLst>
                </p:cNvPr>
                <p:cNvPicPr/>
                <p:nvPr/>
              </p:nvPicPr>
              <p:blipFill>
                <a:blip r:embed="rId440"/>
                <a:stretch>
                  <a:fillRect/>
                </a:stretch>
              </p:blipFill>
              <p:spPr>
                <a:xfrm>
                  <a:off x="8021391" y="3488909"/>
                  <a:ext cx="79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7" name="Ink 246">
                  <a:extLst>
                    <a:ext uri="{FF2B5EF4-FFF2-40B4-BE49-F238E27FC236}">
                      <a16:creationId xmlns:a16="http://schemas.microsoft.com/office/drawing/2014/main" id="{5039C56A-AD1D-3D32-D560-9440C9C54589}"/>
                    </a:ext>
                  </a:extLst>
                </p14:cNvPr>
                <p14:cNvContentPartPr/>
                <p14:nvPr/>
              </p14:nvContentPartPr>
              <p14:xfrm>
                <a:off x="7493271" y="3683669"/>
                <a:ext cx="100440" cy="86400"/>
              </p14:xfrm>
            </p:contentPart>
          </mc:Choice>
          <mc:Fallback xmlns="">
            <p:pic>
              <p:nvPicPr>
                <p:cNvPr id="1219" name="Ink 1218">
                  <a:extLst>
                    <a:ext uri="{FF2B5EF4-FFF2-40B4-BE49-F238E27FC236}">
                      <a16:creationId xmlns:a16="http://schemas.microsoft.com/office/drawing/2014/main" id="{FBDC3B40-547D-8F46-5A3F-9DE1F628BAC2}"/>
                    </a:ext>
                  </a:extLst>
                </p:cNvPr>
                <p:cNvPicPr/>
                <p:nvPr/>
              </p:nvPicPr>
              <p:blipFill>
                <a:blip r:embed="rId442"/>
                <a:stretch>
                  <a:fillRect/>
                </a:stretch>
              </p:blipFill>
              <p:spPr>
                <a:xfrm>
                  <a:off x="7487151" y="3677549"/>
                  <a:ext cx="112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8" name="Ink 247">
                  <a:extLst>
                    <a:ext uri="{FF2B5EF4-FFF2-40B4-BE49-F238E27FC236}">
                      <a16:creationId xmlns:a16="http://schemas.microsoft.com/office/drawing/2014/main" id="{B0D17FF1-695A-246E-E8EB-D22695F55435}"/>
                    </a:ext>
                  </a:extLst>
                </p14:cNvPr>
                <p14:cNvContentPartPr/>
                <p14:nvPr/>
              </p14:nvContentPartPr>
              <p14:xfrm>
                <a:off x="7614951" y="3669989"/>
                <a:ext cx="80640" cy="96840"/>
              </p14:xfrm>
            </p:contentPart>
          </mc:Choice>
          <mc:Fallback xmlns="">
            <p:pic>
              <p:nvPicPr>
                <p:cNvPr id="1220" name="Ink 1219">
                  <a:extLst>
                    <a:ext uri="{FF2B5EF4-FFF2-40B4-BE49-F238E27FC236}">
                      <a16:creationId xmlns:a16="http://schemas.microsoft.com/office/drawing/2014/main" id="{4D305949-3FB9-2662-F272-068FA667ED4F}"/>
                    </a:ext>
                  </a:extLst>
                </p:cNvPr>
                <p:cNvPicPr/>
                <p:nvPr/>
              </p:nvPicPr>
              <p:blipFill>
                <a:blip r:embed="rId444"/>
                <a:stretch>
                  <a:fillRect/>
                </a:stretch>
              </p:blipFill>
              <p:spPr>
                <a:xfrm>
                  <a:off x="7608831" y="3663869"/>
                  <a:ext cx="92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9" name="Ink 248">
                  <a:extLst>
                    <a:ext uri="{FF2B5EF4-FFF2-40B4-BE49-F238E27FC236}">
                      <a16:creationId xmlns:a16="http://schemas.microsoft.com/office/drawing/2014/main" id="{058CEC15-F125-0098-F8DB-014A576478E4}"/>
                    </a:ext>
                  </a:extLst>
                </p14:cNvPr>
                <p14:cNvContentPartPr/>
                <p14:nvPr/>
              </p14:nvContentPartPr>
              <p14:xfrm>
                <a:off x="7708911" y="3682949"/>
                <a:ext cx="63720" cy="86760"/>
              </p14:xfrm>
            </p:contentPart>
          </mc:Choice>
          <mc:Fallback xmlns="">
            <p:pic>
              <p:nvPicPr>
                <p:cNvPr id="1221" name="Ink 1220">
                  <a:extLst>
                    <a:ext uri="{FF2B5EF4-FFF2-40B4-BE49-F238E27FC236}">
                      <a16:creationId xmlns:a16="http://schemas.microsoft.com/office/drawing/2014/main" id="{AABBA739-0FBC-435D-6FFE-7ACBF5555565}"/>
                    </a:ext>
                  </a:extLst>
                </p:cNvPr>
                <p:cNvPicPr/>
                <p:nvPr/>
              </p:nvPicPr>
              <p:blipFill>
                <a:blip r:embed="rId446"/>
                <a:stretch>
                  <a:fillRect/>
                </a:stretch>
              </p:blipFill>
              <p:spPr>
                <a:xfrm>
                  <a:off x="7702791" y="3676829"/>
                  <a:ext cx="75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0" name="Ink 249">
                  <a:extLst>
                    <a:ext uri="{FF2B5EF4-FFF2-40B4-BE49-F238E27FC236}">
                      <a16:creationId xmlns:a16="http://schemas.microsoft.com/office/drawing/2014/main" id="{00F01C11-3468-E83D-719F-7C76CD8F994D}"/>
                    </a:ext>
                  </a:extLst>
                </p14:cNvPr>
                <p14:cNvContentPartPr/>
                <p14:nvPr/>
              </p14:nvContentPartPr>
              <p14:xfrm>
                <a:off x="7720431" y="3729029"/>
                <a:ext cx="45000" cy="5040"/>
              </p14:xfrm>
            </p:contentPart>
          </mc:Choice>
          <mc:Fallback xmlns="">
            <p:pic>
              <p:nvPicPr>
                <p:cNvPr id="1222" name="Ink 1221">
                  <a:extLst>
                    <a:ext uri="{FF2B5EF4-FFF2-40B4-BE49-F238E27FC236}">
                      <a16:creationId xmlns:a16="http://schemas.microsoft.com/office/drawing/2014/main" id="{C7A50CBF-6F3F-77D1-0ED3-01B69ABADD33}"/>
                    </a:ext>
                  </a:extLst>
                </p:cNvPr>
                <p:cNvPicPr/>
                <p:nvPr/>
              </p:nvPicPr>
              <p:blipFill>
                <a:blip r:embed="rId448"/>
                <a:stretch>
                  <a:fillRect/>
                </a:stretch>
              </p:blipFill>
              <p:spPr>
                <a:xfrm>
                  <a:off x="7714311" y="3722909"/>
                  <a:ext cx="57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1" name="Ink 250">
                  <a:extLst>
                    <a:ext uri="{FF2B5EF4-FFF2-40B4-BE49-F238E27FC236}">
                      <a16:creationId xmlns:a16="http://schemas.microsoft.com/office/drawing/2014/main" id="{C4AD56FB-E821-41D8-8F72-05574D77D340}"/>
                    </a:ext>
                  </a:extLst>
                </p14:cNvPr>
                <p14:cNvContentPartPr/>
                <p14:nvPr/>
              </p14:nvContentPartPr>
              <p14:xfrm>
                <a:off x="7791351" y="3682949"/>
                <a:ext cx="91440" cy="60840"/>
              </p14:xfrm>
            </p:contentPart>
          </mc:Choice>
          <mc:Fallback xmlns="">
            <p:pic>
              <p:nvPicPr>
                <p:cNvPr id="1223" name="Ink 1222">
                  <a:extLst>
                    <a:ext uri="{FF2B5EF4-FFF2-40B4-BE49-F238E27FC236}">
                      <a16:creationId xmlns:a16="http://schemas.microsoft.com/office/drawing/2014/main" id="{835A3073-2AFD-5289-AF59-9736BC2C2DA3}"/>
                    </a:ext>
                  </a:extLst>
                </p:cNvPr>
                <p:cNvPicPr/>
                <p:nvPr/>
              </p:nvPicPr>
              <p:blipFill>
                <a:blip r:embed="rId450"/>
                <a:stretch>
                  <a:fillRect/>
                </a:stretch>
              </p:blipFill>
              <p:spPr>
                <a:xfrm>
                  <a:off x="7785231" y="3676829"/>
                  <a:ext cx="103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2" name="Ink 251">
                  <a:extLst>
                    <a:ext uri="{FF2B5EF4-FFF2-40B4-BE49-F238E27FC236}">
                      <a16:creationId xmlns:a16="http://schemas.microsoft.com/office/drawing/2014/main" id="{290C9FC0-917A-81F8-C0A8-5318FDD292C1}"/>
                    </a:ext>
                  </a:extLst>
                </p14:cNvPr>
                <p14:cNvContentPartPr/>
                <p14:nvPr/>
              </p14:nvContentPartPr>
              <p14:xfrm>
                <a:off x="7907991" y="3689789"/>
                <a:ext cx="57240" cy="68400"/>
              </p14:xfrm>
            </p:contentPart>
          </mc:Choice>
          <mc:Fallback xmlns="">
            <p:pic>
              <p:nvPicPr>
                <p:cNvPr id="1224" name="Ink 1223">
                  <a:extLst>
                    <a:ext uri="{FF2B5EF4-FFF2-40B4-BE49-F238E27FC236}">
                      <a16:creationId xmlns:a16="http://schemas.microsoft.com/office/drawing/2014/main" id="{E094EE01-575F-680A-AE69-BC4A849F7823}"/>
                    </a:ext>
                  </a:extLst>
                </p:cNvPr>
                <p:cNvPicPr/>
                <p:nvPr/>
              </p:nvPicPr>
              <p:blipFill>
                <a:blip r:embed="rId452"/>
                <a:stretch>
                  <a:fillRect/>
                </a:stretch>
              </p:blipFill>
              <p:spPr>
                <a:xfrm>
                  <a:off x="7901871" y="3683669"/>
                  <a:ext cx="69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3" name="Ink 252">
                  <a:extLst>
                    <a:ext uri="{FF2B5EF4-FFF2-40B4-BE49-F238E27FC236}">
                      <a16:creationId xmlns:a16="http://schemas.microsoft.com/office/drawing/2014/main" id="{7BECE4C7-0806-D30F-96CC-2355B34AE3D0}"/>
                    </a:ext>
                  </a:extLst>
                </p14:cNvPr>
                <p14:cNvContentPartPr/>
                <p14:nvPr/>
              </p14:nvContentPartPr>
              <p14:xfrm>
                <a:off x="7907991" y="3689789"/>
                <a:ext cx="360" cy="360"/>
              </p14:xfrm>
            </p:contentPart>
          </mc:Choice>
          <mc:Fallback xmlns="">
            <p:pic>
              <p:nvPicPr>
                <p:cNvPr id="1225" name="Ink 1224">
                  <a:extLst>
                    <a:ext uri="{FF2B5EF4-FFF2-40B4-BE49-F238E27FC236}">
                      <a16:creationId xmlns:a16="http://schemas.microsoft.com/office/drawing/2014/main" id="{E8AC58FE-C1B3-F4F7-8AC8-54ECD717F086}"/>
                    </a:ext>
                  </a:extLst>
                </p:cNvPr>
                <p:cNvPicPr/>
                <p:nvPr/>
              </p:nvPicPr>
              <p:blipFill>
                <a:blip r:embed="rId416"/>
                <a:stretch>
                  <a:fillRect/>
                </a:stretch>
              </p:blipFill>
              <p:spPr>
                <a:xfrm>
                  <a:off x="7901871" y="368366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4" name="Ink 253">
                  <a:extLst>
                    <a:ext uri="{FF2B5EF4-FFF2-40B4-BE49-F238E27FC236}">
                      <a16:creationId xmlns:a16="http://schemas.microsoft.com/office/drawing/2014/main" id="{A65EF8EE-B67E-2A96-7B3E-0BF6F389742C}"/>
                    </a:ext>
                  </a:extLst>
                </p14:cNvPr>
                <p14:cNvContentPartPr/>
                <p14:nvPr/>
              </p14:nvContentPartPr>
              <p14:xfrm>
                <a:off x="7905111" y="3689789"/>
                <a:ext cx="48600" cy="24480"/>
              </p14:xfrm>
            </p:contentPart>
          </mc:Choice>
          <mc:Fallback xmlns="">
            <p:pic>
              <p:nvPicPr>
                <p:cNvPr id="1226" name="Ink 1225">
                  <a:extLst>
                    <a:ext uri="{FF2B5EF4-FFF2-40B4-BE49-F238E27FC236}">
                      <a16:creationId xmlns:a16="http://schemas.microsoft.com/office/drawing/2014/main" id="{AFEC512A-3D90-A76B-230E-FC0C943977E9}"/>
                    </a:ext>
                  </a:extLst>
                </p:cNvPr>
                <p:cNvPicPr/>
                <p:nvPr/>
              </p:nvPicPr>
              <p:blipFill>
                <a:blip r:embed="rId455"/>
                <a:stretch>
                  <a:fillRect/>
                </a:stretch>
              </p:blipFill>
              <p:spPr>
                <a:xfrm>
                  <a:off x="7898991" y="3683669"/>
                  <a:ext cx="6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5" name="Ink 254">
                  <a:extLst>
                    <a:ext uri="{FF2B5EF4-FFF2-40B4-BE49-F238E27FC236}">
                      <a16:creationId xmlns:a16="http://schemas.microsoft.com/office/drawing/2014/main" id="{6BECDC5A-045C-B9E3-9C5E-F1892F76B0CA}"/>
                    </a:ext>
                  </a:extLst>
                </p14:cNvPr>
                <p14:cNvContentPartPr/>
                <p14:nvPr/>
              </p14:nvContentPartPr>
              <p14:xfrm>
                <a:off x="7907991" y="3662429"/>
                <a:ext cx="60120" cy="15480"/>
              </p14:xfrm>
            </p:contentPart>
          </mc:Choice>
          <mc:Fallback xmlns="">
            <p:pic>
              <p:nvPicPr>
                <p:cNvPr id="1227" name="Ink 1226">
                  <a:extLst>
                    <a:ext uri="{FF2B5EF4-FFF2-40B4-BE49-F238E27FC236}">
                      <a16:creationId xmlns:a16="http://schemas.microsoft.com/office/drawing/2014/main" id="{447AE4FC-7CF5-10D1-8DD8-8675B2A91906}"/>
                    </a:ext>
                  </a:extLst>
                </p:cNvPr>
                <p:cNvPicPr/>
                <p:nvPr/>
              </p:nvPicPr>
              <p:blipFill>
                <a:blip r:embed="rId457"/>
                <a:stretch>
                  <a:fillRect/>
                </a:stretch>
              </p:blipFill>
              <p:spPr>
                <a:xfrm>
                  <a:off x="7901871" y="3656309"/>
                  <a:ext cx="72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6" name="Ink 255">
                  <a:extLst>
                    <a:ext uri="{FF2B5EF4-FFF2-40B4-BE49-F238E27FC236}">
                      <a16:creationId xmlns:a16="http://schemas.microsoft.com/office/drawing/2014/main" id="{79CFB358-7406-C3B9-5E7B-96336EF9BBA1}"/>
                    </a:ext>
                  </a:extLst>
                </p14:cNvPr>
                <p14:cNvContentPartPr/>
                <p14:nvPr/>
              </p14:nvContentPartPr>
              <p14:xfrm>
                <a:off x="7327663" y="3901415"/>
                <a:ext cx="11520" cy="106200"/>
              </p14:xfrm>
            </p:contentPart>
          </mc:Choice>
          <mc:Fallback xmlns="">
            <p:pic>
              <p:nvPicPr>
                <p:cNvPr id="1228" name="Ink 1227">
                  <a:extLst>
                    <a:ext uri="{FF2B5EF4-FFF2-40B4-BE49-F238E27FC236}">
                      <a16:creationId xmlns:a16="http://schemas.microsoft.com/office/drawing/2014/main" id="{7B730D03-5AC5-48C8-7975-D92AAA402C01}"/>
                    </a:ext>
                  </a:extLst>
                </p:cNvPr>
                <p:cNvPicPr/>
                <p:nvPr/>
              </p:nvPicPr>
              <p:blipFill>
                <a:blip r:embed="rId459"/>
                <a:stretch>
                  <a:fillRect/>
                </a:stretch>
              </p:blipFill>
              <p:spPr>
                <a:xfrm>
                  <a:off x="7321543" y="3895295"/>
                  <a:ext cx="23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7" name="Ink 256">
                  <a:extLst>
                    <a:ext uri="{FF2B5EF4-FFF2-40B4-BE49-F238E27FC236}">
                      <a16:creationId xmlns:a16="http://schemas.microsoft.com/office/drawing/2014/main" id="{AEB07F95-FB66-2318-F0B9-1973846C788B}"/>
                    </a:ext>
                  </a:extLst>
                </p14:cNvPr>
                <p14:cNvContentPartPr/>
                <p14:nvPr/>
              </p14:nvContentPartPr>
              <p14:xfrm>
                <a:off x="7380943" y="3883055"/>
                <a:ext cx="9000" cy="128520"/>
              </p14:xfrm>
            </p:contentPart>
          </mc:Choice>
          <mc:Fallback xmlns="">
            <p:pic>
              <p:nvPicPr>
                <p:cNvPr id="1229" name="Ink 1228">
                  <a:extLst>
                    <a:ext uri="{FF2B5EF4-FFF2-40B4-BE49-F238E27FC236}">
                      <a16:creationId xmlns:a16="http://schemas.microsoft.com/office/drawing/2014/main" id="{F16E7EE2-2529-84C4-2722-6A8AB9301A12}"/>
                    </a:ext>
                  </a:extLst>
                </p:cNvPr>
                <p:cNvPicPr/>
                <p:nvPr/>
              </p:nvPicPr>
              <p:blipFill>
                <a:blip r:embed="rId461"/>
                <a:stretch>
                  <a:fillRect/>
                </a:stretch>
              </p:blipFill>
              <p:spPr>
                <a:xfrm>
                  <a:off x="7374823" y="3876935"/>
                  <a:ext cx="21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58" name="Ink 257">
                  <a:extLst>
                    <a:ext uri="{FF2B5EF4-FFF2-40B4-BE49-F238E27FC236}">
                      <a16:creationId xmlns:a16="http://schemas.microsoft.com/office/drawing/2014/main" id="{FCEEF577-33C5-C567-0444-807624E5572B}"/>
                    </a:ext>
                  </a:extLst>
                </p14:cNvPr>
                <p14:cNvContentPartPr/>
                <p14:nvPr/>
              </p14:nvContentPartPr>
              <p14:xfrm>
                <a:off x="7338463" y="3949655"/>
                <a:ext cx="77040" cy="1800"/>
              </p14:xfrm>
            </p:contentPart>
          </mc:Choice>
          <mc:Fallback xmlns="">
            <p:pic>
              <p:nvPicPr>
                <p:cNvPr id="1230" name="Ink 1229">
                  <a:extLst>
                    <a:ext uri="{FF2B5EF4-FFF2-40B4-BE49-F238E27FC236}">
                      <a16:creationId xmlns:a16="http://schemas.microsoft.com/office/drawing/2014/main" id="{65B78751-5ADC-4C59-7121-DA98B88B71AE}"/>
                    </a:ext>
                  </a:extLst>
                </p:cNvPr>
                <p:cNvPicPr/>
                <p:nvPr/>
              </p:nvPicPr>
              <p:blipFill>
                <a:blip r:embed="rId402"/>
                <a:stretch>
                  <a:fillRect/>
                </a:stretch>
              </p:blipFill>
              <p:spPr>
                <a:xfrm>
                  <a:off x="7332343" y="3943535"/>
                  <a:ext cx="89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9" name="Ink 258">
                  <a:extLst>
                    <a:ext uri="{FF2B5EF4-FFF2-40B4-BE49-F238E27FC236}">
                      <a16:creationId xmlns:a16="http://schemas.microsoft.com/office/drawing/2014/main" id="{53A3D010-87F4-025E-B0A4-EAAB40228C63}"/>
                    </a:ext>
                  </a:extLst>
                </p14:cNvPr>
                <p14:cNvContentPartPr/>
                <p14:nvPr/>
              </p14:nvContentPartPr>
              <p14:xfrm>
                <a:off x="7455103" y="3943535"/>
                <a:ext cx="28800" cy="60840"/>
              </p14:xfrm>
            </p:contentPart>
          </mc:Choice>
          <mc:Fallback xmlns="">
            <p:pic>
              <p:nvPicPr>
                <p:cNvPr id="1231" name="Ink 1230">
                  <a:extLst>
                    <a:ext uri="{FF2B5EF4-FFF2-40B4-BE49-F238E27FC236}">
                      <a16:creationId xmlns:a16="http://schemas.microsoft.com/office/drawing/2014/main" id="{2FF20C6A-0836-A5C7-639D-44B17FB5A560}"/>
                    </a:ext>
                  </a:extLst>
                </p:cNvPr>
                <p:cNvPicPr/>
                <p:nvPr/>
              </p:nvPicPr>
              <p:blipFill>
                <a:blip r:embed="rId464"/>
                <a:stretch>
                  <a:fillRect/>
                </a:stretch>
              </p:blipFill>
              <p:spPr>
                <a:xfrm>
                  <a:off x="7448983" y="3937415"/>
                  <a:ext cx="41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0" name="Ink 259">
                  <a:extLst>
                    <a:ext uri="{FF2B5EF4-FFF2-40B4-BE49-F238E27FC236}">
                      <a16:creationId xmlns:a16="http://schemas.microsoft.com/office/drawing/2014/main" id="{F4388A5A-6785-3D3E-6431-A5FFE0ACDBAB}"/>
                    </a:ext>
                  </a:extLst>
                </p14:cNvPr>
                <p14:cNvContentPartPr/>
                <p14:nvPr/>
              </p14:nvContentPartPr>
              <p14:xfrm>
                <a:off x="7455103" y="3943535"/>
                <a:ext cx="360" cy="360"/>
              </p14:xfrm>
            </p:contentPart>
          </mc:Choice>
          <mc:Fallback xmlns="">
            <p:pic>
              <p:nvPicPr>
                <p:cNvPr id="1232" name="Ink 1231">
                  <a:extLst>
                    <a:ext uri="{FF2B5EF4-FFF2-40B4-BE49-F238E27FC236}">
                      <a16:creationId xmlns:a16="http://schemas.microsoft.com/office/drawing/2014/main" id="{889B9411-A102-DF8C-B5E0-E7B4F56100AC}"/>
                    </a:ext>
                  </a:extLst>
                </p:cNvPr>
                <p:cNvPicPr/>
                <p:nvPr/>
              </p:nvPicPr>
              <p:blipFill>
                <a:blip r:embed="rId416"/>
                <a:stretch>
                  <a:fillRect/>
                </a:stretch>
              </p:blipFill>
              <p:spPr>
                <a:xfrm>
                  <a:off x="7448983" y="39374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1" name="Ink 260">
                  <a:extLst>
                    <a:ext uri="{FF2B5EF4-FFF2-40B4-BE49-F238E27FC236}">
                      <a16:creationId xmlns:a16="http://schemas.microsoft.com/office/drawing/2014/main" id="{7153B5C7-B7DB-57E4-377B-0045F74906B3}"/>
                    </a:ext>
                  </a:extLst>
                </p14:cNvPr>
                <p14:cNvContentPartPr/>
                <p14:nvPr/>
              </p14:nvContentPartPr>
              <p14:xfrm>
                <a:off x="7449343" y="3923735"/>
                <a:ext cx="6120" cy="20160"/>
              </p14:xfrm>
            </p:contentPart>
          </mc:Choice>
          <mc:Fallback xmlns="">
            <p:pic>
              <p:nvPicPr>
                <p:cNvPr id="1233" name="Ink 1232">
                  <a:extLst>
                    <a:ext uri="{FF2B5EF4-FFF2-40B4-BE49-F238E27FC236}">
                      <a16:creationId xmlns:a16="http://schemas.microsoft.com/office/drawing/2014/main" id="{2DE790D4-E35A-8AC0-C5DC-FC1A30E87DAA}"/>
                    </a:ext>
                  </a:extLst>
                </p:cNvPr>
                <p:cNvPicPr/>
                <p:nvPr/>
              </p:nvPicPr>
              <p:blipFill>
                <a:blip r:embed="rId467"/>
                <a:stretch>
                  <a:fillRect/>
                </a:stretch>
              </p:blipFill>
              <p:spPr>
                <a:xfrm>
                  <a:off x="7443223" y="3917615"/>
                  <a:ext cx="18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2" name="Ink 261">
                  <a:extLst>
                    <a:ext uri="{FF2B5EF4-FFF2-40B4-BE49-F238E27FC236}">
                      <a16:creationId xmlns:a16="http://schemas.microsoft.com/office/drawing/2014/main" id="{80538913-1B5E-84A7-1BAF-19652AE3DDCE}"/>
                    </a:ext>
                  </a:extLst>
                </p14:cNvPr>
                <p14:cNvContentPartPr/>
                <p14:nvPr/>
              </p14:nvContentPartPr>
              <p14:xfrm>
                <a:off x="7514503" y="3935255"/>
                <a:ext cx="94320" cy="146880"/>
              </p14:xfrm>
            </p:contentPart>
          </mc:Choice>
          <mc:Fallback xmlns="">
            <p:pic>
              <p:nvPicPr>
                <p:cNvPr id="1234" name="Ink 1233">
                  <a:extLst>
                    <a:ext uri="{FF2B5EF4-FFF2-40B4-BE49-F238E27FC236}">
                      <a16:creationId xmlns:a16="http://schemas.microsoft.com/office/drawing/2014/main" id="{735A8B38-3810-8462-B575-C05A74ABEDA5}"/>
                    </a:ext>
                  </a:extLst>
                </p:cNvPr>
                <p:cNvPicPr/>
                <p:nvPr/>
              </p:nvPicPr>
              <p:blipFill>
                <a:blip r:embed="rId469"/>
                <a:stretch>
                  <a:fillRect/>
                </a:stretch>
              </p:blipFill>
              <p:spPr>
                <a:xfrm>
                  <a:off x="7508383" y="3929135"/>
                  <a:ext cx="106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3" name="Ink 262">
                  <a:extLst>
                    <a:ext uri="{FF2B5EF4-FFF2-40B4-BE49-F238E27FC236}">
                      <a16:creationId xmlns:a16="http://schemas.microsoft.com/office/drawing/2014/main" id="{33E3FE75-564C-7D07-EAC9-1B990D9A8664}"/>
                    </a:ext>
                  </a:extLst>
                </p14:cNvPr>
                <p14:cNvContentPartPr/>
                <p14:nvPr/>
              </p14:nvContentPartPr>
              <p14:xfrm>
                <a:off x="7653463" y="3879815"/>
                <a:ext cx="61560" cy="114120"/>
              </p14:xfrm>
            </p:contentPart>
          </mc:Choice>
          <mc:Fallback xmlns="">
            <p:pic>
              <p:nvPicPr>
                <p:cNvPr id="1235" name="Ink 1234">
                  <a:extLst>
                    <a:ext uri="{FF2B5EF4-FFF2-40B4-BE49-F238E27FC236}">
                      <a16:creationId xmlns:a16="http://schemas.microsoft.com/office/drawing/2014/main" id="{7FB3EF62-05D2-460B-F896-E8858D306CCC}"/>
                    </a:ext>
                  </a:extLst>
                </p:cNvPr>
                <p:cNvPicPr/>
                <p:nvPr/>
              </p:nvPicPr>
              <p:blipFill>
                <a:blip r:embed="rId471"/>
                <a:stretch>
                  <a:fillRect/>
                </a:stretch>
              </p:blipFill>
              <p:spPr>
                <a:xfrm>
                  <a:off x="7647343" y="3873695"/>
                  <a:ext cx="73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4" name="Ink 263">
                  <a:extLst>
                    <a:ext uri="{FF2B5EF4-FFF2-40B4-BE49-F238E27FC236}">
                      <a16:creationId xmlns:a16="http://schemas.microsoft.com/office/drawing/2014/main" id="{A1151740-F618-636D-49E9-397C444981EE}"/>
                    </a:ext>
                  </a:extLst>
                </p14:cNvPr>
                <p14:cNvContentPartPr/>
                <p14:nvPr/>
              </p14:nvContentPartPr>
              <p14:xfrm>
                <a:off x="7753183" y="3926615"/>
                <a:ext cx="91440" cy="68040"/>
              </p14:xfrm>
            </p:contentPart>
          </mc:Choice>
          <mc:Fallback xmlns="">
            <p:pic>
              <p:nvPicPr>
                <p:cNvPr id="1236" name="Ink 1235">
                  <a:extLst>
                    <a:ext uri="{FF2B5EF4-FFF2-40B4-BE49-F238E27FC236}">
                      <a16:creationId xmlns:a16="http://schemas.microsoft.com/office/drawing/2014/main" id="{D4942DE0-544E-2D86-819D-8EF9E7BE6C04}"/>
                    </a:ext>
                  </a:extLst>
                </p:cNvPr>
                <p:cNvPicPr/>
                <p:nvPr/>
              </p:nvPicPr>
              <p:blipFill>
                <a:blip r:embed="rId473"/>
                <a:stretch>
                  <a:fillRect/>
                </a:stretch>
              </p:blipFill>
              <p:spPr>
                <a:xfrm>
                  <a:off x="7747063" y="3920495"/>
                  <a:ext cx="103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5" name="Ink 264">
                  <a:extLst>
                    <a:ext uri="{FF2B5EF4-FFF2-40B4-BE49-F238E27FC236}">
                      <a16:creationId xmlns:a16="http://schemas.microsoft.com/office/drawing/2014/main" id="{CFE87452-BE70-CFA4-2F03-DB9CF751B625}"/>
                    </a:ext>
                  </a:extLst>
                </p14:cNvPr>
                <p14:cNvContentPartPr/>
                <p14:nvPr/>
              </p14:nvContentPartPr>
              <p14:xfrm>
                <a:off x="7841383" y="3931295"/>
                <a:ext cx="57240" cy="68400"/>
              </p14:xfrm>
            </p:contentPart>
          </mc:Choice>
          <mc:Fallback xmlns="">
            <p:pic>
              <p:nvPicPr>
                <p:cNvPr id="1237" name="Ink 1236">
                  <a:extLst>
                    <a:ext uri="{FF2B5EF4-FFF2-40B4-BE49-F238E27FC236}">
                      <a16:creationId xmlns:a16="http://schemas.microsoft.com/office/drawing/2014/main" id="{08C2D9EE-0397-E4F5-69F8-29527C36C284}"/>
                    </a:ext>
                  </a:extLst>
                </p:cNvPr>
                <p:cNvPicPr/>
                <p:nvPr/>
              </p:nvPicPr>
              <p:blipFill>
                <a:blip r:embed="rId475"/>
                <a:stretch>
                  <a:fillRect/>
                </a:stretch>
              </p:blipFill>
              <p:spPr>
                <a:xfrm>
                  <a:off x="7835263" y="3925175"/>
                  <a:ext cx="69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6" name="Ink 265">
                  <a:extLst>
                    <a:ext uri="{FF2B5EF4-FFF2-40B4-BE49-F238E27FC236}">
                      <a16:creationId xmlns:a16="http://schemas.microsoft.com/office/drawing/2014/main" id="{CB8EB004-166C-8434-E8F0-5D961F467881}"/>
                    </a:ext>
                  </a:extLst>
                </p14:cNvPr>
                <p14:cNvContentPartPr/>
                <p14:nvPr/>
              </p14:nvContentPartPr>
              <p14:xfrm>
                <a:off x="7963783" y="3964775"/>
                <a:ext cx="49320" cy="360"/>
              </p14:xfrm>
            </p:contentPart>
          </mc:Choice>
          <mc:Fallback xmlns="">
            <p:pic>
              <p:nvPicPr>
                <p:cNvPr id="1238" name="Ink 1237">
                  <a:extLst>
                    <a:ext uri="{FF2B5EF4-FFF2-40B4-BE49-F238E27FC236}">
                      <a16:creationId xmlns:a16="http://schemas.microsoft.com/office/drawing/2014/main" id="{BC668BC6-1AB3-72DE-8935-D2953E4DF27D}"/>
                    </a:ext>
                  </a:extLst>
                </p:cNvPr>
                <p:cNvPicPr/>
                <p:nvPr/>
              </p:nvPicPr>
              <p:blipFill>
                <a:blip r:embed="rId477"/>
                <a:stretch>
                  <a:fillRect/>
                </a:stretch>
              </p:blipFill>
              <p:spPr>
                <a:xfrm>
                  <a:off x="7957663" y="3958655"/>
                  <a:ext cx="61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7" name="Ink 266">
                  <a:extLst>
                    <a:ext uri="{FF2B5EF4-FFF2-40B4-BE49-F238E27FC236}">
                      <a16:creationId xmlns:a16="http://schemas.microsoft.com/office/drawing/2014/main" id="{2B9DA69E-808E-E94C-235D-C55677F5790F}"/>
                    </a:ext>
                  </a:extLst>
                </p14:cNvPr>
                <p14:cNvContentPartPr/>
                <p14:nvPr/>
              </p14:nvContentPartPr>
              <p14:xfrm>
                <a:off x="8076823" y="3876935"/>
                <a:ext cx="94680" cy="127440"/>
              </p14:xfrm>
            </p:contentPart>
          </mc:Choice>
          <mc:Fallback xmlns="">
            <p:pic>
              <p:nvPicPr>
                <p:cNvPr id="1239" name="Ink 1238">
                  <a:extLst>
                    <a:ext uri="{FF2B5EF4-FFF2-40B4-BE49-F238E27FC236}">
                      <a16:creationId xmlns:a16="http://schemas.microsoft.com/office/drawing/2014/main" id="{BBAB7E00-5172-A09F-0EB5-AEEC47870A64}"/>
                    </a:ext>
                  </a:extLst>
                </p:cNvPr>
                <p:cNvPicPr/>
                <p:nvPr/>
              </p:nvPicPr>
              <p:blipFill>
                <a:blip r:embed="rId479"/>
                <a:stretch>
                  <a:fillRect/>
                </a:stretch>
              </p:blipFill>
              <p:spPr>
                <a:xfrm>
                  <a:off x="8070703" y="3870815"/>
                  <a:ext cx="106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68" name="Ink 267">
                  <a:extLst>
                    <a:ext uri="{FF2B5EF4-FFF2-40B4-BE49-F238E27FC236}">
                      <a16:creationId xmlns:a16="http://schemas.microsoft.com/office/drawing/2014/main" id="{06A88E42-EE7F-652F-441F-16B11610CFB7}"/>
                    </a:ext>
                  </a:extLst>
                </p14:cNvPr>
                <p14:cNvContentPartPr/>
                <p14:nvPr/>
              </p14:nvContentPartPr>
              <p14:xfrm>
                <a:off x="8210023" y="3937415"/>
                <a:ext cx="4320" cy="66600"/>
              </p14:xfrm>
            </p:contentPart>
          </mc:Choice>
          <mc:Fallback xmlns="">
            <p:pic>
              <p:nvPicPr>
                <p:cNvPr id="1240" name="Ink 1239">
                  <a:extLst>
                    <a:ext uri="{FF2B5EF4-FFF2-40B4-BE49-F238E27FC236}">
                      <a16:creationId xmlns:a16="http://schemas.microsoft.com/office/drawing/2014/main" id="{8D39FF27-A632-3246-CCB1-8F79AA14C00D}"/>
                    </a:ext>
                  </a:extLst>
                </p:cNvPr>
                <p:cNvPicPr/>
                <p:nvPr/>
              </p:nvPicPr>
              <p:blipFill>
                <a:blip r:embed="rId481"/>
                <a:stretch>
                  <a:fillRect/>
                </a:stretch>
              </p:blipFill>
              <p:spPr>
                <a:xfrm>
                  <a:off x="8203903" y="3931295"/>
                  <a:ext cx="16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69" name="Ink 268">
                  <a:extLst>
                    <a:ext uri="{FF2B5EF4-FFF2-40B4-BE49-F238E27FC236}">
                      <a16:creationId xmlns:a16="http://schemas.microsoft.com/office/drawing/2014/main" id="{4A73A61C-1702-ECC6-0C61-513643305E41}"/>
                    </a:ext>
                  </a:extLst>
                </p14:cNvPr>
                <p14:cNvContentPartPr/>
                <p14:nvPr/>
              </p14:nvContentPartPr>
              <p14:xfrm>
                <a:off x="8213623" y="3937415"/>
                <a:ext cx="360" cy="360"/>
              </p14:xfrm>
            </p:contentPart>
          </mc:Choice>
          <mc:Fallback xmlns="">
            <p:pic>
              <p:nvPicPr>
                <p:cNvPr id="1241" name="Ink 1240">
                  <a:extLst>
                    <a:ext uri="{FF2B5EF4-FFF2-40B4-BE49-F238E27FC236}">
                      <a16:creationId xmlns:a16="http://schemas.microsoft.com/office/drawing/2014/main" id="{1F765175-D358-6A4F-964F-790FDADC6E2C}"/>
                    </a:ext>
                  </a:extLst>
                </p:cNvPr>
                <p:cNvPicPr/>
                <p:nvPr/>
              </p:nvPicPr>
              <p:blipFill>
                <a:blip r:embed="rId416"/>
                <a:stretch>
                  <a:fillRect/>
                </a:stretch>
              </p:blipFill>
              <p:spPr>
                <a:xfrm>
                  <a:off x="8207503" y="39312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0" name="Ink 269">
                  <a:extLst>
                    <a:ext uri="{FF2B5EF4-FFF2-40B4-BE49-F238E27FC236}">
                      <a16:creationId xmlns:a16="http://schemas.microsoft.com/office/drawing/2014/main" id="{1C6FBCA5-5B5C-84B0-17B6-1C6BFB30AF8A}"/>
                    </a:ext>
                  </a:extLst>
                </p14:cNvPr>
                <p14:cNvContentPartPr/>
                <p14:nvPr/>
              </p14:nvContentPartPr>
              <p14:xfrm>
                <a:off x="8213623" y="3934535"/>
                <a:ext cx="156960" cy="76680"/>
              </p14:xfrm>
            </p:contentPart>
          </mc:Choice>
          <mc:Fallback xmlns="">
            <p:pic>
              <p:nvPicPr>
                <p:cNvPr id="1242" name="Ink 1241">
                  <a:extLst>
                    <a:ext uri="{FF2B5EF4-FFF2-40B4-BE49-F238E27FC236}">
                      <a16:creationId xmlns:a16="http://schemas.microsoft.com/office/drawing/2014/main" id="{82F6FC35-CE97-5D4A-72C7-ED31B4F1066C}"/>
                    </a:ext>
                  </a:extLst>
                </p:cNvPr>
                <p:cNvPicPr/>
                <p:nvPr/>
              </p:nvPicPr>
              <p:blipFill>
                <a:blip r:embed="rId484"/>
                <a:stretch>
                  <a:fillRect/>
                </a:stretch>
              </p:blipFill>
              <p:spPr>
                <a:xfrm>
                  <a:off x="8207503" y="3928415"/>
                  <a:ext cx="169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71" name="Ink 270">
                  <a:extLst>
                    <a:ext uri="{FF2B5EF4-FFF2-40B4-BE49-F238E27FC236}">
                      <a16:creationId xmlns:a16="http://schemas.microsoft.com/office/drawing/2014/main" id="{2AAF0E9E-71D7-79B0-6A6B-2C499018830F}"/>
                    </a:ext>
                  </a:extLst>
                </p14:cNvPr>
                <p14:cNvContentPartPr/>
                <p14:nvPr/>
              </p14:nvContentPartPr>
              <p14:xfrm>
                <a:off x="7625383" y="4110935"/>
                <a:ext cx="94320" cy="92520"/>
              </p14:xfrm>
            </p:contentPart>
          </mc:Choice>
          <mc:Fallback xmlns="">
            <p:pic>
              <p:nvPicPr>
                <p:cNvPr id="1243" name="Ink 1242">
                  <a:extLst>
                    <a:ext uri="{FF2B5EF4-FFF2-40B4-BE49-F238E27FC236}">
                      <a16:creationId xmlns:a16="http://schemas.microsoft.com/office/drawing/2014/main" id="{FB5D149C-B38B-4B1B-F4E0-0D89C08CFEEA}"/>
                    </a:ext>
                  </a:extLst>
                </p:cNvPr>
                <p:cNvPicPr/>
                <p:nvPr/>
              </p:nvPicPr>
              <p:blipFill>
                <a:blip r:embed="rId486"/>
                <a:stretch>
                  <a:fillRect/>
                </a:stretch>
              </p:blipFill>
              <p:spPr>
                <a:xfrm>
                  <a:off x="7619263" y="4104815"/>
                  <a:ext cx="106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72" name="Ink 271">
                  <a:extLst>
                    <a:ext uri="{FF2B5EF4-FFF2-40B4-BE49-F238E27FC236}">
                      <a16:creationId xmlns:a16="http://schemas.microsoft.com/office/drawing/2014/main" id="{03F01FB8-5668-A6E1-6521-ECB729EA53EA}"/>
                    </a:ext>
                  </a:extLst>
                </p14:cNvPr>
                <p14:cNvContentPartPr/>
                <p14:nvPr/>
              </p14:nvContentPartPr>
              <p14:xfrm>
                <a:off x="7758943" y="4099055"/>
                <a:ext cx="79920" cy="142200"/>
              </p14:xfrm>
            </p:contentPart>
          </mc:Choice>
          <mc:Fallback xmlns="">
            <p:pic>
              <p:nvPicPr>
                <p:cNvPr id="1244" name="Ink 1243">
                  <a:extLst>
                    <a:ext uri="{FF2B5EF4-FFF2-40B4-BE49-F238E27FC236}">
                      <a16:creationId xmlns:a16="http://schemas.microsoft.com/office/drawing/2014/main" id="{0721DD19-6F22-01EC-2417-2089DE783D34}"/>
                    </a:ext>
                  </a:extLst>
                </p:cNvPr>
                <p:cNvPicPr/>
                <p:nvPr/>
              </p:nvPicPr>
              <p:blipFill>
                <a:blip r:embed="rId488"/>
                <a:stretch>
                  <a:fillRect/>
                </a:stretch>
              </p:blipFill>
              <p:spPr>
                <a:xfrm>
                  <a:off x="7752823" y="4092935"/>
                  <a:ext cx="92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3" name="Ink 272">
                  <a:extLst>
                    <a:ext uri="{FF2B5EF4-FFF2-40B4-BE49-F238E27FC236}">
                      <a16:creationId xmlns:a16="http://schemas.microsoft.com/office/drawing/2014/main" id="{BAE9077E-182E-51DC-DA9D-30152B358832}"/>
                    </a:ext>
                  </a:extLst>
                </p14:cNvPr>
                <p14:cNvContentPartPr/>
                <p14:nvPr/>
              </p14:nvContentPartPr>
              <p14:xfrm>
                <a:off x="7884223" y="4103375"/>
                <a:ext cx="119880" cy="67320"/>
              </p14:xfrm>
            </p:contentPart>
          </mc:Choice>
          <mc:Fallback xmlns="">
            <p:pic>
              <p:nvPicPr>
                <p:cNvPr id="1245" name="Ink 1244">
                  <a:extLst>
                    <a:ext uri="{FF2B5EF4-FFF2-40B4-BE49-F238E27FC236}">
                      <a16:creationId xmlns:a16="http://schemas.microsoft.com/office/drawing/2014/main" id="{B5B2B48C-3ECC-4A9F-9CCC-6707B9F5F32C}"/>
                    </a:ext>
                  </a:extLst>
                </p:cNvPr>
                <p:cNvPicPr/>
                <p:nvPr/>
              </p:nvPicPr>
              <p:blipFill>
                <a:blip r:embed="rId490"/>
                <a:stretch>
                  <a:fillRect/>
                </a:stretch>
              </p:blipFill>
              <p:spPr>
                <a:xfrm>
                  <a:off x="7878103" y="4097255"/>
                  <a:ext cx="132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74" name="Ink 273">
                  <a:extLst>
                    <a:ext uri="{FF2B5EF4-FFF2-40B4-BE49-F238E27FC236}">
                      <a16:creationId xmlns:a16="http://schemas.microsoft.com/office/drawing/2014/main" id="{96D8F67A-2BAE-7E7E-66C8-328C190329ED}"/>
                    </a:ext>
                  </a:extLst>
                </p14:cNvPr>
                <p14:cNvContentPartPr/>
                <p14:nvPr/>
              </p14:nvContentPartPr>
              <p14:xfrm>
                <a:off x="8028943" y="4110215"/>
                <a:ext cx="85680" cy="58320"/>
              </p14:xfrm>
            </p:contentPart>
          </mc:Choice>
          <mc:Fallback xmlns="">
            <p:pic>
              <p:nvPicPr>
                <p:cNvPr id="1246" name="Ink 1245">
                  <a:extLst>
                    <a:ext uri="{FF2B5EF4-FFF2-40B4-BE49-F238E27FC236}">
                      <a16:creationId xmlns:a16="http://schemas.microsoft.com/office/drawing/2014/main" id="{3338637D-350B-C1E8-3A1D-8AB9DE7E9BE2}"/>
                    </a:ext>
                  </a:extLst>
                </p:cNvPr>
                <p:cNvPicPr/>
                <p:nvPr/>
              </p:nvPicPr>
              <p:blipFill>
                <a:blip r:embed="rId492"/>
                <a:stretch>
                  <a:fillRect/>
                </a:stretch>
              </p:blipFill>
              <p:spPr>
                <a:xfrm>
                  <a:off x="8022823" y="4104095"/>
                  <a:ext cx="97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75" name="Ink 274">
                  <a:extLst>
                    <a:ext uri="{FF2B5EF4-FFF2-40B4-BE49-F238E27FC236}">
                      <a16:creationId xmlns:a16="http://schemas.microsoft.com/office/drawing/2014/main" id="{3F91A8F5-6EF9-B25F-1732-F127172FDDCB}"/>
                    </a:ext>
                  </a:extLst>
                </p14:cNvPr>
                <p14:cNvContentPartPr/>
                <p14:nvPr/>
              </p14:nvContentPartPr>
              <p14:xfrm>
                <a:off x="8125063" y="4112015"/>
                <a:ext cx="111600" cy="66960"/>
              </p14:xfrm>
            </p:contentPart>
          </mc:Choice>
          <mc:Fallback xmlns="">
            <p:pic>
              <p:nvPicPr>
                <p:cNvPr id="1247" name="Ink 1246">
                  <a:extLst>
                    <a:ext uri="{FF2B5EF4-FFF2-40B4-BE49-F238E27FC236}">
                      <a16:creationId xmlns:a16="http://schemas.microsoft.com/office/drawing/2014/main" id="{B1CDD627-B674-0C51-04F1-958281974202}"/>
                    </a:ext>
                  </a:extLst>
                </p:cNvPr>
                <p:cNvPicPr/>
                <p:nvPr/>
              </p:nvPicPr>
              <p:blipFill>
                <a:blip r:embed="rId494"/>
                <a:stretch>
                  <a:fillRect/>
                </a:stretch>
              </p:blipFill>
              <p:spPr>
                <a:xfrm>
                  <a:off x="8118943" y="4105895"/>
                  <a:ext cx="123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6" name="Ink 275">
                  <a:extLst>
                    <a:ext uri="{FF2B5EF4-FFF2-40B4-BE49-F238E27FC236}">
                      <a16:creationId xmlns:a16="http://schemas.microsoft.com/office/drawing/2014/main" id="{5ED1EBD1-B738-D049-AF76-23C2C3D648C4}"/>
                    </a:ext>
                  </a:extLst>
                </p14:cNvPr>
                <p14:cNvContentPartPr/>
                <p14:nvPr/>
              </p14:nvContentPartPr>
              <p14:xfrm>
                <a:off x="7193391" y="3831629"/>
                <a:ext cx="115200" cy="391320"/>
              </p14:xfrm>
            </p:contentPart>
          </mc:Choice>
          <mc:Fallback xmlns="">
            <p:pic>
              <p:nvPicPr>
                <p:cNvPr id="1248" name="Ink 1247">
                  <a:extLst>
                    <a:ext uri="{FF2B5EF4-FFF2-40B4-BE49-F238E27FC236}">
                      <a16:creationId xmlns:a16="http://schemas.microsoft.com/office/drawing/2014/main" id="{4A2465E0-5A24-6861-F017-6D3D197494F2}"/>
                    </a:ext>
                  </a:extLst>
                </p:cNvPr>
                <p:cNvPicPr/>
                <p:nvPr/>
              </p:nvPicPr>
              <p:blipFill>
                <a:blip r:embed="rId496"/>
                <a:stretch>
                  <a:fillRect/>
                </a:stretch>
              </p:blipFill>
              <p:spPr>
                <a:xfrm>
                  <a:off x="7187271" y="3825509"/>
                  <a:ext cx="1274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7" name="Ink 276">
                  <a:extLst>
                    <a:ext uri="{FF2B5EF4-FFF2-40B4-BE49-F238E27FC236}">
                      <a16:creationId xmlns:a16="http://schemas.microsoft.com/office/drawing/2014/main" id="{7523D742-5D97-FF6E-DFF1-8C93B7D9C6FD}"/>
                    </a:ext>
                  </a:extLst>
                </p14:cNvPr>
                <p14:cNvContentPartPr/>
                <p14:nvPr/>
              </p14:nvContentPartPr>
              <p14:xfrm>
                <a:off x="8320191" y="3847829"/>
                <a:ext cx="160560" cy="393120"/>
              </p14:xfrm>
            </p:contentPart>
          </mc:Choice>
          <mc:Fallback xmlns="">
            <p:pic>
              <p:nvPicPr>
                <p:cNvPr id="1249" name="Ink 1248">
                  <a:extLst>
                    <a:ext uri="{FF2B5EF4-FFF2-40B4-BE49-F238E27FC236}">
                      <a16:creationId xmlns:a16="http://schemas.microsoft.com/office/drawing/2014/main" id="{404F52BA-DF84-6AB5-B7C6-6DAAE70D1337}"/>
                    </a:ext>
                  </a:extLst>
                </p:cNvPr>
                <p:cNvPicPr/>
                <p:nvPr/>
              </p:nvPicPr>
              <p:blipFill>
                <a:blip r:embed="rId498"/>
                <a:stretch>
                  <a:fillRect/>
                </a:stretch>
              </p:blipFill>
              <p:spPr>
                <a:xfrm>
                  <a:off x="8314071" y="3841709"/>
                  <a:ext cx="172800" cy="405360"/>
                </a:xfrm>
                <a:prstGeom prst="rect">
                  <a:avLst/>
                </a:prstGeom>
              </p:spPr>
            </p:pic>
          </mc:Fallback>
        </mc:AlternateContent>
      </p:grpSp>
      <p:grpSp>
        <p:nvGrpSpPr>
          <p:cNvPr id="278" name="Group 277">
            <a:extLst>
              <a:ext uri="{FF2B5EF4-FFF2-40B4-BE49-F238E27FC236}">
                <a16:creationId xmlns:a16="http://schemas.microsoft.com/office/drawing/2014/main" id="{73416AE7-F3CF-B4DC-68A0-A4D61C83B259}"/>
              </a:ext>
            </a:extLst>
          </p:cNvPr>
          <p:cNvGrpSpPr/>
          <p:nvPr/>
        </p:nvGrpSpPr>
        <p:grpSpPr>
          <a:xfrm>
            <a:off x="6887076" y="3833210"/>
            <a:ext cx="230760" cy="211680"/>
            <a:chOff x="6688671" y="3470909"/>
            <a:chExt cx="230760" cy="211680"/>
          </a:xfrm>
        </p:grpSpPr>
        <mc:AlternateContent xmlns:mc="http://schemas.openxmlformats.org/markup-compatibility/2006" xmlns:p14="http://schemas.microsoft.com/office/powerpoint/2010/main">
          <mc:Choice Requires="p14">
            <p:contentPart p14:bwMode="auto" r:id="rId499">
              <p14:nvContentPartPr>
                <p14:cNvPr id="279" name="Ink 278">
                  <a:extLst>
                    <a:ext uri="{FF2B5EF4-FFF2-40B4-BE49-F238E27FC236}">
                      <a16:creationId xmlns:a16="http://schemas.microsoft.com/office/drawing/2014/main" id="{B88E36E9-FB68-353A-6E1A-E29136960BF2}"/>
                    </a:ext>
                  </a:extLst>
                </p14:cNvPr>
                <p14:cNvContentPartPr/>
                <p14:nvPr/>
              </p14:nvContentPartPr>
              <p14:xfrm>
                <a:off x="6688671" y="3470909"/>
                <a:ext cx="165240" cy="166320"/>
              </p14:xfrm>
            </p:contentPart>
          </mc:Choice>
          <mc:Fallback xmlns="">
            <p:pic>
              <p:nvPicPr>
                <p:cNvPr id="1251" name="Ink 1250">
                  <a:extLst>
                    <a:ext uri="{FF2B5EF4-FFF2-40B4-BE49-F238E27FC236}">
                      <a16:creationId xmlns:a16="http://schemas.microsoft.com/office/drawing/2014/main" id="{1EAA6530-DF2D-F165-B802-1DB123A90E91}"/>
                    </a:ext>
                  </a:extLst>
                </p:cNvPr>
                <p:cNvPicPr/>
                <p:nvPr/>
              </p:nvPicPr>
              <p:blipFill>
                <a:blip r:embed="rId500"/>
                <a:stretch>
                  <a:fillRect/>
                </a:stretch>
              </p:blipFill>
              <p:spPr>
                <a:xfrm>
                  <a:off x="6682551" y="3464789"/>
                  <a:ext cx="177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0" name="Ink 279">
                  <a:extLst>
                    <a:ext uri="{FF2B5EF4-FFF2-40B4-BE49-F238E27FC236}">
                      <a16:creationId xmlns:a16="http://schemas.microsoft.com/office/drawing/2014/main" id="{37C3A058-D119-2D1D-7AD5-C419C7CA286B}"/>
                    </a:ext>
                  </a:extLst>
                </p14:cNvPr>
                <p14:cNvContentPartPr/>
                <p14:nvPr/>
              </p14:nvContentPartPr>
              <p14:xfrm>
                <a:off x="6827991" y="3590069"/>
                <a:ext cx="91440" cy="92520"/>
              </p14:xfrm>
            </p:contentPart>
          </mc:Choice>
          <mc:Fallback xmlns="">
            <p:pic>
              <p:nvPicPr>
                <p:cNvPr id="1252" name="Ink 1251">
                  <a:extLst>
                    <a:ext uri="{FF2B5EF4-FFF2-40B4-BE49-F238E27FC236}">
                      <a16:creationId xmlns:a16="http://schemas.microsoft.com/office/drawing/2014/main" id="{E054C111-11E9-29EF-78B1-4E99AC9AEA8D}"/>
                    </a:ext>
                  </a:extLst>
                </p:cNvPr>
                <p:cNvPicPr/>
                <p:nvPr/>
              </p:nvPicPr>
              <p:blipFill>
                <a:blip r:embed="rId502"/>
                <a:stretch>
                  <a:fillRect/>
                </a:stretch>
              </p:blipFill>
              <p:spPr>
                <a:xfrm>
                  <a:off x="6821871" y="3583949"/>
                  <a:ext cx="103680" cy="104760"/>
                </a:xfrm>
                <a:prstGeom prst="rect">
                  <a:avLst/>
                </a:prstGeom>
              </p:spPr>
            </p:pic>
          </mc:Fallback>
        </mc:AlternateContent>
      </p:grpSp>
      <p:sp>
        <p:nvSpPr>
          <p:cNvPr id="282" name="Arc 281">
            <a:extLst>
              <a:ext uri="{FF2B5EF4-FFF2-40B4-BE49-F238E27FC236}">
                <a16:creationId xmlns:a16="http://schemas.microsoft.com/office/drawing/2014/main" id="{2B8CFBB8-FD2A-3D77-925A-0DB8DD7450A3}"/>
              </a:ext>
            </a:extLst>
          </p:cNvPr>
          <p:cNvSpPr/>
          <p:nvPr/>
        </p:nvSpPr>
        <p:spPr bwMode="auto">
          <a:xfrm rot="1261318" flipV="1">
            <a:off x="2078822" y="5744830"/>
            <a:ext cx="1070250" cy="409688"/>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A69AA23A-F1BC-FCD8-8DE8-1ABAB5326D33}"/>
                  </a:ext>
                </a:extLst>
              </p:cNvPr>
              <p:cNvSpPr txBox="1"/>
              <p:nvPr/>
            </p:nvSpPr>
            <p:spPr>
              <a:xfrm>
                <a:off x="3349953" y="5699106"/>
                <a:ext cx="4017661" cy="830997"/>
              </a:xfrm>
              <a:prstGeom prst="rect">
                <a:avLst/>
              </a:prstGeom>
              <a:noFill/>
            </p:spPr>
            <p:txBody>
              <a:bodyPr wrap="square">
                <a:spAutoFit/>
              </a:bodyPr>
              <a:lstStyle/>
              <a:p>
                <a:pPr marL="0" indent="0" algn="ctr">
                  <a:lnSpc>
                    <a:spcPct val="100000"/>
                  </a:lnSpc>
                  <a:buFont typeface="Arial" panose="020B0604020202020204" pitchFamily="34" charset="0"/>
                  <a:buNone/>
                </a:pPr>
                <a:r>
                  <a:rPr lang="en-US" sz="2400" b="1" dirty="0"/>
                  <a:t>Inner product </a:t>
                </a:r>
                <a:endParaRPr lang="en-US" sz="2400" i="1" dirty="0">
                  <a:latin typeface="Cambria Math" panose="02040503050406030204" pitchFamily="18" charset="0"/>
                </a:endParaRPr>
              </a:p>
              <a:p>
                <a:pPr marL="0" indent="0">
                  <a:lnSpc>
                    <a:spcPct val="10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𝑘</m:t>
                      </m:r>
                      <m:d>
                        <m:dPr>
                          <m:ctrlPr>
                            <a:rPr lang="en-US" sz="2400" i="1" smtClean="0">
                              <a:latin typeface="Cambria Math" panose="02040503050406030204" pitchFamily="18" charset="0"/>
                            </a:rPr>
                          </m:ctrlPr>
                        </m:dPr>
                        <m:e>
                          <m:r>
                            <a:rPr lang="en-US" sz="2400" i="1" smtClean="0">
                              <a:latin typeface="Cambria Math" panose="02040503050406030204" pitchFamily="18" charset="0"/>
                            </a:rPr>
                            <m:t>𝑥</m:t>
                          </m:r>
                          <m:r>
                            <a:rPr lang="en-US" sz="240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𝑥</m:t>
                              </m:r>
                            </m:e>
                            <m:sup>
                              <m:r>
                                <a:rPr lang="en-US" sz="2400" i="1" smtClean="0">
                                  <a:latin typeface="Cambria Math" panose="02040503050406030204" pitchFamily="18" charset="0"/>
                                </a:rPr>
                                <m:t>′</m:t>
                              </m:r>
                            </m:sup>
                          </m:sSup>
                        </m:e>
                      </m:d>
                      <m:r>
                        <a:rPr lang="en-US" sz="240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𝜑</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e>
                            <m:e>
                              <m:r>
                                <a:rPr lang="en-US" sz="2400" i="1" smtClean="0">
                                  <a:latin typeface="Cambria Math" panose="02040503050406030204" pitchFamily="18" charset="0"/>
                                  <a:ea typeface="Cambria Math" panose="02040503050406030204" pitchFamily="18" charset="0"/>
                                </a:rPr>
                                <m:t>𝜑</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e>
                          </m:d>
                          <m:r>
                            <a:rPr lang="en-US" sz="2400" i="1" smtClean="0">
                              <a:latin typeface="Cambria Math" panose="02040503050406030204" pitchFamily="18" charset="0"/>
                            </a:rPr>
                            <m:t>|</m:t>
                          </m:r>
                        </m:e>
                        <m:sup>
                          <m:r>
                            <a:rPr lang="en-US" sz="2400" i="1" smtClean="0">
                              <a:latin typeface="Cambria Math" panose="02040503050406030204" pitchFamily="18" charset="0"/>
                            </a:rPr>
                            <m:t>2</m:t>
                          </m:r>
                        </m:sup>
                      </m:sSup>
                    </m:oMath>
                  </m:oMathPara>
                </a14:m>
                <a:endParaRPr lang="en-US" sz="1800" b="1" dirty="0"/>
              </a:p>
            </p:txBody>
          </p:sp>
        </mc:Choice>
        <mc:Fallback xmlns="">
          <p:sp>
            <p:nvSpPr>
              <p:cNvPr id="284" name="TextBox 283">
                <a:extLst>
                  <a:ext uri="{FF2B5EF4-FFF2-40B4-BE49-F238E27FC236}">
                    <a16:creationId xmlns:a16="http://schemas.microsoft.com/office/drawing/2014/main" id="{A69AA23A-F1BC-FCD8-8DE8-1ABAB5326D33}"/>
                  </a:ext>
                </a:extLst>
              </p:cNvPr>
              <p:cNvSpPr txBox="1">
                <a:spLocks noRot="1" noChangeAspect="1" noMove="1" noResize="1" noEditPoints="1" noAdjustHandles="1" noChangeArrowheads="1" noChangeShapeType="1" noTextEdit="1"/>
              </p:cNvSpPr>
              <p:nvPr/>
            </p:nvSpPr>
            <p:spPr>
              <a:xfrm>
                <a:off x="3349953" y="5699106"/>
                <a:ext cx="4017661" cy="830997"/>
              </a:xfrm>
              <a:prstGeom prst="rect">
                <a:avLst/>
              </a:prstGeom>
              <a:blipFill>
                <a:blip r:embed="rId503"/>
                <a:stretch>
                  <a:fillRect t="-5882" b="-11029"/>
                </a:stretch>
              </a:blipFill>
            </p:spPr>
            <p:txBody>
              <a:bodyPr/>
              <a:lstStyle/>
              <a:p>
                <a:r>
                  <a:rPr lang="en-US">
                    <a:noFill/>
                  </a:rPr>
                  <a:t> </a:t>
                </a:r>
              </a:p>
            </p:txBody>
          </p:sp>
        </mc:Fallback>
      </mc:AlternateContent>
    </p:spTree>
    <p:extLst>
      <p:ext uri="{BB962C8B-B14F-4D97-AF65-F5344CB8AC3E}">
        <p14:creationId xmlns:p14="http://schemas.microsoft.com/office/powerpoint/2010/main" val="13237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282" grpId="0" animBg="1"/>
      <p:bldP spid="2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8DED9-D307-8167-6114-D573DBBAC591}"/>
            </a:ext>
          </a:extLst>
        </p:cNvPr>
        <p:cNvGrpSpPr/>
        <p:nvPr/>
      </p:nvGrpSpPr>
      <p:grpSpPr>
        <a:xfrm>
          <a:off x="0" y="0"/>
          <a:ext cx="0" cy="0"/>
          <a:chOff x="0" y="0"/>
          <a:chExt cx="0" cy="0"/>
        </a:xfrm>
      </p:grpSpPr>
      <p:sp>
        <p:nvSpPr>
          <p:cNvPr id="281" name="Rectangle: Rounded Corners 280">
            <a:extLst>
              <a:ext uri="{FF2B5EF4-FFF2-40B4-BE49-F238E27FC236}">
                <a16:creationId xmlns:a16="http://schemas.microsoft.com/office/drawing/2014/main" id="{186DD43F-6A12-175A-0C82-B4F37607DD68}"/>
              </a:ext>
            </a:extLst>
          </p:cNvPr>
          <p:cNvSpPr/>
          <p:nvPr/>
        </p:nvSpPr>
        <p:spPr>
          <a:xfrm>
            <a:off x="7336086" y="3713731"/>
            <a:ext cx="1437840" cy="100032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9E1A859-4B7D-4F4F-7857-B63E08DAE25C}"/>
              </a:ext>
            </a:extLst>
          </p:cNvPr>
          <p:cNvSpPr>
            <a:spLocks noGrp="1"/>
          </p:cNvSpPr>
          <p:nvPr>
            <p:ph type="title"/>
          </p:nvPr>
        </p:nvSpPr>
        <p:spPr/>
        <p:txBody>
          <a:bodyPr/>
          <a:lstStyle/>
          <a:p>
            <a:r>
              <a:rPr lang="en-US" dirty="0"/>
              <a:t>The kernel method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3CE251A-8004-FDC9-D8FF-C32D16B284DF}"/>
                  </a:ext>
                </a:extLst>
              </p14:cNvPr>
              <p14:cNvContentPartPr/>
              <p14:nvPr/>
            </p14:nvContentPartPr>
            <p14:xfrm>
              <a:off x="5049878" y="2661139"/>
              <a:ext cx="360" cy="2160"/>
            </p14:xfrm>
          </p:contentPart>
        </mc:Choice>
        <mc:Fallback xmlns="">
          <p:pic>
            <p:nvPicPr>
              <p:cNvPr id="4" name="Ink 3">
                <a:extLst>
                  <a:ext uri="{FF2B5EF4-FFF2-40B4-BE49-F238E27FC236}">
                    <a16:creationId xmlns:a16="http://schemas.microsoft.com/office/drawing/2014/main" id="{23CE251A-8004-FDC9-D8FF-C32D16B284DF}"/>
                  </a:ext>
                </a:extLst>
              </p:cNvPr>
              <p:cNvPicPr/>
              <p:nvPr/>
            </p:nvPicPr>
            <p:blipFill>
              <a:blip r:embed="rId3"/>
              <a:stretch>
                <a:fillRect/>
              </a:stretch>
            </p:blipFill>
            <p:spPr>
              <a:xfrm>
                <a:off x="5043758" y="2653795"/>
                <a:ext cx="12600" cy="168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872A18F-48AC-9611-3E9B-67A7A517318A}"/>
                  </a:ext>
                </a:extLst>
              </p14:cNvPr>
              <p14:cNvContentPartPr/>
              <p14:nvPr/>
            </p14:nvContentPartPr>
            <p14:xfrm>
              <a:off x="2388398" y="2273059"/>
              <a:ext cx="186120" cy="2322360"/>
            </p14:xfrm>
          </p:contentPart>
        </mc:Choice>
        <mc:Fallback xmlns="">
          <p:pic>
            <p:nvPicPr>
              <p:cNvPr id="5" name="Ink 4">
                <a:extLst>
                  <a:ext uri="{FF2B5EF4-FFF2-40B4-BE49-F238E27FC236}">
                    <a16:creationId xmlns:a16="http://schemas.microsoft.com/office/drawing/2014/main" id="{B872A18F-48AC-9611-3E9B-67A7A517318A}"/>
                  </a:ext>
                </a:extLst>
              </p:cNvPr>
              <p:cNvPicPr/>
              <p:nvPr/>
            </p:nvPicPr>
            <p:blipFill>
              <a:blip r:embed="rId5"/>
              <a:stretch>
                <a:fillRect/>
              </a:stretch>
            </p:blipFill>
            <p:spPr>
              <a:xfrm>
                <a:off x="2382278" y="2266938"/>
                <a:ext cx="198360" cy="23346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9AB651-4F7A-2972-6144-C7FB1FBDC74B}"/>
                  </a:ext>
                </a:extLst>
              </p14:cNvPr>
              <p14:cNvContentPartPr/>
              <p14:nvPr/>
            </p14:nvContentPartPr>
            <p14:xfrm>
              <a:off x="1149278" y="3338299"/>
              <a:ext cx="2963880" cy="109800"/>
            </p14:xfrm>
          </p:contentPart>
        </mc:Choice>
        <mc:Fallback xmlns="">
          <p:pic>
            <p:nvPicPr>
              <p:cNvPr id="6" name="Ink 5">
                <a:extLst>
                  <a:ext uri="{FF2B5EF4-FFF2-40B4-BE49-F238E27FC236}">
                    <a16:creationId xmlns:a16="http://schemas.microsoft.com/office/drawing/2014/main" id="{4D9AB651-4F7A-2972-6144-C7FB1FBDC74B}"/>
                  </a:ext>
                </a:extLst>
              </p:cNvPr>
              <p:cNvPicPr/>
              <p:nvPr/>
            </p:nvPicPr>
            <p:blipFill>
              <a:blip r:embed="rId7"/>
              <a:stretch>
                <a:fillRect/>
              </a:stretch>
            </p:blipFill>
            <p:spPr>
              <a:xfrm>
                <a:off x="1143158" y="3332179"/>
                <a:ext cx="2976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57DE317-663F-D003-F2D4-DF08CCCBADAA}"/>
                  </a:ext>
                </a:extLst>
              </p14:cNvPr>
              <p14:cNvContentPartPr/>
              <p14:nvPr/>
            </p14:nvContentPartPr>
            <p14:xfrm>
              <a:off x="2606558" y="3435139"/>
              <a:ext cx="61560" cy="56160"/>
            </p14:xfrm>
          </p:contentPart>
        </mc:Choice>
        <mc:Fallback xmlns="">
          <p:pic>
            <p:nvPicPr>
              <p:cNvPr id="7" name="Ink 6">
                <a:extLst>
                  <a:ext uri="{FF2B5EF4-FFF2-40B4-BE49-F238E27FC236}">
                    <a16:creationId xmlns:a16="http://schemas.microsoft.com/office/drawing/2014/main" id="{B57DE317-663F-D003-F2D4-DF08CCCBADAA}"/>
                  </a:ext>
                </a:extLst>
              </p:cNvPr>
              <p:cNvPicPr/>
              <p:nvPr/>
            </p:nvPicPr>
            <p:blipFill>
              <a:blip r:embed="rId9"/>
              <a:stretch>
                <a:fillRect/>
              </a:stretch>
            </p:blipFill>
            <p:spPr>
              <a:xfrm>
                <a:off x="2600402" y="3429058"/>
                <a:ext cx="73872" cy="6832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AF9B3DD1-E97B-BD77-E0C2-65106BC2FD8F}"/>
                  </a:ext>
                </a:extLst>
              </p14:cNvPr>
              <p14:cNvContentPartPr/>
              <p14:nvPr/>
            </p14:nvContentPartPr>
            <p14:xfrm>
              <a:off x="1864238" y="2627659"/>
              <a:ext cx="76680" cy="97560"/>
            </p14:xfrm>
          </p:contentPart>
        </mc:Choice>
        <mc:Fallback xmlns="">
          <p:pic>
            <p:nvPicPr>
              <p:cNvPr id="8" name="Ink 7">
                <a:extLst>
                  <a:ext uri="{FF2B5EF4-FFF2-40B4-BE49-F238E27FC236}">
                    <a16:creationId xmlns:a16="http://schemas.microsoft.com/office/drawing/2014/main" id="{AF9B3DD1-E97B-BD77-E0C2-65106BC2FD8F}"/>
                  </a:ext>
                </a:extLst>
              </p:cNvPr>
              <p:cNvPicPr/>
              <p:nvPr/>
            </p:nvPicPr>
            <p:blipFill>
              <a:blip r:embed="rId11"/>
              <a:stretch>
                <a:fillRect/>
              </a:stretch>
            </p:blipFill>
            <p:spPr>
              <a:xfrm>
                <a:off x="1858147" y="2621539"/>
                <a:ext cx="88863" cy="109800"/>
              </a:xfrm>
              <a:prstGeom prst="rect">
                <a:avLst/>
              </a:prstGeom>
            </p:spPr>
          </p:pic>
        </mc:Fallback>
      </mc:AlternateContent>
      <p:grpSp>
        <p:nvGrpSpPr>
          <p:cNvPr id="9" name="Group 8">
            <a:extLst>
              <a:ext uri="{FF2B5EF4-FFF2-40B4-BE49-F238E27FC236}">
                <a16:creationId xmlns:a16="http://schemas.microsoft.com/office/drawing/2014/main" id="{A7343347-9432-A203-1B9C-5D58E729F856}"/>
              </a:ext>
            </a:extLst>
          </p:cNvPr>
          <p:cNvGrpSpPr/>
          <p:nvPr/>
        </p:nvGrpSpPr>
        <p:grpSpPr>
          <a:xfrm>
            <a:off x="1491998" y="2949499"/>
            <a:ext cx="349560" cy="141840"/>
            <a:chOff x="1241837" y="2164510"/>
            <a:chExt cx="349560" cy="14184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739950F1-DAB2-780B-04C9-A37AAAEEE191}"/>
                    </a:ext>
                  </a:extLst>
                </p14:cNvPr>
                <p14:cNvContentPartPr/>
                <p14:nvPr/>
              </p14:nvContentPartPr>
              <p14:xfrm>
                <a:off x="1508957" y="2164510"/>
                <a:ext cx="82440" cy="99720"/>
              </p14:xfrm>
            </p:contentPart>
          </mc:Choice>
          <mc:Fallback xmlns="">
            <p:pic>
              <p:nvPicPr>
                <p:cNvPr id="10" name="Ink 9">
                  <a:extLst>
                    <a:ext uri="{FF2B5EF4-FFF2-40B4-BE49-F238E27FC236}">
                      <a16:creationId xmlns:a16="http://schemas.microsoft.com/office/drawing/2014/main" id="{739950F1-DAB2-780B-04C9-A37AAAEEE191}"/>
                    </a:ext>
                  </a:extLst>
                </p:cNvPr>
                <p:cNvPicPr/>
                <p:nvPr/>
              </p:nvPicPr>
              <p:blipFill>
                <a:blip r:embed="rId13"/>
                <a:stretch>
                  <a:fillRect/>
                </a:stretch>
              </p:blipFill>
              <p:spPr>
                <a:xfrm>
                  <a:off x="1502837" y="2158390"/>
                  <a:ext cx="94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325BC70-9C19-E143-5657-A76CD64D5F9E}"/>
                    </a:ext>
                  </a:extLst>
                </p14:cNvPr>
                <p14:cNvContentPartPr/>
                <p14:nvPr/>
              </p14:nvContentPartPr>
              <p14:xfrm>
                <a:off x="1241837" y="2212390"/>
                <a:ext cx="82440" cy="93960"/>
              </p14:xfrm>
            </p:contentPart>
          </mc:Choice>
          <mc:Fallback xmlns="">
            <p:pic>
              <p:nvPicPr>
                <p:cNvPr id="11" name="Ink 10">
                  <a:extLst>
                    <a:ext uri="{FF2B5EF4-FFF2-40B4-BE49-F238E27FC236}">
                      <a16:creationId xmlns:a16="http://schemas.microsoft.com/office/drawing/2014/main" id="{9325BC70-9C19-E143-5657-A76CD64D5F9E}"/>
                    </a:ext>
                  </a:extLst>
                </p:cNvPr>
                <p:cNvPicPr/>
                <p:nvPr/>
              </p:nvPicPr>
              <p:blipFill>
                <a:blip r:embed="rId15"/>
                <a:stretch>
                  <a:fillRect/>
                </a:stretch>
              </p:blipFill>
              <p:spPr>
                <a:xfrm>
                  <a:off x="1235717" y="2206270"/>
                  <a:ext cx="9468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0495848-CF3F-4150-6158-AAF24518C084}"/>
                  </a:ext>
                </a:extLst>
              </p14:cNvPr>
              <p14:cNvContentPartPr/>
              <p14:nvPr/>
            </p14:nvContentPartPr>
            <p14:xfrm>
              <a:off x="1622678" y="2720539"/>
              <a:ext cx="60840" cy="74160"/>
            </p14:xfrm>
          </p:contentPart>
        </mc:Choice>
        <mc:Fallback xmlns="">
          <p:pic>
            <p:nvPicPr>
              <p:cNvPr id="12" name="Ink 11">
                <a:extLst>
                  <a:ext uri="{FF2B5EF4-FFF2-40B4-BE49-F238E27FC236}">
                    <a16:creationId xmlns:a16="http://schemas.microsoft.com/office/drawing/2014/main" id="{B0495848-CF3F-4150-6158-AAF24518C084}"/>
                  </a:ext>
                </a:extLst>
              </p:cNvPr>
              <p:cNvPicPr/>
              <p:nvPr/>
            </p:nvPicPr>
            <p:blipFill>
              <a:blip r:embed="rId17"/>
              <a:stretch>
                <a:fillRect/>
              </a:stretch>
            </p:blipFill>
            <p:spPr>
              <a:xfrm>
                <a:off x="1616558" y="2714419"/>
                <a:ext cx="73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4417162D-0074-7C7A-31A8-6D9EFC08F939}"/>
                  </a:ext>
                </a:extLst>
              </p14:cNvPr>
              <p14:cNvContentPartPr/>
              <p14:nvPr/>
            </p14:nvContentPartPr>
            <p14:xfrm>
              <a:off x="2237558" y="2557819"/>
              <a:ext cx="77040" cy="81720"/>
            </p14:xfrm>
          </p:contentPart>
        </mc:Choice>
        <mc:Fallback xmlns="">
          <p:pic>
            <p:nvPicPr>
              <p:cNvPr id="13" name="Ink 12">
                <a:extLst>
                  <a:ext uri="{FF2B5EF4-FFF2-40B4-BE49-F238E27FC236}">
                    <a16:creationId xmlns:a16="http://schemas.microsoft.com/office/drawing/2014/main" id="{4417162D-0074-7C7A-31A8-6D9EFC08F939}"/>
                  </a:ext>
                </a:extLst>
              </p:cNvPr>
              <p:cNvPicPr/>
              <p:nvPr/>
            </p:nvPicPr>
            <p:blipFill>
              <a:blip r:embed="rId19"/>
              <a:stretch>
                <a:fillRect/>
              </a:stretch>
            </p:blipFill>
            <p:spPr>
              <a:xfrm>
                <a:off x="2231438" y="2551699"/>
                <a:ext cx="89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D3B0647-0A17-EA41-7818-2906713F8CFF}"/>
                  </a:ext>
                </a:extLst>
              </p14:cNvPr>
              <p14:cNvContentPartPr/>
              <p14:nvPr/>
            </p14:nvContentPartPr>
            <p14:xfrm>
              <a:off x="2857478" y="2551699"/>
              <a:ext cx="92160" cy="109800"/>
            </p14:xfrm>
          </p:contentPart>
        </mc:Choice>
        <mc:Fallback xmlns="">
          <p:pic>
            <p:nvPicPr>
              <p:cNvPr id="14" name="Ink 13">
                <a:extLst>
                  <a:ext uri="{FF2B5EF4-FFF2-40B4-BE49-F238E27FC236}">
                    <a16:creationId xmlns:a16="http://schemas.microsoft.com/office/drawing/2014/main" id="{1D3B0647-0A17-EA41-7818-2906713F8CFF}"/>
                  </a:ext>
                </a:extLst>
              </p:cNvPr>
              <p:cNvPicPr/>
              <p:nvPr/>
            </p:nvPicPr>
            <p:blipFill>
              <a:blip r:embed="rId21"/>
              <a:stretch>
                <a:fillRect/>
              </a:stretch>
            </p:blipFill>
            <p:spPr>
              <a:xfrm>
                <a:off x="2851358" y="2545579"/>
                <a:ext cx="104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C615B42-B7DD-08F9-7296-4BA7E8AC3BCD}"/>
                  </a:ext>
                </a:extLst>
              </p14:cNvPr>
              <p14:cNvContentPartPr/>
              <p14:nvPr/>
            </p14:nvContentPartPr>
            <p14:xfrm>
              <a:off x="3220358" y="2976499"/>
              <a:ext cx="86040" cy="84240"/>
            </p14:xfrm>
          </p:contentPart>
        </mc:Choice>
        <mc:Fallback xmlns="">
          <p:pic>
            <p:nvPicPr>
              <p:cNvPr id="15" name="Ink 14">
                <a:extLst>
                  <a:ext uri="{FF2B5EF4-FFF2-40B4-BE49-F238E27FC236}">
                    <a16:creationId xmlns:a16="http://schemas.microsoft.com/office/drawing/2014/main" id="{BC615B42-B7DD-08F9-7296-4BA7E8AC3BCD}"/>
                  </a:ext>
                </a:extLst>
              </p:cNvPr>
              <p:cNvPicPr/>
              <p:nvPr/>
            </p:nvPicPr>
            <p:blipFill>
              <a:blip r:embed="rId23"/>
              <a:stretch>
                <a:fillRect/>
              </a:stretch>
            </p:blipFill>
            <p:spPr>
              <a:xfrm>
                <a:off x="3214238" y="2970379"/>
                <a:ext cx="98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89762D42-ECEF-E664-B685-96A34CC7768D}"/>
                  </a:ext>
                </a:extLst>
              </p14:cNvPr>
              <p14:cNvContentPartPr/>
              <p14:nvPr/>
            </p14:nvContentPartPr>
            <p14:xfrm>
              <a:off x="3048638" y="3594259"/>
              <a:ext cx="104400" cy="87480"/>
            </p14:xfrm>
          </p:contentPart>
        </mc:Choice>
        <mc:Fallback xmlns="">
          <p:pic>
            <p:nvPicPr>
              <p:cNvPr id="16" name="Ink 15">
                <a:extLst>
                  <a:ext uri="{FF2B5EF4-FFF2-40B4-BE49-F238E27FC236}">
                    <a16:creationId xmlns:a16="http://schemas.microsoft.com/office/drawing/2014/main" id="{89762D42-ECEF-E664-B685-96A34CC7768D}"/>
                  </a:ext>
                </a:extLst>
              </p:cNvPr>
              <p:cNvPicPr/>
              <p:nvPr/>
            </p:nvPicPr>
            <p:blipFill>
              <a:blip r:embed="rId25"/>
              <a:stretch>
                <a:fillRect/>
              </a:stretch>
            </p:blipFill>
            <p:spPr>
              <a:xfrm>
                <a:off x="3042518" y="3588139"/>
                <a:ext cx="11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B005C4EC-1C62-162F-F1F0-E0CB3AB353E6}"/>
                  </a:ext>
                </a:extLst>
              </p14:cNvPr>
              <p14:cNvContentPartPr/>
              <p14:nvPr/>
            </p14:nvContentPartPr>
            <p14:xfrm>
              <a:off x="1630238" y="3602539"/>
              <a:ext cx="93960" cy="72000"/>
            </p14:xfrm>
          </p:contentPart>
        </mc:Choice>
        <mc:Fallback xmlns="">
          <p:pic>
            <p:nvPicPr>
              <p:cNvPr id="17" name="Ink 16">
                <a:extLst>
                  <a:ext uri="{FF2B5EF4-FFF2-40B4-BE49-F238E27FC236}">
                    <a16:creationId xmlns:a16="http://schemas.microsoft.com/office/drawing/2014/main" id="{B005C4EC-1C62-162F-F1F0-E0CB3AB353E6}"/>
                  </a:ext>
                </a:extLst>
              </p:cNvPr>
              <p:cNvPicPr/>
              <p:nvPr/>
            </p:nvPicPr>
            <p:blipFill>
              <a:blip r:embed="rId27"/>
              <a:stretch>
                <a:fillRect/>
              </a:stretch>
            </p:blipFill>
            <p:spPr>
              <a:xfrm>
                <a:off x="1624118" y="3596388"/>
                <a:ext cx="106200" cy="84302"/>
              </a:xfrm>
              <a:prstGeom prst="rect">
                <a:avLst/>
              </a:prstGeom>
            </p:spPr>
          </p:pic>
        </mc:Fallback>
      </mc:AlternateContent>
      <p:grpSp>
        <p:nvGrpSpPr>
          <p:cNvPr id="18" name="Group 17">
            <a:extLst>
              <a:ext uri="{FF2B5EF4-FFF2-40B4-BE49-F238E27FC236}">
                <a16:creationId xmlns:a16="http://schemas.microsoft.com/office/drawing/2014/main" id="{9A426095-1208-D777-3076-8433AAFEB46D}"/>
              </a:ext>
            </a:extLst>
          </p:cNvPr>
          <p:cNvGrpSpPr/>
          <p:nvPr/>
        </p:nvGrpSpPr>
        <p:grpSpPr>
          <a:xfrm>
            <a:off x="1646078" y="3805939"/>
            <a:ext cx="594720" cy="320040"/>
            <a:chOff x="1395917" y="3020950"/>
            <a:chExt cx="594720" cy="32004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7C20B4A1-9011-BE4B-0A20-76D08F7594B5}"/>
                    </a:ext>
                  </a:extLst>
                </p14:cNvPr>
                <p14:cNvContentPartPr/>
                <p14:nvPr/>
              </p14:nvContentPartPr>
              <p14:xfrm>
                <a:off x="1652957" y="3020950"/>
                <a:ext cx="82440" cy="75960"/>
              </p14:xfrm>
            </p:contentPart>
          </mc:Choice>
          <mc:Fallback xmlns="">
            <p:pic>
              <p:nvPicPr>
                <p:cNvPr id="19" name="Ink 18">
                  <a:extLst>
                    <a:ext uri="{FF2B5EF4-FFF2-40B4-BE49-F238E27FC236}">
                      <a16:creationId xmlns:a16="http://schemas.microsoft.com/office/drawing/2014/main" id="{7C20B4A1-9011-BE4B-0A20-76D08F7594B5}"/>
                    </a:ext>
                  </a:extLst>
                </p:cNvPr>
                <p:cNvPicPr/>
                <p:nvPr/>
              </p:nvPicPr>
              <p:blipFill>
                <a:blip r:embed="rId29"/>
                <a:stretch>
                  <a:fillRect/>
                </a:stretch>
              </p:blipFill>
              <p:spPr>
                <a:xfrm>
                  <a:off x="1646837" y="3014801"/>
                  <a:ext cx="94680" cy="8825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4FAF4307-0A56-56BD-6228-4CCF0E9D8D3F}"/>
                    </a:ext>
                  </a:extLst>
                </p14:cNvPr>
                <p14:cNvContentPartPr/>
                <p14:nvPr/>
              </p14:nvContentPartPr>
              <p14:xfrm>
                <a:off x="1890197" y="3246670"/>
                <a:ext cx="100440" cy="94320"/>
              </p14:xfrm>
            </p:contentPart>
          </mc:Choice>
          <mc:Fallback xmlns="">
            <p:pic>
              <p:nvPicPr>
                <p:cNvPr id="20" name="Ink 19">
                  <a:extLst>
                    <a:ext uri="{FF2B5EF4-FFF2-40B4-BE49-F238E27FC236}">
                      <a16:creationId xmlns:a16="http://schemas.microsoft.com/office/drawing/2014/main" id="{4FAF4307-0A56-56BD-6228-4CCF0E9D8D3F}"/>
                    </a:ext>
                  </a:extLst>
                </p:cNvPr>
                <p:cNvPicPr/>
                <p:nvPr/>
              </p:nvPicPr>
              <p:blipFill>
                <a:blip r:embed="rId31"/>
                <a:stretch>
                  <a:fillRect/>
                </a:stretch>
              </p:blipFill>
              <p:spPr>
                <a:xfrm>
                  <a:off x="1884077" y="3240550"/>
                  <a:ext cx="112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0CA9FFED-CBA1-31EC-BE71-3E109AC8CB7C}"/>
                    </a:ext>
                  </a:extLst>
                </p14:cNvPr>
                <p14:cNvContentPartPr/>
                <p14:nvPr/>
              </p14:nvContentPartPr>
              <p14:xfrm>
                <a:off x="1395917" y="3154870"/>
                <a:ext cx="99720" cy="110880"/>
              </p14:xfrm>
            </p:contentPart>
          </mc:Choice>
          <mc:Fallback xmlns="">
            <p:pic>
              <p:nvPicPr>
                <p:cNvPr id="21" name="Ink 20">
                  <a:extLst>
                    <a:ext uri="{FF2B5EF4-FFF2-40B4-BE49-F238E27FC236}">
                      <a16:creationId xmlns:a16="http://schemas.microsoft.com/office/drawing/2014/main" id="{0CA9FFED-CBA1-31EC-BE71-3E109AC8CB7C}"/>
                    </a:ext>
                  </a:extLst>
                </p:cNvPr>
                <p:cNvPicPr/>
                <p:nvPr/>
              </p:nvPicPr>
              <p:blipFill>
                <a:blip r:embed="rId33"/>
                <a:stretch>
                  <a:fillRect/>
                </a:stretch>
              </p:blipFill>
              <p:spPr>
                <a:xfrm>
                  <a:off x="1389797" y="3148750"/>
                  <a:ext cx="11196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5EB98F73-5DBC-CFD0-CB16-E323E585B13D}"/>
                  </a:ext>
                </a:extLst>
              </p14:cNvPr>
              <p14:cNvContentPartPr/>
              <p14:nvPr/>
            </p14:nvContentPartPr>
            <p14:xfrm>
              <a:off x="2752718" y="3909979"/>
              <a:ext cx="86040" cy="99000"/>
            </p14:xfrm>
          </p:contentPart>
        </mc:Choice>
        <mc:Fallback xmlns="">
          <p:pic>
            <p:nvPicPr>
              <p:cNvPr id="22" name="Ink 21">
                <a:extLst>
                  <a:ext uri="{FF2B5EF4-FFF2-40B4-BE49-F238E27FC236}">
                    <a16:creationId xmlns:a16="http://schemas.microsoft.com/office/drawing/2014/main" id="{5EB98F73-5DBC-CFD0-CB16-E323E585B13D}"/>
                  </a:ext>
                </a:extLst>
              </p:cNvPr>
              <p:cNvPicPr/>
              <p:nvPr/>
            </p:nvPicPr>
            <p:blipFill>
              <a:blip r:embed="rId35"/>
              <a:stretch>
                <a:fillRect/>
              </a:stretch>
            </p:blipFill>
            <p:spPr>
              <a:xfrm>
                <a:off x="2746598" y="3903837"/>
                <a:ext cx="98280" cy="11128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60AA2006-9051-FB84-A06F-E6874E7EE943}"/>
                  </a:ext>
                </a:extLst>
              </p14:cNvPr>
              <p14:cNvContentPartPr/>
              <p14:nvPr/>
            </p14:nvContentPartPr>
            <p14:xfrm>
              <a:off x="3405398" y="3647899"/>
              <a:ext cx="97920" cy="99360"/>
            </p14:xfrm>
          </p:contentPart>
        </mc:Choice>
        <mc:Fallback xmlns="">
          <p:pic>
            <p:nvPicPr>
              <p:cNvPr id="23" name="Ink 22">
                <a:extLst>
                  <a:ext uri="{FF2B5EF4-FFF2-40B4-BE49-F238E27FC236}">
                    <a16:creationId xmlns:a16="http://schemas.microsoft.com/office/drawing/2014/main" id="{60AA2006-9051-FB84-A06F-E6874E7EE943}"/>
                  </a:ext>
                </a:extLst>
              </p:cNvPr>
              <p:cNvPicPr/>
              <p:nvPr/>
            </p:nvPicPr>
            <p:blipFill>
              <a:blip r:embed="rId37"/>
              <a:stretch>
                <a:fillRect/>
              </a:stretch>
            </p:blipFill>
            <p:spPr>
              <a:xfrm>
                <a:off x="3399300" y="3641779"/>
                <a:ext cx="110115"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16F12755-31B2-80D0-B56F-A264BA55502D}"/>
                  </a:ext>
                </a:extLst>
              </p14:cNvPr>
              <p14:cNvContentPartPr/>
              <p14:nvPr/>
            </p14:nvContentPartPr>
            <p14:xfrm>
              <a:off x="3572438" y="3136699"/>
              <a:ext cx="106200" cy="60480"/>
            </p14:xfrm>
          </p:contentPart>
        </mc:Choice>
        <mc:Fallback xmlns="">
          <p:pic>
            <p:nvPicPr>
              <p:cNvPr id="24" name="Ink 23">
                <a:extLst>
                  <a:ext uri="{FF2B5EF4-FFF2-40B4-BE49-F238E27FC236}">
                    <a16:creationId xmlns:a16="http://schemas.microsoft.com/office/drawing/2014/main" id="{16F12755-31B2-80D0-B56F-A264BA55502D}"/>
                  </a:ext>
                </a:extLst>
              </p:cNvPr>
              <p:cNvPicPr/>
              <p:nvPr/>
            </p:nvPicPr>
            <p:blipFill>
              <a:blip r:embed="rId39"/>
              <a:stretch>
                <a:fillRect/>
              </a:stretch>
            </p:blipFill>
            <p:spPr>
              <a:xfrm>
                <a:off x="3566318" y="3130542"/>
                <a:ext cx="118440" cy="7279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72DB32F7-7C4A-1BE2-86DB-EDC0922B3502}"/>
                  </a:ext>
                </a:extLst>
              </p14:cNvPr>
              <p14:cNvContentPartPr/>
              <p14:nvPr/>
            </p14:nvContentPartPr>
            <p14:xfrm>
              <a:off x="3250598" y="2679859"/>
              <a:ext cx="99360" cy="79200"/>
            </p14:xfrm>
          </p:contentPart>
        </mc:Choice>
        <mc:Fallback xmlns="">
          <p:pic>
            <p:nvPicPr>
              <p:cNvPr id="25" name="Ink 24">
                <a:extLst>
                  <a:ext uri="{FF2B5EF4-FFF2-40B4-BE49-F238E27FC236}">
                    <a16:creationId xmlns:a16="http://schemas.microsoft.com/office/drawing/2014/main" id="{72DB32F7-7C4A-1BE2-86DB-EDC0922B3502}"/>
                  </a:ext>
                </a:extLst>
              </p:cNvPr>
              <p:cNvPicPr/>
              <p:nvPr/>
            </p:nvPicPr>
            <p:blipFill>
              <a:blip r:embed="rId41"/>
              <a:stretch>
                <a:fillRect/>
              </a:stretch>
            </p:blipFill>
            <p:spPr>
              <a:xfrm>
                <a:off x="3244478" y="2673739"/>
                <a:ext cx="111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D8424433-3B7F-B7D7-377F-DAA5C1A460A3}"/>
                  </a:ext>
                </a:extLst>
              </p14:cNvPr>
              <p14:cNvContentPartPr/>
              <p14:nvPr/>
            </p14:nvContentPartPr>
            <p14:xfrm>
              <a:off x="7222948" y="2090179"/>
              <a:ext cx="37800" cy="2523960"/>
            </p14:xfrm>
          </p:contentPart>
        </mc:Choice>
        <mc:Fallback xmlns="">
          <p:pic>
            <p:nvPicPr>
              <p:cNvPr id="26" name="Ink 25">
                <a:extLst>
                  <a:ext uri="{FF2B5EF4-FFF2-40B4-BE49-F238E27FC236}">
                    <a16:creationId xmlns:a16="http://schemas.microsoft.com/office/drawing/2014/main" id="{D8424433-3B7F-B7D7-377F-DAA5C1A460A3}"/>
                  </a:ext>
                </a:extLst>
              </p:cNvPr>
              <p:cNvPicPr/>
              <p:nvPr/>
            </p:nvPicPr>
            <p:blipFill>
              <a:blip r:embed="rId43"/>
              <a:stretch>
                <a:fillRect/>
              </a:stretch>
            </p:blipFill>
            <p:spPr>
              <a:xfrm>
                <a:off x="7216828" y="2084059"/>
                <a:ext cx="50040" cy="253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E6FBB6C9-581F-1C6C-1121-332F9C5198CE}"/>
                  </a:ext>
                </a:extLst>
              </p14:cNvPr>
              <p14:cNvContentPartPr/>
              <p14:nvPr/>
            </p14:nvContentPartPr>
            <p14:xfrm>
              <a:off x="2282558" y="3035539"/>
              <a:ext cx="67320" cy="50400"/>
            </p14:xfrm>
          </p:contentPart>
        </mc:Choice>
        <mc:Fallback xmlns="">
          <p:pic>
            <p:nvPicPr>
              <p:cNvPr id="27" name="Ink 26">
                <a:extLst>
                  <a:ext uri="{FF2B5EF4-FFF2-40B4-BE49-F238E27FC236}">
                    <a16:creationId xmlns:a16="http://schemas.microsoft.com/office/drawing/2014/main" id="{E6FBB6C9-581F-1C6C-1121-332F9C5198CE}"/>
                  </a:ext>
                </a:extLst>
              </p:cNvPr>
              <p:cNvPicPr/>
              <p:nvPr/>
            </p:nvPicPr>
            <p:blipFill>
              <a:blip r:embed="rId45"/>
              <a:stretch>
                <a:fillRect/>
              </a:stretch>
            </p:blipFill>
            <p:spPr>
              <a:xfrm>
                <a:off x="2276438" y="3029462"/>
                <a:ext cx="79560" cy="6255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10A7443A-64AB-3C7B-8F73-DD5576C9EDB6}"/>
                  </a:ext>
                </a:extLst>
              </p14:cNvPr>
              <p14:cNvContentPartPr/>
              <p14:nvPr/>
            </p14:nvContentPartPr>
            <p14:xfrm>
              <a:off x="2821838" y="3080179"/>
              <a:ext cx="68040" cy="57240"/>
            </p14:xfrm>
          </p:contentPart>
        </mc:Choice>
        <mc:Fallback xmlns="">
          <p:pic>
            <p:nvPicPr>
              <p:cNvPr id="28" name="Ink 27">
                <a:extLst>
                  <a:ext uri="{FF2B5EF4-FFF2-40B4-BE49-F238E27FC236}">
                    <a16:creationId xmlns:a16="http://schemas.microsoft.com/office/drawing/2014/main" id="{10A7443A-64AB-3C7B-8F73-DD5576C9EDB6}"/>
                  </a:ext>
                </a:extLst>
              </p:cNvPr>
              <p:cNvPicPr/>
              <p:nvPr/>
            </p:nvPicPr>
            <p:blipFill>
              <a:blip r:embed="rId47"/>
              <a:stretch>
                <a:fillRect/>
              </a:stretch>
            </p:blipFill>
            <p:spPr>
              <a:xfrm>
                <a:off x="2815718" y="3074059"/>
                <a:ext cx="80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F5824166-AE97-17D6-4871-1EB3EC2F1CAE}"/>
                  </a:ext>
                </a:extLst>
              </p14:cNvPr>
              <p14:cNvContentPartPr/>
              <p14:nvPr/>
            </p14:nvContentPartPr>
            <p14:xfrm>
              <a:off x="2102918" y="3187459"/>
              <a:ext cx="64440" cy="63000"/>
            </p14:xfrm>
          </p:contentPart>
        </mc:Choice>
        <mc:Fallback xmlns="">
          <p:pic>
            <p:nvPicPr>
              <p:cNvPr id="29" name="Ink 28">
                <a:extLst>
                  <a:ext uri="{FF2B5EF4-FFF2-40B4-BE49-F238E27FC236}">
                    <a16:creationId xmlns:a16="http://schemas.microsoft.com/office/drawing/2014/main" id="{F5824166-AE97-17D6-4871-1EB3EC2F1CAE}"/>
                  </a:ext>
                </a:extLst>
              </p:cNvPr>
              <p:cNvPicPr/>
              <p:nvPr/>
            </p:nvPicPr>
            <p:blipFill>
              <a:blip r:embed="rId49"/>
              <a:stretch>
                <a:fillRect/>
              </a:stretch>
            </p:blipFill>
            <p:spPr>
              <a:xfrm>
                <a:off x="2096798" y="3181339"/>
                <a:ext cx="76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682CFEEF-0180-CD87-57E5-3A0026A2BDE4}"/>
                  </a:ext>
                </a:extLst>
              </p14:cNvPr>
              <p14:cNvContentPartPr/>
              <p14:nvPr/>
            </p14:nvContentPartPr>
            <p14:xfrm>
              <a:off x="2376518" y="3215899"/>
              <a:ext cx="66960" cy="46080"/>
            </p14:xfrm>
          </p:contentPart>
        </mc:Choice>
        <mc:Fallback xmlns="">
          <p:pic>
            <p:nvPicPr>
              <p:cNvPr id="30" name="Ink 29">
                <a:extLst>
                  <a:ext uri="{FF2B5EF4-FFF2-40B4-BE49-F238E27FC236}">
                    <a16:creationId xmlns:a16="http://schemas.microsoft.com/office/drawing/2014/main" id="{682CFEEF-0180-CD87-57E5-3A0026A2BDE4}"/>
                  </a:ext>
                </a:extLst>
              </p:cNvPr>
              <p:cNvPicPr/>
              <p:nvPr/>
            </p:nvPicPr>
            <p:blipFill>
              <a:blip r:embed="rId51"/>
              <a:stretch>
                <a:fillRect/>
              </a:stretch>
            </p:blipFill>
            <p:spPr>
              <a:xfrm>
                <a:off x="2370398" y="3209779"/>
                <a:ext cx="79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610B2579-B20E-EC1A-6C18-78FCC0A27D18}"/>
                  </a:ext>
                </a:extLst>
              </p14:cNvPr>
              <p14:cNvContentPartPr/>
              <p14:nvPr/>
            </p14:nvContentPartPr>
            <p14:xfrm>
              <a:off x="2652638" y="3174859"/>
              <a:ext cx="46080" cy="52560"/>
            </p14:xfrm>
          </p:contentPart>
        </mc:Choice>
        <mc:Fallback xmlns="">
          <p:pic>
            <p:nvPicPr>
              <p:cNvPr id="31" name="Ink 30">
                <a:extLst>
                  <a:ext uri="{FF2B5EF4-FFF2-40B4-BE49-F238E27FC236}">
                    <a16:creationId xmlns:a16="http://schemas.microsoft.com/office/drawing/2014/main" id="{610B2579-B20E-EC1A-6C18-78FCC0A27D18}"/>
                  </a:ext>
                </a:extLst>
              </p:cNvPr>
              <p:cNvPicPr/>
              <p:nvPr/>
            </p:nvPicPr>
            <p:blipFill>
              <a:blip r:embed="rId53"/>
              <a:stretch>
                <a:fillRect/>
              </a:stretch>
            </p:blipFill>
            <p:spPr>
              <a:xfrm>
                <a:off x="2646518" y="3168739"/>
                <a:ext cx="58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EB53A274-8594-A08D-50AA-58E73345A9F8}"/>
                  </a:ext>
                </a:extLst>
              </p14:cNvPr>
              <p14:cNvContentPartPr/>
              <p14:nvPr/>
            </p14:nvContentPartPr>
            <p14:xfrm>
              <a:off x="2697998" y="3546019"/>
              <a:ext cx="57240" cy="50760"/>
            </p14:xfrm>
          </p:contentPart>
        </mc:Choice>
        <mc:Fallback xmlns="">
          <p:pic>
            <p:nvPicPr>
              <p:cNvPr id="32" name="Ink 31">
                <a:extLst>
                  <a:ext uri="{FF2B5EF4-FFF2-40B4-BE49-F238E27FC236}">
                    <a16:creationId xmlns:a16="http://schemas.microsoft.com/office/drawing/2014/main" id="{EB53A274-8594-A08D-50AA-58E73345A9F8}"/>
                  </a:ext>
                </a:extLst>
              </p:cNvPr>
              <p:cNvPicPr/>
              <p:nvPr/>
            </p:nvPicPr>
            <p:blipFill>
              <a:blip r:embed="rId55"/>
              <a:stretch>
                <a:fillRect/>
              </a:stretch>
            </p:blipFill>
            <p:spPr>
              <a:xfrm>
                <a:off x="2691878" y="3539899"/>
                <a:ext cx="69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9F256DFD-061B-572A-245C-C4F19AFD82F4}"/>
                  </a:ext>
                </a:extLst>
              </p14:cNvPr>
              <p14:cNvContentPartPr/>
              <p14:nvPr/>
            </p14:nvContentPartPr>
            <p14:xfrm>
              <a:off x="2224598" y="3504619"/>
              <a:ext cx="83160" cy="67680"/>
            </p14:xfrm>
          </p:contentPart>
        </mc:Choice>
        <mc:Fallback xmlns="">
          <p:pic>
            <p:nvPicPr>
              <p:cNvPr id="33" name="Ink 32">
                <a:extLst>
                  <a:ext uri="{FF2B5EF4-FFF2-40B4-BE49-F238E27FC236}">
                    <a16:creationId xmlns:a16="http://schemas.microsoft.com/office/drawing/2014/main" id="{9F256DFD-061B-572A-245C-C4F19AFD82F4}"/>
                  </a:ext>
                </a:extLst>
              </p:cNvPr>
              <p:cNvPicPr/>
              <p:nvPr/>
            </p:nvPicPr>
            <p:blipFill>
              <a:blip r:embed="rId57"/>
              <a:stretch>
                <a:fillRect/>
              </a:stretch>
            </p:blipFill>
            <p:spPr>
              <a:xfrm>
                <a:off x="2218451" y="3498499"/>
                <a:ext cx="95453"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E034EEFC-DD5E-E243-EB2F-B29EE35651E6}"/>
                  </a:ext>
                </a:extLst>
              </p14:cNvPr>
              <p14:cNvContentPartPr/>
              <p14:nvPr/>
            </p14:nvContentPartPr>
            <p14:xfrm>
              <a:off x="2319998" y="2802619"/>
              <a:ext cx="51120" cy="19440"/>
            </p14:xfrm>
          </p:contentPart>
        </mc:Choice>
        <mc:Fallback xmlns="">
          <p:pic>
            <p:nvPicPr>
              <p:cNvPr id="34" name="Ink 33">
                <a:extLst>
                  <a:ext uri="{FF2B5EF4-FFF2-40B4-BE49-F238E27FC236}">
                    <a16:creationId xmlns:a16="http://schemas.microsoft.com/office/drawing/2014/main" id="{E034EEFC-DD5E-E243-EB2F-B29EE35651E6}"/>
                  </a:ext>
                </a:extLst>
              </p:cNvPr>
              <p:cNvPicPr/>
              <p:nvPr/>
            </p:nvPicPr>
            <p:blipFill>
              <a:blip r:embed="rId59"/>
              <a:stretch>
                <a:fillRect/>
              </a:stretch>
            </p:blipFill>
            <p:spPr>
              <a:xfrm>
                <a:off x="2313878" y="2796384"/>
                <a:ext cx="63360" cy="3191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B9F53D89-37BE-5220-52D7-4A186FA12FA4}"/>
                  </a:ext>
                </a:extLst>
              </p14:cNvPr>
              <p14:cNvContentPartPr/>
              <p14:nvPr/>
            </p14:nvContentPartPr>
            <p14:xfrm>
              <a:off x="2240078" y="2802619"/>
              <a:ext cx="131040" cy="62280"/>
            </p14:xfrm>
          </p:contentPart>
        </mc:Choice>
        <mc:Fallback xmlns="">
          <p:pic>
            <p:nvPicPr>
              <p:cNvPr id="35" name="Ink 34">
                <a:extLst>
                  <a:ext uri="{FF2B5EF4-FFF2-40B4-BE49-F238E27FC236}">
                    <a16:creationId xmlns:a16="http://schemas.microsoft.com/office/drawing/2014/main" id="{B9F53D89-37BE-5220-52D7-4A186FA12FA4}"/>
                  </a:ext>
                </a:extLst>
              </p:cNvPr>
              <p:cNvPicPr/>
              <p:nvPr/>
            </p:nvPicPr>
            <p:blipFill>
              <a:blip r:embed="rId61"/>
              <a:stretch>
                <a:fillRect/>
              </a:stretch>
            </p:blipFill>
            <p:spPr>
              <a:xfrm>
                <a:off x="2233958" y="2796499"/>
                <a:ext cx="143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D3B04B75-A415-962B-B438-46EB3775DB2B}"/>
                  </a:ext>
                </a:extLst>
              </p14:cNvPr>
              <p14:cNvContentPartPr/>
              <p14:nvPr/>
            </p14:nvContentPartPr>
            <p14:xfrm>
              <a:off x="2024078" y="2906299"/>
              <a:ext cx="148320" cy="157320"/>
            </p14:xfrm>
          </p:contentPart>
        </mc:Choice>
        <mc:Fallback xmlns="">
          <p:pic>
            <p:nvPicPr>
              <p:cNvPr id="36" name="Ink 35">
                <a:extLst>
                  <a:ext uri="{FF2B5EF4-FFF2-40B4-BE49-F238E27FC236}">
                    <a16:creationId xmlns:a16="http://schemas.microsoft.com/office/drawing/2014/main" id="{D3B04B75-A415-962B-B438-46EB3775DB2B}"/>
                  </a:ext>
                </a:extLst>
              </p:cNvPr>
              <p:cNvPicPr/>
              <p:nvPr/>
            </p:nvPicPr>
            <p:blipFill>
              <a:blip r:embed="rId63"/>
              <a:stretch>
                <a:fillRect/>
              </a:stretch>
            </p:blipFill>
            <p:spPr>
              <a:xfrm>
                <a:off x="2017958" y="2900179"/>
                <a:ext cx="160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D1DD2143-56BE-5699-6195-73091A91A4F1}"/>
                  </a:ext>
                </a:extLst>
              </p14:cNvPr>
              <p14:cNvContentPartPr/>
              <p14:nvPr/>
            </p14:nvContentPartPr>
            <p14:xfrm>
              <a:off x="1945958" y="3104659"/>
              <a:ext cx="56880" cy="155520"/>
            </p14:xfrm>
          </p:contentPart>
        </mc:Choice>
        <mc:Fallback xmlns="">
          <p:pic>
            <p:nvPicPr>
              <p:cNvPr id="37" name="Ink 36">
                <a:extLst>
                  <a:ext uri="{FF2B5EF4-FFF2-40B4-BE49-F238E27FC236}">
                    <a16:creationId xmlns:a16="http://schemas.microsoft.com/office/drawing/2014/main" id="{D1DD2143-56BE-5699-6195-73091A91A4F1}"/>
                  </a:ext>
                </a:extLst>
              </p:cNvPr>
              <p:cNvPicPr/>
              <p:nvPr/>
            </p:nvPicPr>
            <p:blipFill>
              <a:blip r:embed="rId65"/>
              <a:stretch>
                <a:fillRect/>
              </a:stretch>
            </p:blipFill>
            <p:spPr>
              <a:xfrm>
                <a:off x="1939838" y="3098539"/>
                <a:ext cx="69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D888DF91-CE35-878F-C740-12D3D0BC53E1}"/>
                  </a:ext>
                </a:extLst>
              </p14:cNvPr>
              <p14:cNvContentPartPr/>
              <p14:nvPr/>
            </p14:nvContentPartPr>
            <p14:xfrm>
              <a:off x="1926518" y="3223459"/>
              <a:ext cx="27720" cy="314280"/>
            </p14:xfrm>
          </p:contentPart>
        </mc:Choice>
        <mc:Fallback xmlns="">
          <p:pic>
            <p:nvPicPr>
              <p:cNvPr id="38" name="Ink 37">
                <a:extLst>
                  <a:ext uri="{FF2B5EF4-FFF2-40B4-BE49-F238E27FC236}">
                    <a16:creationId xmlns:a16="http://schemas.microsoft.com/office/drawing/2014/main" id="{D888DF91-CE35-878F-C740-12D3D0BC53E1}"/>
                  </a:ext>
                </a:extLst>
              </p:cNvPr>
              <p:cNvPicPr/>
              <p:nvPr/>
            </p:nvPicPr>
            <p:blipFill>
              <a:blip r:embed="rId67"/>
              <a:stretch>
                <a:fillRect/>
              </a:stretch>
            </p:blipFill>
            <p:spPr>
              <a:xfrm>
                <a:off x="1920317" y="3217339"/>
                <a:ext cx="40121"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C5049B6B-4CCF-30EF-48D8-324F96584BA6}"/>
                  </a:ext>
                </a:extLst>
              </p14:cNvPr>
              <p14:cNvContentPartPr/>
              <p14:nvPr/>
            </p14:nvContentPartPr>
            <p14:xfrm>
              <a:off x="1986998" y="3584179"/>
              <a:ext cx="173880" cy="136800"/>
            </p14:xfrm>
          </p:contentPart>
        </mc:Choice>
        <mc:Fallback xmlns="">
          <p:pic>
            <p:nvPicPr>
              <p:cNvPr id="39" name="Ink 38">
                <a:extLst>
                  <a:ext uri="{FF2B5EF4-FFF2-40B4-BE49-F238E27FC236}">
                    <a16:creationId xmlns:a16="http://schemas.microsoft.com/office/drawing/2014/main" id="{C5049B6B-4CCF-30EF-48D8-324F96584BA6}"/>
                  </a:ext>
                </a:extLst>
              </p:cNvPr>
              <p:cNvPicPr/>
              <p:nvPr/>
            </p:nvPicPr>
            <p:blipFill>
              <a:blip r:embed="rId69"/>
              <a:stretch>
                <a:fillRect/>
              </a:stretch>
            </p:blipFill>
            <p:spPr>
              <a:xfrm>
                <a:off x="1980878" y="3578059"/>
                <a:ext cx="186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9C8497C7-8CCA-4133-2B06-A463DCD96C28}"/>
                  </a:ext>
                </a:extLst>
              </p14:cNvPr>
              <p14:cNvContentPartPr/>
              <p14:nvPr/>
            </p14:nvContentPartPr>
            <p14:xfrm>
              <a:off x="2216678" y="3739339"/>
              <a:ext cx="224280" cy="50400"/>
            </p14:xfrm>
          </p:contentPart>
        </mc:Choice>
        <mc:Fallback xmlns="">
          <p:pic>
            <p:nvPicPr>
              <p:cNvPr id="40" name="Ink 39">
                <a:extLst>
                  <a:ext uri="{FF2B5EF4-FFF2-40B4-BE49-F238E27FC236}">
                    <a16:creationId xmlns:a16="http://schemas.microsoft.com/office/drawing/2014/main" id="{9C8497C7-8CCA-4133-2B06-A463DCD96C28}"/>
                  </a:ext>
                </a:extLst>
              </p:cNvPr>
              <p:cNvPicPr/>
              <p:nvPr/>
            </p:nvPicPr>
            <p:blipFill>
              <a:blip r:embed="rId71"/>
              <a:stretch>
                <a:fillRect/>
              </a:stretch>
            </p:blipFill>
            <p:spPr>
              <a:xfrm>
                <a:off x="2210558" y="3733219"/>
                <a:ext cx="236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6CC9EAB1-546D-4A9E-DA75-33D74020A40B}"/>
                  </a:ext>
                </a:extLst>
              </p14:cNvPr>
              <p14:cNvContentPartPr/>
              <p14:nvPr/>
            </p14:nvContentPartPr>
            <p14:xfrm>
              <a:off x="2512958" y="3768499"/>
              <a:ext cx="218520" cy="24480"/>
            </p14:xfrm>
          </p:contentPart>
        </mc:Choice>
        <mc:Fallback xmlns="">
          <p:pic>
            <p:nvPicPr>
              <p:cNvPr id="41" name="Ink 40">
                <a:extLst>
                  <a:ext uri="{FF2B5EF4-FFF2-40B4-BE49-F238E27FC236}">
                    <a16:creationId xmlns:a16="http://schemas.microsoft.com/office/drawing/2014/main" id="{6CC9EAB1-546D-4A9E-DA75-33D74020A40B}"/>
                  </a:ext>
                </a:extLst>
              </p:cNvPr>
              <p:cNvPicPr/>
              <p:nvPr/>
            </p:nvPicPr>
            <p:blipFill>
              <a:blip r:embed="rId73"/>
              <a:stretch>
                <a:fillRect/>
              </a:stretch>
            </p:blipFill>
            <p:spPr>
              <a:xfrm>
                <a:off x="2506838" y="3762379"/>
                <a:ext cx="230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990D38D8-0442-8474-B8B0-129BE14B9EF6}"/>
                  </a:ext>
                </a:extLst>
              </p14:cNvPr>
              <p14:cNvContentPartPr/>
              <p14:nvPr/>
            </p14:nvContentPartPr>
            <p14:xfrm>
              <a:off x="2701958" y="3578779"/>
              <a:ext cx="226440" cy="207360"/>
            </p14:xfrm>
          </p:contentPart>
        </mc:Choice>
        <mc:Fallback xmlns="">
          <p:pic>
            <p:nvPicPr>
              <p:cNvPr id="42" name="Ink 41">
                <a:extLst>
                  <a:ext uri="{FF2B5EF4-FFF2-40B4-BE49-F238E27FC236}">
                    <a16:creationId xmlns:a16="http://schemas.microsoft.com/office/drawing/2014/main" id="{990D38D8-0442-8474-B8B0-129BE14B9EF6}"/>
                  </a:ext>
                </a:extLst>
              </p:cNvPr>
              <p:cNvPicPr/>
              <p:nvPr/>
            </p:nvPicPr>
            <p:blipFill>
              <a:blip r:embed="rId75"/>
              <a:stretch>
                <a:fillRect/>
              </a:stretch>
            </p:blipFill>
            <p:spPr>
              <a:xfrm>
                <a:off x="2695828" y="3572659"/>
                <a:ext cx="238699"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26932B0C-27F8-83AB-7DC6-8EDDE85AC68A}"/>
                  </a:ext>
                </a:extLst>
              </p14:cNvPr>
              <p14:cNvContentPartPr/>
              <p14:nvPr/>
            </p14:nvContentPartPr>
            <p14:xfrm>
              <a:off x="2894918" y="3264859"/>
              <a:ext cx="183600" cy="352080"/>
            </p14:xfrm>
          </p:contentPart>
        </mc:Choice>
        <mc:Fallback xmlns="">
          <p:pic>
            <p:nvPicPr>
              <p:cNvPr id="43" name="Ink 42">
                <a:extLst>
                  <a:ext uri="{FF2B5EF4-FFF2-40B4-BE49-F238E27FC236}">
                    <a16:creationId xmlns:a16="http://schemas.microsoft.com/office/drawing/2014/main" id="{26932B0C-27F8-83AB-7DC6-8EDDE85AC68A}"/>
                  </a:ext>
                </a:extLst>
              </p:cNvPr>
              <p:cNvPicPr/>
              <p:nvPr/>
            </p:nvPicPr>
            <p:blipFill>
              <a:blip r:embed="rId77"/>
              <a:stretch>
                <a:fillRect/>
              </a:stretch>
            </p:blipFill>
            <p:spPr>
              <a:xfrm>
                <a:off x="2888798" y="3258739"/>
                <a:ext cx="195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1B81E609-1E9D-B53E-AB83-E4239673C8BC}"/>
                  </a:ext>
                </a:extLst>
              </p14:cNvPr>
              <p14:cNvContentPartPr/>
              <p14:nvPr/>
            </p14:nvContentPartPr>
            <p14:xfrm>
              <a:off x="2844158" y="2907739"/>
              <a:ext cx="236160" cy="331560"/>
            </p14:xfrm>
          </p:contentPart>
        </mc:Choice>
        <mc:Fallback xmlns="">
          <p:pic>
            <p:nvPicPr>
              <p:cNvPr id="44" name="Ink 43">
                <a:extLst>
                  <a:ext uri="{FF2B5EF4-FFF2-40B4-BE49-F238E27FC236}">
                    <a16:creationId xmlns:a16="http://schemas.microsoft.com/office/drawing/2014/main" id="{1B81E609-1E9D-B53E-AB83-E4239673C8BC}"/>
                  </a:ext>
                </a:extLst>
              </p:cNvPr>
              <p:cNvPicPr/>
              <p:nvPr/>
            </p:nvPicPr>
            <p:blipFill>
              <a:blip r:embed="rId79"/>
              <a:stretch>
                <a:fillRect/>
              </a:stretch>
            </p:blipFill>
            <p:spPr>
              <a:xfrm>
                <a:off x="2838029" y="2901619"/>
                <a:ext cx="248419"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E0F53C6C-F442-D2DA-8A28-D4F09060AD16}"/>
                  </a:ext>
                </a:extLst>
              </p14:cNvPr>
              <p14:cNvContentPartPr/>
              <p14:nvPr/>
            </p14:nvContentPartPr>
            <p14:xfrm>
              <a:off x="2754518" y="2874979"/>
              <a:ext cx="48960" cy="2160"/>
            </p14:xfrm>
          </p:contentPart>
        </mc:Choice>
        <mc:Fallback xmlns="">
          <p:pic>
            <p:nvPicPr>
              <p:cNvPr id="45" name="Ink 44">
                <a:extLst>
                  <a:ext uri="{FF2B5EF4-FFF2-40B4-BE49-F238E27FC236}">
                    <a16:creationId xmlns:a16="http://schemas.microsoft.com/office/drawing/2014/main" id="{E0F53C6C-F442-D2DA-8A28-D4F09060AD16}"/>
                  </a:ext>
                </a:extLst>
              </p:cNvPr>
              <p:cNvPicPr/>
              <p:nvPr/>
            </p:nvPicPr>
            <p:blipFill>
              <a:blip r:embed="rId81"/>
              <a:stretch>
                <a:fillRect/>
              </a:stretch>
            </p:blipFill>
            <p:spPr>
              <a:xfrm>
                <a:off x="2748398" y="2868859"/>
                <a:ext cx="61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E7D229AC-21D0-DE1F-C250-01328809BCC1}"/>
                  </a:ext>
                </a:extLst>
              </p14:cNvPr>
              <p14:cNvContentPartPr/>
              <p14:nvPr/>
            </p14:nvContentPartPr>
            <p14:xfrm>
              <a:off x="2536358" y="2840779"/>
              <a:ext cx="267120" cy="36720"/>
            </p14:xfrm>
          </p:contentPart>
        </mc:Choice>
        <mc:Fallback xmlns="">
          <p:pic>
            <p:nvPicPr>
              <p:cNvPr id="46" name="Ink 45">
                <a:extLst>
                  <a:ext uri="{FF2B5EF4-FFF2-40B4-BE49-F238E27FC236}">
                    <a16:creationId xmlns:a16="http://schemas.microsoft.com/office/drawing/2014/main" id="{E7D229AC-21D0-DE1F-C250-01328809BCC1}"/>
                  </a:ext>
                </a:extLst>
              </p:cNvPr>
              <p:cNvPicPr/>
              <p:nvPr/>
            </p:nvPicPr>
            <p:blipFill>
              <a:blip r:embed="rId83"/>
              <a:stretch>
                <a:fillRect/>
              </a:stretch>
            </p:blipFill>
            <p:spPr>
              <a:xfrm>
                <a:off x="2530238" y="2834659"/>
                <a:ext cx="279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E22D1788-573C-0A16-341E-04B6630AE5FD}"/>
                  </a:ext>
                </a:extLst>
              </p14:cNvPr>
              <p14:cNvContentPartPr/>
              <p14:nvPr/>
            </p14:nvContentPartPr>
            <p14:xfrm>
              <a:off x="2312438" y="2833579"/>
              <a:ext cx="284760" cy="22680"/>
            </p14:xfrm>
          </p:contentPart>
        </mc:Choice>
        <mc:Fallback xmlns="">
          <p:pic>
            <p:nvPicPr>
              <p:cNvPr id="47" name="Ink 46">
                <a:extLst>
                  <a:ext uri="{FF2B5EF4-FFF2-40B4-BE49-F238E27FC236}">
                    <a16:creationId xmlns:a16="http://schemas.microsoft.com/office/drawing/2014/main" id="{E22D1788-573C-0A16-341E-04B6630AE5FD}"/>
                  </a:ext>
                </a:extLst>
              </p:cNvPr>
              <p:cNvPicPr/>
              <p:nvPr/>
            </p:nvPicPr>
            <p:blipFill>
              <a:blip r:embed="rId85"/>
              <a:stretch>
                <a:fillRect/>
              </a:stretch>
            </p:blipFill>
            <p:spPr>
              <a:xfrm>
                <a:off x="2306318" y="2827459"/>
                <a:ext cx="297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Ink 47">
                <a:extLst>
                  <a:ext uri="{FF2B5EF4-FFF2-40B4-BE49-F238E27FC236}">
                    <a16:creationId xmlns:a16="http://schemas.microsoft.com/office/drawing/2014/main" id="{6BFC0099-0070-067A-CCEC-4E2479F7E193}"/>
                  </a:ext>
                </a:extLst>
              </p14:cNvPr>
              <p14:cNvContentPartPr/>
              <p14:nvPr/>
            </p14:nvContentPartPr>
            <p14:xfrm>
              <a:off x="4235198" y="3413179"/>
              <a:ext cx="107640" cy="146880"/>
            </p14:xfrm>
          </p:contentPart>
        </mc:Choice>
        <mc:Fallback xmlns="">
          <p:pic>
            <p:nvPicPr>
              <p:cNvPr id="48" name="Ink 47">
                <a:extLst>
                  <a:ext uri="{FF2B5EF4-FFF2-40B4-BE49-F238E27FC236}">
                    <a16:creationId xmlns:a16="http://schemas.microsoft.com/office/drawing/2014/main" id="{6BFC0099-0070-067A-CCEC-4E2479F7E193}"/>
                  </a:ext>
                </a:extLst>
              </p:cNvPr>
              <p:cNvPicPr/>
              <p:nvPr/>
            </p:nvPicPr>
            <p:blipFill>
              <a:blip r:embed="rId87"/>
              <a:stretch>
                <a:fillRect/>
              </a:stretch>
            </p:blipFill>
            <p:spPr>
              <a:xfrm>
                <a:off x="4229057" y="3407059"/>
                <a:ext cx="119921"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Ink 48">
                <a:extLst>
                  <a:ext uri="{FF2B5EF4-FFF2-40B4-BE49-F238E27FC236}">
                    <a16:creationId xmlns:a16="http://schemas.microsoft.com/office/drawing/2014/main" id="{5C9C0331-F3EB-EBF4-49BB-08C1E5B9FF0A}"/>
                  </a:ext>
                </a:extLst>
              </p14:cNvPr>
              <p14:cNvContentPartPr/>
              <p14:nvPr/>
            </p14:nvContentPartPr>
            <p14:xfrm>
              <a:off x="4192358" y="3413179"/>
              <a:ext cx="177480" cy="233280"/>
            </p14:xfrm>
          </p:contentPart>
        </mc:Choice>
        <mc:Fallback xmlns="">
          <p:pic>
            <p:nvPicPr>
              <p:cNvPr id="49" name="Ink 48">
                <a:extLst>
                  <a:ext uri="{FF2B5EF4-FFF2-40B4-BE49-F238E27FC236}">
                    <a16:creationId xmlns:a16="http://schemas.microsoft.com/office/drawing/2014/main" id="{5C9C0331-F3EB-EBF4-49BB-08C1E5B9FF0A}"/>
                  </a:ext>
                </a:extLst>
              </p:cNvPr>
              <p:cNvPicPr/>
              <p:nvPr/>
            </p:nvPicPr>
            <p:blipFill>
              <a:blip r:embed="rId89"/>
              <a:stretch>
                <a:fillRect/>
              </a:stretch>
            </p:blipFill>
            <p:spPr>
              <a:xfrm>
                <a:off x="4186238" y="3407059"/>
                <a:ext cx="189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Ink 49">
                <a:extLst>
                  <a:ext uri="{FF2B5EF4-FFF2-40B4-BE49-F238E27FC236}">
                    <a16:creationId xmlns:a16="http://schemas.microsoft.com/office/drawing/2014/main" id="{7349060B-DBA8-B4F7-F0BA-530DF535A917}"/>
                  </a:ext>
                </a:extLst>
              </p14:cNvPr>
              <p14:cNvContentPartPr/>
              <p14:nvPr/>
            </p14:nvContentPartPr>
            <p14:xfrm>
              <a:off x="4356158" y="3478699"/>
              <a:ext cx="74520" cy="119520"/>
            </p14:xfrm>
          </p:contentPart>
        </mc:Choice>
        <mc:Fallback xmlns="">
          <p:pic>
            <p:nvPicPr>
              <p:cNvPr id="50" name="Ink 49">
                <a:extLst>
                  <a:ext uri="{FF2B5EF4-FFF2-40B4-BE49-F238E27FC236}">
                    <a16:creationId xmlns:a16="http://schemas.microsoft.com/office/drawing/2014/main" id="{7349060B-DBA8-B4F7-F0BA-530DF535A917}"/>
                  </a:ext>
                </a:extLst>
              </p:cNvPr>
              <p:cNvPicPr/>
              <p:nvPr/>
            </p:nvPicPr>
            <p:blipFill>
              <a:blip r:embed="rId91"/>
              <a:stretch>
                <a:fillRect/>
              </a:stretch>
            </p:blipFill>
            <p:spPr>
              <a:xfrm>
                <a:off x="4350038" y="3472579"/>
                <a:ext cx="86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Ink 50">
                <a:extLst>
                  <a:ext uri="{FF2B5EF4-FFF2-40B4-BE49-F238E27FC236}">
                    <a16:creationId xmlns:a16="http://schemas.microsoft.com/office/drawing/2014/main" id="{83C10E76-5D24-B6CC-C73C-226BC20E5CC0}"/>
                  </a:ext>
                </a:extLst>
              </p14:cNvPr>
              <p14:cNvContentPartPr/>
              <p14:nvPr/>
            </p14:nvContentPartPr>
            <p14:xfrm>
              <a:off x="4011278" y="3349459"/>
              <a:ext cx="136440" cy="190080"/>
            </p14:xfrm>
          </p:contentPart>
        </mc:Choice>
        <mc:Fallback xmlns="">
          <p:pic>
            <p:nvPicPr>
              <p:cNvPr id="51" name="Ink 50">
                <a:extLst>
                  <a:ext uri="{FF2B5EF4-FFF2-40B4-BE49-F238E27FC236}">
                    <a16:creationId xmlns:a16="http://schemas.microsoft.com/office/drawing/2014/main" id="{83C10E76-5D24-B6CC-C73C-226BC20E5CC0}"/>
                  </a:ext>
                </a:extLst>
              </p:cNvPr>
              <p:cNvPicPr/>
              <p:nvPr/>
            </p:nvPicPr>
            <p:blipFill>
              <a:blip r:embed="rId93"/>
              <a:stretch>
                <a:fillRect/>
              </a:stretch>
            </p:blipFill>
            <p:spPr>
              <a:xfrm>
                <a:off x="4005174" y="3343339"/>
                <a:ext cx="148648"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Ink 51">
                <a:extLst>
                  <a:ext uri="{FF2B5EF4-FFF2-40B4-BE49-F238E27FC236}">
                    <a16:creationId xmlns:a16="http://schemas.microsoft.com/office/drawing/2014/main" id="{99E95294-264D-BCEB-6310-7901B69B725C}"/>
                  </a:ext>
                </a:extLst>
              </p14:cNvPr>
              <p14:cNvContentPartPr/>
              <p14:nvPr/>
            </p14:nvContentPartPr>
            <p14:xfrm>
              <a:off x="2654798" y="2128339"/>
              <a:ext cx="127440" cy="109800"/>
            </p14:xfrm>
          </p:contentPart>
        </mc:Choice>
        <mc:Fallback xmlns="">
          <p:pic>
            <p:nvPicPr>
              <p:cNvPr id="52" name="Ink 51">
                <a:extLst>
                  <a:ext uri="{FF2B5EF4-FFF2-40B4-BE49-F238E27FC236}">
                    <a16:creationId xmlns:a16="http://schemas.microsoft.com/office/drawing/2014/main" id="{99E95294-264D-BCEB-6310-7901B69B725C}"/>
                  </a:ext>
                </a:extLst>
              </p:cNvPr>
              <p:cNvPicPr/>
              <p:nvPr/>
            </p:nvPicPr>
            <p:blipFill>
              <a:blip r:embed="rId95"/>
              <a:stretch>
                <a:fillRect/>
              </a:stretch>
            </p:blipFill>
            <p:spPr>
              <a:xfrm>
                <a:off x="2648678" y="2122219"/>
                <a:ext cx="139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Ink 52">
                <a:extLst>
                  <a:ext uri="{FF2B5EF4-FFF2-40B4-BE49-F238E27FC236}">
                    <a16:creationId xmlns:a16="http://schemas.microsoft.com/office/drawing/2014/main" id="{120E02F4-68E8-E0F0-534F-068E0533DFCC}"/>
                  </a:ext>
                </a:extLst>
              </p14:cNvPr>
              <p14:cNvContentPartPr/>
              <p14:nvPr/>
            </p14:nvContentPartPr>
            <p14:xfrm>
              <a:off x="2645438" y="2089459"/>
              <a:ext cx="131040" cy="204840"/>
            </p14:xfrm>
          </p:contentPart>
        </mc:Choice>
        <mc:Fallback xmlns="">
          <p:pic>
            <p:nvPicPr>
              <p:cNvPr id="53" name="Ink 52">
                <a:extLst>
                  <a:ext uri="{FF2B5EF4-FFF2-40B4-BE49-F238E27FC236}">
                    <a16:creationId xmlns:a16="http://schemas.microsoft.com/office/drawing/2014/main" id="{120E02F4-68E8-E0F0-534F-068E0533DFCC}"/>
                  </a:ext>
                </a:extLst>
              </p:cNvPr>
              <p:cNvPicPr/>
              <p:nvPr/>
            </p:nvPicPr>
            <p:blipFill>
              <a:blip r:embed="rId97"/>
              <a:stretch>
                <a:fillRect/>
              </a:stretch>
            </p:blipFill>
            <p:spPr>
              <a:xfrm>
                <a:off x="2639301" y="2083339"/>
                <a:ext cx="143314"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Ink 53">
                <a:extLst>
                  <a:ext uri="{FF2B5EF4-FFF2-40B4-BE49-F238E27FC236}">
                    <a16:creationId xmlns:a16="http://schemas.microsoft.com/office/drawing/2014/main" id="{B6424943-CD04-339F-1770-AF607416372B}"/>
                  </a:ext>
                </a:extLst>
              </p14:cNvPr>
              <p14:cNvContentPartPr/>
              <p14:nvPr/>
            </p14:nvContentPartPr>
            <p14:xfrm>
              <a:off x="2828678" y="2151739"/>
              <a:ext cx="121320" cy="108000"/>
            </p14:xfrm>
          </p:contentPart>
        </mc:Choice>
        <mc:Fallback xmlns="">
          <p:pic>
            <p:nvPicPr>
              <p:cNvPr id="54" name="Ink 53">
                <a:extLst>
                  <a:ext uri="{FF2B5EF4-FFF2-40B4-BE49-F238E27FC236}">
                    <a16:creationId xmlns:a16="http://schemas.microsoft.com/office/drawing/2014/main" id="{B6424943-CD04-339F-1770-AF607416372B}"/>
                  </a:ext>
                </a:extLst>
              </p:cNvPr>
              <p:cNvPicPr/>
              <p:nvPr/>
            </p:nvPicPr>
            <p:blipFill>
              <a:blip r:embed="rId99"/>
              <a:stretch>
                <a:fillRect/>
              </a:stretch>
            </p:blipFill>
            <p:spPr>
              <a:xfrm>
                <a:off x="2822558" y="2145619"/>
                <a:ext cx="133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Ink 54">
                <a:extLst>
                  <a:ext uri="{FF2B5EF4-FFF2-40B4-BE49-F238E27FC236}">
                    <a16:creationId xmlns:a16="http://schemas.microsoft.com/office/drawing/2014/main" id="{58B0B525-B376-0250-714B-13E7811D86AC}"/>
                  </a:ext>
                </a:extLst>
              </p14:cNvPr>
              <p14:cNvContentPartPr/>
              <p14:nvPr/>
            </p14:nvContentPartPr>
            <p14:xfrm>
              <a:off x="2497478" y="2371339"/>
              <a:ext cx="2160" cy="15840"/>
            </p14:xfrm>
          </p:contentPart>
        </mc:Choice>
        <mc:Fallback xmlns="">
          <p:pic>
            <p:nvPicPr>
              <p:cNvPr id="55" name="Ink 54">
                <a:extLst>
                  <a:ext uri="{FF2B5EF4-FFF2-40B4-BE49-F238E27FC236}">
                    <a16:creationId xmlns:a16="http://schemas.microsoft.com/office/drawing/2014/main" id="{58B0B525-B376-0250-714B-13E7811D86AC}"/>
                  </a:ext>
                </a:extLst>
              </p:cNvPr>
              <p:cNvPicPr/>
              <p:nvPr/>
            </p:nvPicPr>
            <p:blipFill>
              <a:blip r:embed="rId101"/>
              <a:stretch>
                <a:fillRect/>
              </a:stretch>
            </p:blipFill>
            <p:spPr>
              <a:xfrm>
                <a:off x="2492232" y="2365219"/>
                <a:ext cx="12651"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Ink 55">
                <a:extLst>
                  <a:ext uri="{FF2B5EF4-FFF2-40B4-BE49-F238E27FC236}">
                    <a16:creationId xmlns:a16="http://schemas.microsoft.com/office/drawing/2014/main" id="{1B356CC8-E5B5-AE73-EDC6-B1B51A4D7996}"/>
                  </a:ext>
                </a:extLst>
              </p14:cNvPr>
              <p14:cNvContentPartPr/>
              <p14:nvPr/>
            </p14:nvContentPartPr>
            <p14:xfrm>
              <a:off x="2497478" y="2221219"/>
              <a:ext cx="148680" cy="189360"/>
            </p14:xfrm>
          </p:contentPart>
        </mc:Choice>
        <mc:Fallback xmlns="">
          <p:pic>
            <p:nvPicPr>
              <p:cNvPr id="56" name="Ink 55">
                <a:extLst>
                  <a:ext uri="{FF2B5EF4-FFF2-40B4-BE49-F238E27FC236}">
                    <a16:creationId xmlns:a16="http://schemas.microsoft.com/office/drawing/2014/main" id="{1B356CC8-E5B5-AE73-EDC6-B1B51A4D7996}"/>
                  </a:ext>
                </a:extLst>
              </p:cNvPr>
              <p:cNvPicPr/>
              <p:nvPr/>
            </p:nvPicPr>
            <p:blipFill>
              <a:blip r:embed="rId103"/>
              <a:stretch>
                <a:fillRect/>
              </a:stretch>
            </p:blipFill>
            <p:spPr>
              <a:xfrm>
                <a:off x="2491358" y="2215099"/>
                <a:ext cx="16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Ink 56">
                <a:extLst>
                  <a:ext uri="{FF2B5EF4-FFF2-40B4-BE49-F238E27FC236}">
                    <a16:creationId xmlns:a16="http://schemas.microsoft.com/office/drawing/2014/main" id="{C0324F3D-55E8-5700-BFC1-F884585806D5}"/>
                  </a:ext>
                </a:extLst>
              </p14:cNvPr>
              <p14:cNvContentPartPr/>
              <p14:nvPr/>
            </p14:nvContentPartPr>
            <p14:xfrm>
              <a:off x="4535798" y="2904139"/>
              <a:ext cx="1122120" cy="173160"/>
            </p14:xfrm>
          </p:contentPart>
        </mc:Choice>
        <mc:Fallback xmlns="">
          <p:pic>
            <p:nvPicPr>
              <p:cNvPr id="57" name="Ink 56">
                <a:extLst>
                  <a:ext uri="{FF2B5EF4-FFF2-40B4-BE49-F238E27FC236}">
                    <a16:creationId xmlns:a16="http://schemas.microsoft.com/office/drawing/2014/main" id="{C0324F3D-55E8-5700-BFC1-F884585806D5}"/>
                  </a:ext>
                </a:extLst>
              </p:cNvPr>
              <p:cNvPicPr/>
              <p:nvPr/>
            </p:nvPicPr>
            <p:blipFill>
              <a:blip r:embed="rId105"/>
              <a:stretch>
                <a:fillRect/>
              </a:stretch>
            </p:blipFill>
            <p:spPr>
              <a:xfrm>
                <a:off x="4529680" y="2898006"/>
                <a:ext cx="1134356" cy="185426"/>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Ink 57">
                <a:extLst>
                  <a:ext uri="{FF2B5EF4-FFF2-40B4-BE49-F238E27FC236}">
                    <a16:creationId xmlns:a16="http://schemas.microsoft.com/office/drawing/2014/main" id="{BE0BAE2F-C56E-BD53-5212-B0BDF6D24A56}"/>
                  </a:ext>
                </a:extLst>
              </p14:cNvPr>
              <p14:cNvContentPartPr/>
              <p14:nvPr/>
            </p14:nvContentPartPr>
            <p14:xfrm>
              <a:off x="5566118" y="2892259"/>
              <a:ext cx="205560" cy="246960"/>
            </p14:xfrm>
          </p:contentPart>
        </mc:Choice>
        <mc:Fallback xmlns="">
          <p:pic>
            <p:nvPicPr>
              <p:cNvPr id="58" name="Ink 57">
                <a:extLst>
                  <a:ext uri="{FF2B5EF4-FFF2-40B4-BE49-F238E27FC236}">
                    <a16:creationId xmlns:a16="http://schemas.microsoft.com/office/drawing/2014/main" id="{BE0BAE2F-C56E-BD53-5212-B0BDF6D24A56}"/>
                  </a:ext>
                </a:extLst>
              </p:cNvPr>
              <p:cNvPicPr/>
              <p:nvPr/>
            </p:nvPicPr>
            <p:blipFill>
              <a:blip r:embed="rId107"/>
              <a:stretch>
                <a:fillRect/>
              </a:stretch>
            </p:blipFill>
            <p:spPr>
              <a:xfrm>
                <a:off x="5560009" y="2886139"/>
                <a:ext cx="217779" cy="259200"/>
              </a:xfrm>
              <a:prstGeom prst="rect">
                <a:avLst/>
              </a:prstGeom>
            </p:spPr>
          </p:pic>
        </mc:Fallback>
      </mc:AlternateContent>
      <p:grpSp>
        <p:nvGrpSpPr>
          <p:cNvPr id="59" name="Group 58">
            <a:extLst>
              <a:ext uri="{FF2B5EF4-FFF2-40B4-BE49-F238E27FC236}">
                <a16:creationId xmlns:a16="http://schemas.microsoft.com/office/drawing/2014/main" id="{6B72697F-5811-131A-173C-E108A55DA9C9}"/>
              </a:ext>
            </a:extLst>
          </p:cNvPr>
          <p:cNvGrpSpPr/>
          <p:nvPr/>
        </p:nvGrpSpPr>
        <p:grpSpPr>
          <a:xfrm>
            <a:off x="7155988" y="1714666"/>
            <a:ext cx="374040" cy="453240"/>
            <a:chOff x="7237277" y="914590"/>
            <a:chExt cx="374040" cy="453240"/>
          </a:xfrm>
        </p:grpSpPr>
        <mc:AlternateContent xmlns:mc="http://schemas.openxmlformats.org/markup-compatibility/2006" xmlns:p14="http://schemas.microsoft.com/office/powerpoint/2010/main">
          <mc:Choice Requires="p14">
            <p:contentPart p14:bwMode="auto" r:id="rId108">
              <p14:nvContentPartPr>
                <p14:cNvPr id="60" name="Ink 59">
                  <a:extLst>
                    <a:ext uri="{FF2B5EF4-FFF2-40B4-BE49-F238E27FC236}">
                      <a16:creationId xmlns:a16="http://schemas.microsoft.com/office/drawing/2014/main" id="{82DD4CB0-CDD8-3CC5-959A-EA6466EAC29E}"/>
                    </a:ext>
                  </a:extLst>
                </p14:cNvPr>
                <p14:cNvContentPartPr/>
                <p14:nvPr/>
              </p14:nvContentPartPr>
              <p14:xfrm>
                <a:off x="7237277" y="1241470"/>
                <a:ext cx="175320" cy="126360"/>
              </p14:xfrm>
            </p:contentPart>
          </mc:Choice>
          <mc:Fallback xmlns="">
            <p:pic>
              <p:nvPicPr>
                <p:cNvPr id="60" name="Ink 59">
                  <a:extLst>
                    <a:ext uri="{FF2B5EF4-FFF2-40B4-BE49-F238E27FC236}">
                      <a16:creationId xmlns:a16="http://schemas.microsoft.com/office/drawing/2014/main" id="{82DD4CB0-CDD8-3CC5-959A-EA6466EAC29E}"/>
                    </a:ext>
                  </a:extLst>
                </p:cNvPr>
                <p:cNvPicPr/>
                <p:nvPr/>
              </p:nvPicPr>
              <p:blipFill>
                <a:blip r:embed="rId109"/>
                <a:stretch>
                  <a:fillRect/>
                </a:stretch>
              </p:blipFill>
              <p:spPr>
                <a:xfrm>
                  <a:off x="7231157" y="1235350"/>
                  <a:ext cx="187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Ink 60">
                  <a:extLst>
                    <a:ext uri="{FF2B5EF4-FFF2-40B4-BE49-F238E27FC236}">
                      <a16:creationId xmlns:a16="http://schemas.microsoft.com/office/drawing/2014/main" id="{97F5CF1C-D68F-DEAC-3264-02D873CBCD90}"/>
                    </a:ext>
                  </a:extLst>
                </p14:cNvPr>
                <p14:cNvContentPartPr/>
                <p14:nvPr/>
              </p14:nvContentPartPr>
              <p14:xfrm>
                <a:off x="7332317" y="1058590"/>
                <a:ext cx="145080" cy="149760"/>
              </p14:xfrm>
            </p:contentPart>
          </mc:Choice>
          <mc:Fallback xmlns="">
            <p:pic>
              <p:nvPicPr>
                <p:cNvPr id="61" name="Ink 60">
                  <a:extLst>
                    <a:ext uri="{FF2B5EF4-FFF2-40B4-BE49-F238E27FC236}">
                      <a16:creationId xmlns:a16="http://schemas.microsoft.com/office/drawing/2014/main" id="{97F5CF1C-D68F-DEAC-3264-02D873CBCD90}"/>
                    </a:ext>
                  </a:extLst>
                </p:cNvPr>
                <p:cNvPicPr/>
                <p:nvPr/>
              </p:nvPicPr>
              <p:blipFill>
                <a:blip r:embed="rId111"/>
                <a:stretch>
                  <a:fillRect/>
                </a:stretch>
              </p:blipFill>
              <p:spPr>
                <a:xfrm>
                  <a:off x="7326197" y="1052470"/>
                  <a:ext cx="157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Ink 61">
                  <a:extLst>
                    <a:ext uri="{FF2B5EF4-FFF2-40B4-BE49-F238E27FC236}">
                      <a16:creationId xmlns:a16="http://schemas.microsoft.com/office/drawing/2014/main" id="{1BD45DB2-98C6-DF09-23ED-1E19C2EFB12A}"/>
                    </a:ext>
                  </a:extLst>
                </p14:cNvPr>
                <p14:cNvContentPartPr/>
                <p14:nvPr/>
              </p14:nvContentPartPr>
              <p14:xfrm>
                <a:off x="7344197" y="1041310"/>
                <a:ext cx="122760" cy="141840"/>
              </p14:xfrm>
            </p:contentPart>
          </mc:Choice>
          <mc:Fallback xmlns="">
            <p:pic>
              <p:nvPicPr>
                <p:cNvPr id="62" name="Ink 61">
                  <a:extLst>
                    <a:ext uri="{FF2B5EF4-FFF2-40B4-BE49-F238E27FC236}">
                      <a16:creationId xmlns:a16="http://schemas.microsoft.com/office/drawing/2014/main" id="{1BD45DB2-98C6-DF09-23ED-1E19C2EFB12A}"/>
                    </a:ext>
                  </a:extLst>
                </p:cNvPr>
                <p:cNvPicPr/>
                <p:nvPr/>
              </p:nvPicPr>
              <p:blipFill>
                <a:blip r:embed="rId113"/>
                <a:stretch>
                  <a:fillRect/>
                </a:stretch>
              </p:blipFill>
              <p:spPr>
                <a:xfrm>
                  <a:off x="7338077" y="1035174"/>
                  <a:ext cx="135000" cy="15411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Ink 62">
                  <a:extLst>
                    <a:ext uri="{FF2B5EF4-FFF2-40B4-BE49-F238E27FC236}">
                      <a16:creationId xmlns:a16="http://schemas.microsoft.com/office/drawing/2014/main" id="{654243A3-9D34-36B7-6EBF-16EE9D9110AA}"/>
                    </a:ext>
                  </a:extLst>
                </p14:cNvPr>
                <p14:cNvContentPartPr/>
                <p14:nvPr/>
              </p14:nvContentPartPr>
              <p14:xfrm>
                <a:off x="7519517" y="1141030"/>
                <a:ext cx="91800" cy="98280"/>
              </p14:xfrm>
            </p:contentPart>
          </mc:Choice>
          <mc:Fallback xmlns="">
            <p:pic>
              <p:nvPicPr>
                <p:cNvPr id="63" name="Ink 62">
                  <a:extLst>
                    <a:ext uri="{FF2B5EF4-FFF2-40B4-BE49-F238E27FC236}">
                      <a16:creationId xmlns:a16="http://schemas.microsoft.com/office/drawing/2014/main" id="{654243A3-9D34-36B7-6EBF-16EE9D9110AA}"/>
                    </a:ext>
                  </a:extLst>
                </p:cNvPr>
                <p:cNvPicPr/>
                <p:nvPr/>
              </p:nvPicPr>
              <p:blipFill>
                <a:blip r:embed="rId115"/>
                <a:stretch>
                  <a:fillRect/>
                </a:stretch>
              </p:blipFill>
              <p:spPr>
                <a:xfrm>
                  <a:off x="7513421" y="1134910"/>
                  <a:ext cx="103992"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Ink 63">
                  <a:extLst>
                    <a:ext uri="{FF2B5EF4-FFF2-40B4-BE49-F238E27FC236}">
                      <a16:creationId xmlns:a16="http://schemas.microsoft.com/office/drawing/2014/main" id="{08E7B30B-05EF-C209-E46F-3A080C2A112D}"/>
                    </a:ext>
                  </a:extLst>
                </p14:cNvPr>
                <p14:cNvContentPartPr/>
                <p14:nvPr/>
              </p14:nvContentPartPr>
              <p14:xfrm>
                <a:off x="7507637" y="914590"/>
                <a:ext cx="78120" cy="130680"/>
              </p14:xfrm>
            </p:contentPart>
          </mc:Choice>
          <mc:Fallback xmlns="">
            <p:pic>
              <p:nvPicPr>
                <p:cNvPr id="64" name="Ink 63">
                  <a:extLst>
                    <a:ext uri="{FF2B5EF4-FFF2-40B4-BE49-F238E27FC236}">
                      <a16:creationId xmlns:a16="http://schemas.microsoft.com/office/drawing/2014/main" id="{08E7B30B-05EF-C209-E46F-3A080C2A112D}"/>
                    </a:ext>
                  </a:extLst>
                </p:cNvPr>
                <p:cNvPicPr/>
                <p:nvPr/>
              </p:nvPicPr>
              <p:blipFill>
                <a:blip r:embed="rId117"/>
                <a:stretch>
                  <a:fillRect/>
                </a:stretch>
              </p:blipFill>
              <p:spPr>
                <a:xfrm>
                  <a:off x="7501517" y="908453"/>
                  <a:ext cx="90360" cy="14295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65" name="Ink 64">
                <a:extLst>
                  <a:ext uri="{FF2B5EF4-FFF2-40B4-BE49-F238E27FC236}">
                    <a16:creationId xmlns:a16="http://schemas.microsoft.com/office/drawing/2014/main" id="{5AA394A4-6157-9A4C-519E-898937B56331}"/>
                  </a:ext>
                </a:extLst>
              </p14:cNvPr>
              <p14:cNvContentPartPr/>
              <p14:nvPr/>
            </p14:nvContentPartPr>
            <p14:xfrm>
              <a:off x="7861948" y="3168019"/>
              <a:ext cx="59040" cy="64440"/>
            </p14:xfrm>
          </p:contentPart>
        </mc:Choice>
        <mc:Fallback xmlns="">
          <p:pic>
            <p:nvPicPr>
              <p:cNvPr id="65" name="Ink 64">
                <a:extLst>
                  <a:ext uri="{FF2B5EF4-FFF2-40B4-BE49-F238E27FC236}">
                    <a16:creationId xmlns:a16="http://schemas.microsoft.com/office/drawing/2014/main" id="{5AA394A4-6157-9A4C-519E-898937B56331}"/>
                  </a:ext>
                </a:extLst>
              </p:cNvPr>
              <p:cNvPicPr/>
              <p:nvPr/>
            </p:nvPicPr>
            <p:blipFill>
              <a:blip r:embed="rId119"/>
              <a:stretch>
                <a:fillRect/>
              </a:stretch>
            </p:blipFill>
            <p:spPr>
              <a:xfrm>
                <a:off x="7855790" y="3161899"/>
                <a:ext cx="71355"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Ink 65">
                <a:extLst>
                  <a:ext uri="{FF2B5EF4-FFF2-40B4-BE49-F238E27FC236}">
                    <a16:creationId xmlns:a16="http://schemas.microsoft.com/office/drawing/2014/main" id="{6B3D7629-C9DA-5FBE-A5EA-CDC95A8DA541}"/>
                  </a:ext>
                </a:extLst>
              </p14:cNvPr>
              <p14:cNvContentPartPr/>
              <p14:nvPr/>
            </p14:nvContentPartPr>
            <p14:xfrm>
              <a:off x="7396468" y="2881099"/>
              <a:ext cx="59040" cy="70560"/>
            </p14:xfrm>
          </p:contentPart>
        </mc:Choice>
        <mc:Fallback xmlns="">
          <p:pic>
            <p:nvPicPr>
              <p:cNvPr id="66" name="Ink 65">
                <a:extLst>
                  <a:ext uri="{FF2B5EF4-FFF2-40B4-BE49-F238E27FC236}">
                    <a16:creationId xmlns:a16="http://schemas.microsoft.com/office/drawing/2014/main" id="{6B3D7629-C9DA-5FBE-A5EA-CDC95A8DA541}"/>
                  </a:ext>
                </a:extLst>
              </p:cNvPr>
              <p:cNvPicPr/>
              <p:nvPr/>
            </p:nvPicPr>
            <p:blipFill>
              <a:blip r:embed="rId121"/>
              <a:stretch>
                <a:fillRect/>
              </a:stretch>
            </p:blipFill>
            <p:spPr>
              <a:xfrm>
                <a:off x="7390348" y="2874979"/>
                <a:ext cx="71280" cy="82800"/>
              </a:xfrm>
              <a:prstGeom prst="rect">
                <a:avLst/>
              </a:prstGeom>
            </p:spPr>
          </p:pic>
        </mc:Fallback>
      </mc:AlternateContent>
      <p:grpSp>
        <p:nvGrpSpPr>
          <p:cNvPr id="67" name="Group 66">
            <a:extLst>
              <a:ext uri="{FF2B5EF4-FFF2-40B4-BE49-F238E27FC236}">
                <a16:creationId xmlns:a16="http://schemas.microsoft.com/office/drawing/2014/main" id="{5AF6A234-0AB2-E80C-E238-776E8DCA1D14}"/>
              </a:ext>
            </a:extLst>
          </p:cNvPr>
          <p:cNvGrpSpPr/>
          <p:nvPr/>
        </p:nvGrpSpPr>
        <p:grpSpPr>
          <a:xfrm>
            <a:off x="6015148" y="2373139"/>
            <a:ext cx="3560040" cy="1419480"/>
            <a:chOff x="6058277" y="1588150"/>
            <a:chExt cx="3560040" cy="1419480"/>
          </a:xfrm>
        </p:grpSpPr>
        <mc:AlternateContent xmlns:mc="http://schemas.openxmlformats.org/markup-compatibility/2006" xmlns:p14="http://schemas.microsoft.com/office/powerpoint/2010/main">
          <mc:Choice Requires="p14">
            <p:contentPart p14:bwMode="auto" r:id="rId122">
              <p14:nvContentPartPr>
                <p14:cNvPr id="68" name="Ink 67">
                  <a:extLst>
                    <a:ext uri="{FF2B5EF4-FFF2-40B4-BE49-F238E27FC236}">
                      <a16:creationId xmlns:a16="http://schemas.microsoft.com/office/drawing/2014/main" id="{FCB599C5-0756-3CF5-568B-31270AE09632}"/>
                    </a:ext>
                  </a:extLst>
                </p14:cNvPr>
                <p14:cNvContentPartPr/>
                <p14:nvPr/>
              </p14:nvContentPartPr>
              <p14:xfrm>
                <a:off x="6058277" y="2662750"/>
                <a:ext cx="3127320" cy="138240"/>
              </p14:xfrm>
            </p:contentPart>
          </mc:Choice>
          <mc:Fallback xmlns="">
            <p:pic>
              <p:nvPicPr>
                <p:cNvPr id="68" name="Ink 67">
                  <a:extLst>
                    <a:ext uri="{FF2B5EF4-FFF2-40B4-BE49-F238E27FC236}">
                      <a16:creationId xmlns:a16="http://schemas.microsoft.com/office/drawing/2014/main" id="{FCB599C5-0756-3CF5-568B-31270AE09632}"/>
                    </a:ext>
                  </a:extLst>
                </p:cNvPr>
                <p:cNvPicPr/>
                <p:nvPr/>
              </p:nvPicPr>
              <p:blipFill>
                <a:blip r:embed="rId123"/>
                <a:stretch>
                  <a:fillRect/>
                </a:stretch>
              </p:blipFill>
              <p:spPr>
                <a:xfrm>
                  <a:off x="6052157" y="2656630"/>
                  <a:ext cx="3139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Ink 68">
                  <a:extLst>
                    <a:ext uri="{FF2B5EF4-FFF2-40B4-BE49-F238E27FC236}">
                      <a16:creationId xmlns:a16="http://schemas.microsoft.com/office/drawing/2014/main" id="{AB1C3B45-38CB-782B-5BB4-E2413C37CAB9}"/>
                    </a:ext>
                  </a:extLst>
                </p14:cNvPr>
                <p14:cNvContentPartPr/>
                <p14:nvPr/>
              </p14:nvContentPartPr>
              <p14:xfrm>
                <a:off x="9095597" y="2670670"/>
                <a:ext cx="152280" cy="246240"/>
              </p14:xfrm>
            </p:contentPart>
          </mc:Choice>
          <mc:Fallback xmlns="">
            <p:pic>
              <p:nvPicPr>
                <p:cNvPr id="69" name="Ink 68">
                  <a:extLst>
                    <a:ext uri="{FF2B5EF4-FFF2-40B4-BE49-F238E27FC236}">
                      <a16:creationId xmlns:a16="http://schemas.microsoft.com/office/drawing/2014/main" id="{AB1C3B45-38CB-782B-5BB4-E2413C37CAB9}"/>
                    </a:ext>
                  </a:extLst>
                </p:cNvPr>
                <p:cNvPicPr/>
                <p:nvPr/>
              </p:nvPicPr>
              <p:blipFill>
                <a:blip r:embed="rId125"/>
                <a:stretch>
                  <a:fillRect/>
                </a:stretch>
              </p:blipFill>
              <p:spPr>
                <a:xfrm>
                  <a:off x="9089477" y="2664550"/>
                  <a:ext cx="164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Ink 69">
                  <a:extLst>
                    <a:ext uri="{FF2B5EF4-FFF2-40B4-BE49-F238E27FC236}">
                      <a16:creationId xmlns:a16="http://schemas.microsoft.com/office/drawing/2014/main" id="{1144A7D6-82E1-70AA-C870-84FB42D535A7}"/>
                    </a:ext>
                  </a:extLst>
                </p14:cNvPr>
                <p14:cNvContentPartPr/>
                <p14:nvPr/>
              </p14:nvContentPartPr>
              <p14:xfrm>
                <a:off x="9368477" y="2792350"/>
                <a:ext cx="102240" cy="161640"/>
              </p14:xfrm>
            </p:contentPart>
          </mc:Choice>
          <mc:Fallback xmlns="">
            <p:pic>
              <p:nvPicPr>
                <p:cNvPr id="70" name="Ink 69">
                  <a:extLst>
                    <a:ext uri="{FF2B5EF4-FFF2-40B4-BE49-F238E27FC236}">
                      <a16:creationId xmlns:a16="http://schemas.microsoft.com/office/drawing/2014/main" id="{1144A7D6-82E1-70AA-C870-84FB42D535A7}"/>
                    </a:ext>
                  </a:extLst>
                </p:cNvPr>
                <p:cNvPicPr/>
                <p:nvPr/>
              </p:nvPicPr>
              <p:blipFill>
                <a:blip r:embed="rId127"/>
                <a:stretch>
                  <a:fillRect/>
                </a:stretch>
              </p:blipFill>
              <p:spPr>
                <a:xfrm>
                  <a:off x="9362378" y="2786230"/>
                  <a:ext cx="114437"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Ink 70">
                  <a:extLst>
                    <a:ext uri="{FF2B5EF4-FFF2-40B4-BE49-F238E27FC236}">
                      <a16:creationId xmlns:a16="http://schemas.microsoft.com/office/drawing/2014/main" id="{FCA16626-8E72-F998-146C-FF679902C9BF}"/>
                    </a:ext>
                  </a:extLst>
                </p14:cNvPr>
                <p14:cNvContentPartPr/>
                <p14:nvPr/>
              </p14:nvContentPartPr>
              <p14:xfrm>
                <a:off x="9321677" y="2836990"/>
                <a:ext cx="148320" cy="115920"/>
              </p14:xfrm>
            </p:contentPart>
          </mc:Choice>
          <mc:Fallback xmlns="">
            <p:pic>
              <p:nvPicPr>
                <p:cNvPr id="71" name="Ink 70">
                  <a:extLst>
                    <a:ext uri="{FF2B5EF4-FFF2-40B4-BE49-F238E27FC236}">
                      <a16:creationId xmlns:a16="http://schemas.microsoft.com/office/drawing/2014/main" id="{FCA16626-8E72-F998-146C-FF679902C9BF}"/>
                    </a:ext>
                  </a:extLst>
                </p:cNvPr>
                <p:cNvPicPr/>
                <p:nvPr/>
              </p:nvPicPr>
              <p:blipFill>
                <a:blip r:embed="rId129"/>
                <a:stretch>
                  <a:fillRect/>
                </a:stretch>
              </p:blipFill>
              <p:spPr>
                <a:xfrm>
                  <a:off x="9315572" y="2830870"/>
                  <a:ext cx="16053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Ink 71">
                  <a:extLst>
                    <a:ext uri="{FF2B5EF4-FFF2-40B4-BE49-F238E27FC236}">
                      <a16:creationId xmlns:a16="http://schemas.microsoft.com/office/drawing/2014/main" id="{A3FCE2CC-E099-682B-A055-6C258975261B}"/>
                    </a:ext>
                  </a:extLst>
                </p14:cNvPr>
                <p14:cNvContentPartPr/>
                <p14:nvPr/>
              </p14:nvContentPartPr>
              <p14:xfrm>
                <a:off x="9496997" y="2913310"/>
                <a:ext cx="51840" cy="94320"/>
              </p14:xfrm>
            </p:contentPart>
          </mc:Choice>
          <mc:Fallback xmlns="">
            <p:pic>
              <p:nvPicPr>
                <p:cNvPr id="72" name="Ink 71">
                  <a:extLst>
                    <a:ext uri="{FF2B5EF4-FFF2-40B4-BE49-F238E27FC236}">
                      <a16:creationId xmlns:a16="http://schemas.microsoft.com/office/drawing/2014/main" id="{A3FCE2CC-E099-682B-A055-6C258975261B}"/>
                    </a:ext>
                  </a:extLst>
                </p:cNvPr>
                <p:cNvPicPr/>
                <p:nvPr/>
              </p:nvPicPr>
              <p:blipFill>
                <a:blip r:embed="rId131"/>
                <a:stretch>
                  <a:fillRect/>
                </a:stretch>
              </p:blipFill>
              <p:spPr>
                <a:xfrm>
                  <a:off x="9490877" y="2907190"/>
                  <a:ext cx="64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Ink 72">
                  <a:extLst>
                    <a:ext uri="{FF2B5EF4-FFF2-40B4-BE49-F238E27FC236}">
                      <a16:creationId xmlns:a16="http://schemas.microsoft.com/office/drawing/2014/main" id="{2DA7C5B4-B39F-B535-C209-6A41316DFD69}"/>
                    </a:ext>
                  </a:extLst>
                </p14:cNvPr>
                <p14:cNvContentPartPr/>
                <p14:nvPr/>
              </p14:nvContentPartPr>
              <p14:xfrm>
                <a:off x="9526157" y="2717830"/>
                <a:ext cx="92160" cy="137520"/>
              </p14:xfrm>
            </p:contentPart>
          </mc:Choice>
          <mc:Fallback xmlns="">
            <p:pic>
              <p:nvPicPr>
                <p:cNvPr id="73" name="Ink 72">
                  <a:extLst>
                    <a:ext uri="{FF2B5EF4-FFF2-40B4-BE49-F238E27FC236}">
                      <a16:creationId xmlns:a16="http://schemas.microsoft.com/office/drawing/2014/main" id="{2DA7C5B4-B39F-B535-C209-6A41316DFD69}"/>
                    </a:ext>
                  </a:extLst>
                </p:cNvPr>
                <p:cNvPicPr/>
                <p:nvPr/>
              </p:nvPicPr>
              <p:blipFill>
                <a:blip r:embed="rId133"/>
                <a:stretch>
                  <a:fillRect/>
                </a:stretch>
              </p:blipFill>
              <p:spPr>
                <a:xfrm>
                  <a:off x="9520037" y="2711710"/>
                  <a:ext cx="10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Ink 73">
                  <a:extLst>
                    <a:ext uri="{FF2B5EF4-FFF2-40B4-BE49-F238E27FC236}">
                      <a16:creationId xmlns:a16="http://schemas.microsoft.com/office/drawing/2014/main" id="{6BEB161E-4911-4D2F-2D27-7CF4C8CD719A}"/>
                    </a:ext>
                  </a:extLst>
                </p14:cNvPr>
                <p14:cNvContentPartPr/>
                <p14:nvPr/>
              </p14:nvContentPartPr>
              <p14:xfrm>
                <a:off x="7392077" y="2319670"/>
                <a:ext cx="57600" cy="76320"/>
              </p14:xfrm>
            </p:contentPart>
          </mc:Choice>
          <mc:Fallback xmlns="">
            <p:pic>
              <p:nvPicPr>
                <p:cNvPr id="74" name="Ink 73">
                  <a:extLst>
                    <a:ext uri="{FF2B5EF4-FFF2-40B4-BE49-F238E27FC236}">
                      <a16:creationId xmlns:a16="http://schemas.microsoft.com/office/drawing/2014/main" id="{6BEB161E-4911-4D2F-2D27-7CF4C8CD719A}"/>
                    </a:ext>
                  </a:extLst>
                </p:cNvPr>
                <p:cNvPicPr/>
                <p:nvPr/>
              </p:nvPicPr>
              <p:blipFill>
                <a:blip r:embed="rId135"/>
                <a:stretch>
                  <a:fillRect/>
                </a:stretch>
              </p:blipFill>
              <p:spPr>
                <a:xfrm>
                  <a:off x="7385919" y="2313579"/>
                  <a:ext cx="69917" cy="88503"/>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Ink 74">
                  <a:extLst>
                    <a:ext uri="{FF2B5EF4-FFF2-40B4-BE49-F238E27FC236}">
                      <a16:creationId xmlns:a16="http://schemas.microsoft.com/office/drawing/2014/main" id="{F912C5F6-AF69-52FD-2486-1DEE5D3F7214}"/>
                    </a:ext>
                  </a:extLst>
                </p14:cNvPr>
                <p14:cNvContentPartPr/>
                <p14:nvPr/>
              </p14:nvContentPartPr>
              <p14:xfrm>
                <a:off x="7514477" y="2495350"/>
                <a:ext cx="84240" cy="47880"/>
              </p14:xfrm>
            </p:contentPart>
          </mc:Choice>
          <mc:Fallback xmlns="">
            <p:pic>
              <p:nvPicPr>
                <p:cNvPr id="75" name="Ink 74">
                  <a:extLst>
                    <a:ext uri="{FF2B5EF4-FFF2-40B4-BE49-F238E27FC236}">
                      <a16:creationId xmlns:a16="http://schemas.microsoft.com/office/drawing/2014/main" id="{F912C5F6-AF69-52FD-2486-1DEE5D3F7214}"/>
                    </a:ext>
                  </a:extLst>
                </p:cNvPr>
                <p:cNvPicPr/>
                <p:nvPr/>
              </p:nvPicPr>
              <p:blipFill>
                <a:blip r:embed="rId137"/>
                <a:stretch>
                  <a:fillRect/>
                </a:stretch>
              </p:blipFill>
              <p:spPr>
                <a:xfrm>
                  <a:off x="7508357" y="2489230"/>
                  <a:ext cx="96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6" name="Ink 75">
                  <a:extLst>
                    <a:ext uri="{FF2B5EF4-FFF2-40B4-BE49-F238E27FC236}">
                      <a16:creationId xmlns:a16="http://schemas.microsoft.com/office/drawing/2014/main" id="{A7EB4E0B-F8A1-D5CC-DF45-DAB24C86145E}"/>
                    </a:ext>
                  </a:extLst>
                </p14:cNvPr>
                <p14:cNvContentPartPr/>
                <p14:nvPr/>
              </p14:nvContentPartPr>
              <p14:xfrm>
                <a:off x="7384877" y="2573110"/>
                <a:ext cx="53640" cy="73440"/>
              </p14:xfrm>
            </p:contentPart>
          </mc:Choice>
          <mc:Fallback xmlns="">
            <p:pic>
              <p:nvPicPr>
                <p:cNvPr id="76" name="Ink 75">
                  <a:extLst>
                    <a:ext uri="{FF2B5EF4-FFF2-40B4-BE49-F238E27FC236}">
                      <a16:creationId xmlns:a16="http://schemas.microsoft.com/office/drawing/2014/main" id="{A7EB4E0B-F8A1-D5CC-DF45-DAB24C86145E}"/>
                    </a:ext>
                  </a:extLst>
                </p:cNvPr>
                <p:cNvPicPr/>
                <p:nvPr/>
              </p:nvPicPr>
              <p:blipFill>
                <a:blip r:embed="rId139"/>
                <a:stretch>
                  <a:fillRect/>
                </a:stretch>
              </p:blipFill>
              <p:spPr>
                <a:xfrm>
                  <a:off x="7378757" y="2566990"/>
                  <a:ext cx="65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7" name="Ink 76">
                  <a:extLst>
                    <a:ext uri="{FF2B5EF4-FFF2-40B4-BE49-F238E27FC236}">
                      <a16:creationId xmlns:a16="http://schemas.microsoft.com/office/drawing/2014/main" id="{EFD9C743-5C42-0653-6693-314573997B57}"/>
                    </a:ext>
                  </a:extLst>
                </p14:cNvPr>
                <p14:cNvContentPartPr/>
                <p14:nvPr/>
              </p14:nvContentPartPr>
              <p14:xfrm>
                <a:off x="7543997" y="2474830"/>
                <a:ext cx="66240" cy="64440"/>
              </p14:xfrm>
            </p:contentPart>
          </mc:Choice>
          <mc:Fallback xmlns="">
            <p:pic>
              <p:nvPicPr>
                <p:cNvPr id="77" name="Ink 76">
                  <a:extLst>
                    <a:ext uri="{FF2B5EF4-FFF2-40B4-BE49-F238E27FC236}">
                      <a16:creationId xmlns:a16="http://schemas.microsoft.com/office/drawing/2014/main" id="{EFD9C743-5C42-0653-6693-314573997B57}"/>
                    </a:ext>
                  </a:extLst>
                </p:cNvPr>
                <p:cNvPicPr/>
                <p:nvPr/>
              </p:nvPicPr>
              <p:blipFill>
                <a:blip r:embed="rId141"/>
                <a:stretch>
                  <a:fillRect/>
                </a:stretch>
              </p:blipFill>
              <p:spPr>
                <a:xfrm>
                  <a:off x="7537877" y="2468710"/>
                  <a:ext cx="78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8" name="Ink 77">
                  <a:extLst>
                    <a:ext uri="{FF2B5EF4-FFF2-40B4-BE49-F238E27FC236}">
                      <a16:creationId xmlns:a16="http://schemas.microsoft.com/office/drawing/2014/main" id="{918E8DC4-DAE3-FCC6-0081-DA453D3C9943}"/>
                    </a:ext>
                  </a:extLst>
                </p14:cNvPr>
                <p14:cNvContentPartPr/>
                <p14:nvPr/>
              </p14:nvContentPartPr>
              <p14:xfrm>
                <a:off x="7614917" y="2241910"/>
                <a:ext cx="51120" cy="110880"/>
              </p14:xfrm>
            </p:contentPart>
          </mc:Choice>
          <mc:Fallback xmlns="">
            <p:pic>
              <p:nvPicPr>
                <p:cNvPr id="78" name="Ink 77">
                  <a:extLst>
                    <a:ext uri="{FF2B5EF4-FFF2-40B4-BE49-F238E27FC236}">
                      <a16:creationId xmlns:a16="http://schemas.microsoft.com/office/drawing/2014/main" id="{918E8DC4-DAE3-FCC6-0081-DA453D3C9943}"/>
                    </a:ext>
                  </a:extLst>
                </p:cNvPr>
                <p:cNvPicPr/>
                <p:nvPr/>
              </p:nvPicPr>
              <p:blipFill>
                <a:blip r:embed="rId143"/>
                <a:stretch>
                  <a:fillRect/>
                </a:stretch>
              </p:blipFill>
              <p:spPr>
                <a:xfrm>
                  <a:off x="7608797" y="2235770"/>
                  <a:ext cx="63360" cy="123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Ink 78">
                  <a:extLst>
                    <a:ext uri="{FF2B5EF4-FFF2-40B4-BE49-F238E27FC236}">
                      <a16:creationId xmlns:a16="http://schemas.microsoft.com/office/drawing/2014/main" id="{B828A96D-A614-7D09-480B-2C172DDBDFBF}"/>
                    </a:ext>
                  </a:extLst>
                </p14:cNvPr>
                <p14:cNvContentPartPr/>
                <p14:nvPr/>
              </p14:nvContentPartPr>
              <p14:xfrm>
                <a:off x="7753157" y="2552590"/>
                <a:ext cx="66960" cy="69480"/>
              </p14:xfrm>
            </p:contentPart>
          </mc:Choice>
          <mc:Fallback xmlns="">
            <p:pic>
              <p:nvPicPr>
                <p:cNvPr id="79" name="Ink 78">
                  <a:extLst>
                    <a:ext uri="{FF2B5EF4-FFF2-40B4-BE49-F238E27FC236}">
                      <a16:creationId xmlns:a16="http://schemas.microsoft.com/office/drawing/2014/main" id="{B828A96D-A614-7D09-480B-2C172DDBDFBF}"/>
                    </a:ext>
                  </a:extLst>
                </p:cNvPr>
                <p:cNvPicPr/>
                <p:nvPr/>
              </p:nvPicPr>
              <p:blipFill>
                <a:blip r:embed="rId145"/>
                <a:stretch>
                  <a:fillRect/>
                </a:stretch>
              </p:blipFill>
              <p:spPr>
                <a:xfrm>
                  <a:off x="7747004" y="2546470"/>
                  <a:ext cx="79266"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0" name="Ink 79">
                  <a:extLst>
                    <a:ext uri="{FF2B5EF4-FFF2-40B4-BE49-F238E27FC236}">
                      <a16:creationId xmlns:a16="http://schemas.microsoft.com/office/drawing/2014/main" id="{7476958A-1554-4AC0-01D0-6B8E2980D0B7}"/>
                    </a:ext>
                  </a:extLst>
                </p14:cNvPr>
                <p14:cNvContentPartPr/>
                <p14:nvPr/>
              </p14:nvContentPartPr>
              <p14:xfrm>
                <a:off x="7971317" y="2584270"/>
                <a:ext cx="74520" cy="54000"/>
              </p14:xfrm>
            </p:contentPart>
          </mc:Choice>
          <mc:Fallback xmlns="">
            <p:pic>
              <p:nvPicPr>
                <p:cNvPr id="80" name="Ink 79">
                  <a:extLst>
                    <a:ext uri="{FF2B5EF4-FFF2-40B4-BE49-F238E27FC236}">
                      <a16:creationId xmlns:a16="http://schemas.microsoft.com/office/drawing/2014/main" id="{7476958A-1554-4AC0-01D0-6B8E2980D0B7}"/>
                    </a:ext>
                  </a:extLst>
                </p:cNvPr>
                <p:cNvPicPr/>
                <p:nvPr/>
              </p:nvPicPr>
              <p:blipFill>
                <a:blip r:embed="rId147"/>
                <a:stretch>
                  <a:fillRect/>
                </a:stretch>
              </p:blipFill>
              <p:spPr>
                <a:xfrm>
                  <a:off x="7965226" y="2578150"/>
                  <a:ext cx="86701"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1" name="Ink 80">
                  <a:extLst>
                    <a:ext uri="{FF2B5EF4-FFF2-40B4-BE49-F238E27FC236}">
                      <a16:creationId xmlns:a16="http://schemas.microsoft.com/office/drawing/2014/main" id="{23274669-EEE8-35FE-E164-70E5F024B3C0}"/>
                    </a:ext>
                  </a:extLst>
                </p14:cNvPr>
                <p14:cNvContentPartPr/>
                <p14:nvPr/>
              </p14:nvContentPartPr>
              <p14:xfrm>
                <a:off x="7147277" y="1588150"/>
                <a:ext cx="84240" cy="62280"/>
              </p14:xfrm>
            </p:contentPart>
          </mc:Choice>
          <mc:Fallback xmlns="">
            <p:pic>
              <p:nvPicPr>
                <p:cNvPr id="81" name="Ink 80">
                  <a:extLst>
                    <a:ext uri="{FF2B5EF4-FFF2-40B4-BE49-F238E27FC236}">
                      <a16:creationId xmlns:a16="http://schemas.microsoft.com/office/drawing/2014/main" id="{23274669-EEE8-35FE-E164-70E5F024B3C0}"/>
                    </a:ext>
                  </a:extLst>
                </p:cNvPr>
                <p:cNvPicPr/>
                <p:nvPr/>
              </p:nvPicPr>
              <p:blipFill>
                <a:blip r:embed="rId149"/>
                <a:stretch>
                  <a:fillRect/>
                </a:stretch>
              </p:blipFill>
              <p:spPr>
                <a:xfrm>
                  <a:off x="7141131" y="1582065"/>
                  <a:ext cx="96533" cy="7445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2" name="Ink 81">
                  <a:extLst>
                    <a:ext uri="{FF2B5EF4-FFF2-40B4-BE49-F238E27FC236}">
                      <a16:creationId xmlns:a16="http://schemas.microsoft.com/office/drawing/2014/main" id="{E26303CD-C18C-9452-9125-0809F20E1C44}"/>
                    </a:ext>
                  </a:extLst>
                </p14:cNvPr>
                <p14:cNvContentPartPr/>
                <p14:nvPr/>
              </p14:nvContentPartPr>
              <p14:xfrm>
                <a:off x="7308917" y="1684630"/>
                <a:ext cx="80280" cy="45360"/>
              </p14:xfrm>
            </p:contentPart>
          </mc:Choice>
          <mc:Fallback xmlns="">
            <p:pic>
              <p:nvPicPr>
                <p:cNvPr id="82" name="Ink 81">
                  <a:extLst>
                    <a:ext uri="{FF2B5EF4-FFF2-40B4-BE49-F238E27FC236}">
                      <a16:creationId xmlns:a16="http://schemas.microsoft.com/office/drawing/2014/main" id="{E26303CD-C18C-9452-9125-0809F20E1C44}"/>
                    </a:ext>
                  </a:extLst>
                </p:cNvPr>
                <p:cNvPicPr/>
                <p:nvPr/>
              </p:nvPicPr>
              <p:blipFill>
                <a:blip r:embed="rId151"/>
                <a:stretch>
                  <a:fillRect/>
                </a:stretch>
              </p:blipFill>
              <p:spPr>
                <a:xfrm>
                  <a:off x="7302797" y="1678461"/>
                  <a:ext cx="92520" cy="57698"/>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3" name="Ink 82">
                  <a:extLst>
                    <a:ext uri="{FF2B5EF4-FFF2-40B4-BE49-F238E27FC236}">
                      <a16:creationId xmlns:a16="http://schemas.microsoft.com/office/drawing/2014/main" id="{16D06A4B-81F5-BB44-BF8D-2B6271A739A5}"/>
                    </a:ext>
                  </a:extLst>
                </p14:cNvPr>
                <p14:cNvContentPartPr/>
                <p14:nvPr/>
              </p14:nvContentPartPr>
              <p14:xfrm>
                <a:off x="7538957" y="1832950"/>
                <a:ext cx="52920" cy="33120"/>
              </p14:xfrm>
            </p:contentPart>
          </mc:Choice>
          <mc:Fallback xmlns="">
            <p:pic>
              <p:nvPicPr>
                <p:cNvPr id="83" name="Ink 82">
                  <a:extLst>
                    <a:ext uri="{FF2B5EF4-FFF2-40B4-BE49-F238E27FC236}">
                      <a16:creationId xmlns:a16="http://schemas.microsoft.com/office/drawing/2014/main" id="{16D06A4B-81F5-BB44-BF8D-2B6271A739A5}"/>
                    </a:ext>
                  </a:extLst>
                </p:cNvPr>
                <p:cNvPicPr/>
                <p:nvPr/>
              </p:nvPicPr>
              <p:blipFill>
                <a:blip r:embed="rId153"/>
                <a:stretch>
                  <a:fillRect/>
                </a:stretch>
              </p:blipFill>
              <p:spPr>
                <a:xfrm>
                  <a:off x="7532837" y="1826830"/>
                  <a:ext cx="65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4" name="Ink 83">
                  <a:extLst>
                    <a:ext uri="{FF2B5EF4-FFF2-40B4-BE49-F238E27FC236}">
                      <a16:creationId xmlns:a16="http://schemas.microsoft.com/office/drawing/2014/main" id="{5456F702-14AC-C0FD-9053-19F1E9F1C7F1}"/>
                    </a:ext>
                  </a:extLst>
                </p14:cNvPr>
                <p14:cNvContentPartPr/>
                <p14:nvPr/>
              </p14:nvContentPartPr>
              <p14:xfrm>
                <a:off x="7538957" y="1832950"/>
                <a:ext cx="140760" cy="79560"/>
              </p14:xfrm>
            </p:contentPart>
          </mc:Choice>
          <mc:Fallback xmlns="">
            <p:pic>
              <p:nvPicPr>
                <p:cNvPr id="84" name="Ink 83">
                  <a:extLst>
                    <a:ext uri="{FF2B5EF4-FFF2-40B4-BE49-F238E27FC236}">
                      <a16:creationId xmlns:a16="http://schemas.microsoft.com/office/drawing/2014/main" id="{5456F702-14AC-C0FD-9053-19F1E9F1C7F1}"/>
                    </a:ext>
                  </a:extLst>
                </p:cNvPr>
                <p:cNvPicPr/>
                <p:nvPr/>
              </p:nvPicPr>
              <p:blipFill>
                <a:blip r:embed="rId155"/>
                <a:stretch>
                  <a:fillRect/>
                </a:stretch>
              </p:blipFill>
              <p:spPr>
                <a:xfrm>
                  <a:off x="7532837" y="1826830"/>
                  <a:ext cx="15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5" name="Ink 84">
                  <a:extLst>
                    <a:ext uri="{FF2B5EF4-FFF2-40B4-BE49-F238E27FC236}">
                      <a16:creationId xmlns:a16="http://schemas.microsoft.com/office/drawing/2014/main" id="{0C807EFA-AE3F-9401-E0EF-84CDD76CF7E0}"/>
                    </a:ext>
                  </a:extLst>
                </p14:cNvPr>
                <p14:cNvContentPartPr/>
                <p14:nvPr/>
              </p14:nvContentPartPr>
              <p14:xfrm>
                <a:off x="7729757" y="1969390"/>
                <a:ext cx="74520" cy="39960"/>
              </p14:xfrm>
            </p:contentPart>
          </mc:Choice>
          <mc:Fallback xmlns="">
            <p:pic>
              <p:nvPicPr>
                <p:cNvPr id="85" name="Ink 84">
                  <a:extLst>
                    <a:ext uri="{FF2B5EF4-FFF2-40B4-BE49-F238E27FC236}">
                      <a16:creationId xmlns:a16="http://schemas.microsoft.com/office/drawing/2014/main" id="{0C807EFA-AE3F-9401-E0EF-84CDD76CF7E0}"/>
                    </a:ext>
                  </a:extLst>
                </p:cNvPr>
                <p:cNvPicPr/>
                <p:nvPr/>
              </p:nvPicPr>
              <p:blipFill>
                <a:blip r:embed="rId157"/>
                <a:stretch>
                  <a:fillRect/>
                </a:stretch>
              </p:blipFill>
              <p:spPr>
                <a:xfrm>
                  <a:off x="7723607" y="1963325"/>
                  <a:ext cx="86819" cy="52091"/>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6" name="Ink 85">
                  <a:extLst>
                    <a:ext uri="{FF2B5EF4-FFF2-40B4-BE49-F238E27FC236}">
                      <a16:creationId xmlns:a16="http://schemas.microsoft.com/office/drawing/2014/main" id="{2EB6893A-282C-B70C-6179-FC671F77523C}"/>
                    </a:ext>
                  </a:extLst>
                </p14:cNvPr>
                <p14:cNvContentPartPr/>
                <p14:nvPr/>
              </p14:nvContentPartPr>
              <p14:xfrm>
                <a:off x="7852517" y="2033110"/>
                <a:ext cx="99720" cy="70920"/>
              </p14:xfrm>
            </p:contentPart>
          </mc:Choice>
          <mc:Fallback xmlns="">
            <p:pic>
              <p:nvPicPr>
                <p:cNvPr id="86" name="Ink 85">
                  <a:extLst>
                    <a:ext uri="{FF2B5EF4-FFF2-40B4-BE49-F238E27FC236}">
                      <a16:creationId xmlns:a16="http://schemas.microsoft.com/office/drawing/2014/main" id="{2EB6893A-282C-B70C-6179-FC671F77523C}"/>
                    </a:ext>
                  </a:extLst>
                </p:cNvPr>
                <p:cNvPicPr/>
                <p:nvPr/>
              </p:nvPicPr>
              <p:blipFill>
                <a:blip r:embed="rId159"/>
                <a:stretch>
                  <a:fillRect/>
                </a:stretch>
              </p:blipFill>
              <p:spPr>
                <a:xfrm>
                  <a:off x="7846397" y="2026990"/>
                  <a:ext cx="111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7" name="Ink 86">
                  <a:extLst>
                    <a:ext uri="{FF2B5EF4-FFF2-40B4-BE49-F238E27FC236}">
                      <a16:creationId xmlns:a16="http://schemas.microsoft.com/office/drawing/2014/main" id="{0711F690-553D-122A-D5FB-F48931A162C6}"/>
                    </a:ext>
                  </a:extLst>
                </p14:cNvPr>
                <p14:cNvContentPartPr/>
                <p14:nvPr/>
              </p14:nvContentPartPr>
              <p14:xfrm>
                <a:off x="8006597" y="2154070"/>
                <a:ext cx="88200" cy="67680"/>
              </p14:xfrm>
            </p:contentPart>
          </mc:Choice>
          <mc:Fallback xmlns="">
            <p:pic>
              <p:nvPicPr>
                <p:cNvPr id="87" name="Ink 86">
                  <a:extLst>
                    <a:ext uri="{FF2B5EF4-FFF2-40B4-BE49-F238E27FC236}">
                      <a16:creationId xmlns:a16="http://schemas.microsoft.com/office/drawing/2014/main" id="{0711F690-553D-122A-D5FB-F48931A162C6}"/>
                    </a:ext>
                  </a:extLst>
                </p:cNvPr>
                <p:cNvPicPr/>
                <p:nvPr/>
              </p:nvPicPr>
              <p:blipFill>
                <a:blip r:embed="rId161"/>
                <a:stretch>
                  <a:fillRect/>
                </a:stretch>
              </p:blipFill>
              <p:spPr>
                <a:xfrm>
                  <a:off x="8000477" y="2147950"/>
                  <a:ext cx="100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 name="Ink 87">
                  <a:extLst>
                    <a:ext uri="{FF2B5EF4-FFF2-40B4-BE49-F238E27FC236}">
                      <a16:creationId xmlns:a16="http://schemas.microsoft.com/office/drawing/2014/main" id="{6C4EEDCD-0BA9-C8DE-9CD8-39A60668635F}"/>
                    </a:ext>
                  </a:extLst>
                </p14:cNvPr>
                <p14:cNvContentPartPr/>
                <p14:nvPr/>
              </p14:nvContentPartPr>
              <p14:xfrm>
                <a:off x="8146637" y="2257390"/>
                <a:ext cx="218520" cy="155520"/>
              </p14:xfrm>
            </p:contentPart>
          </mc:Choice>
          <mc:Fallback xmlns="">
            <p:pic>
              <p:nvPicPr>
                <p:cNvPr id="88" name="Ink 87">
                  <a:extLst>
                    <a:ext uri="{FF2B5EF4-FFF2-40B4-BE49-F238E27FC236}">
                      <a16:creationId xmlns:a16="http://schemas.microsoft.com/office/drawing/2014/main" id="{6C4EEDCD-0BA9-C8DE-9CD8-39A60668635F}"/>
                    </a:ext>
                  </a:extLst>
                </p:cNvPr>
                <p:cNvPicPr/>
                <p:nvPr/>
              </p:nvPicPr>
              <p:blipFill>
                <a:blip r:embed="rId163"/>
                <a:stretch>
                  <a:fillRect/>
                </a:stretch>
              </p:blipFill>
              <p:spPr>
                <a:xfrm>
                  <a:off x="8140517" y="2251270"/>
                  <a:ext cx="230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9" name="Ink 88">
                  <a:extLst>
                    <a:ext uri="{FF2B5EF4-FFF2-40B4-BE49-F238E27FC236}">
                      <a16:creationId xmlns:a16="http://schemas.microsoft.com/office/drawing/2014/main" id="{1E84A6B4-858F-1E56-0BD5-5EDEAA469A1D}"/>
                    </a:ext>
                  </a:extLst>
                </p14:cNvPr>
                <p14:cNvContentPartPr/>
                <p14:nvPr/>
              </p14:nvContentPartPr>
              <p14:xfrm>
                <a:off x="8392157" y="2442070"/>
                <a:ext cx="204840" cy="140040"/>
              </p14:xfrm>
            </p:contentPart>
          </mc:Choice>
          <mc:Fallback xmlns="">
            <p:pic>
              <p:nvPicPr>
                <p:cNvPr id="89" name="Ink 88">
                  <a:extLst>
                    <a:ext uri="{FF2B5EF4-FFF2-40B4-BE49-F238E27FC236}">
                      <a16:creationId xmlns:a16="http://schemas.microsoft.com/office/drawing/2014/main" id="{1E84A6B4-858F-1E56-0BD5-5EDEAA469A1D}"/>
                    </a:ext>
                  </a:extLst>
                </p:cNvPr>
                <p:cNvPicPr/>
                <p:nvPr/>
              </p:nvPicPr>
              <p:blipFill>
                <a:blip r:embed="rId165"/>
                <a:stretch>
                  <a:fillRect/>
                </a:stretch>
              </p:blipFill>
              <p:spPr>
                <a:xfrm>
                  <a:off x="8386037" y="2435950"/>
                  <a:ext cx="217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0" name="Ink 89">
                  <a:extLst>
                    <a:ext uri="{FF2B5EF4-FFF2-40B4-BE49-F238E27FC236}">
                      <a16:creationId xmlns:a16="http://schemas.microsoft.com/office/drawing/2014/main" id="{E5055388-0B92-1280-16A8-DD57F4599BD5}"/>
                    </a:ext>
                  </a:extLst>
                </p14:cNvPr>
                <p14:cNvContentPartPr/>
                <p14:nvPr/>
              </p14:nvContentPartPr>
              <p14:xfrm>
                <a:off x="8655317" y="2616310"/>
                <a:ext cx="164160" cy="102240"/>
              </p14:xfrm>
            </p:contentPart>
          </mc:Choice>
          <mc:Fallback xmlns="">
            <p:pic>
              <p:nvPicPr>
                <p:cNvPr id="90" name="Ink 89">
                  <a:extLst>
                    <a:ext uri="{FF2B5EF4-FFF2-40B4-BE49-F238E27FC236}">
                      <a16:creationId xmlns:a16="http://schemas.microsoft.com/office/drawing/2014/main" id="{E5055388-0B92-1280-16A8-DD57F4599BD5}"/>
                    </a:ext>
                  </a:extLst>
                </p:cNvPr>
                <p:cNvPicPr/>
                <p:nvPr/>
              </p:nvPicPr>
              <p:blipFill>
                <a:blip r:embed="rId167"/>
                <a:stretch>
                  <a:fillRect/>
                </a:stretch>
              </p:blipFill>
              <p:spPr>
                <a:xfrm>
                  <a:off x="8649197" y="2610190"/>
                  <a:ext cx="176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1" name="Ink 90">
                  <a:extLst>
                    <a:ext uri="{FF2B5EF4-FFF2-40B4-BE49-F238E27FC236}">
                      <a16:creationId xmlns:a16="http://schemas.microsoft.com/office/drawing/2014/main" id="{9AE4DBEC-18F8-D7C6-44FB-FC00144A020B}"/>
                    </a:ext>
                  </a:extLst>
                </p14:cNvPr>
                <p14:cNvContentPartPr/>
                <p14:nvPr/>
              </p14:nvContentPartPr>
              <p14:xfrm>
                <a:off x="8888957" y="2775070"/>
                <a:ext cx="33480" cy="22680"/>
              </p14:xfrm>
            </p:contentPart>
          </mc:Choice>
          <mc:Fallback xmlns="">
            <p:pic>
              <p:nvPicPr>
                <p:cNvPr id="91" name="Ink 90">
                  <a:extLst>
                    <a:ext uri="{FF2B5EF4-FFF2-40B4-BE49-F238E27FC236}">
                      <a16:creationId xmlns:a16="http://schemas.microsoft.com/office/drawing/2014/main" id="{9AE4DBEC-18F8-D7C6-44FB-FC00144A020B}"/>
                    </a:ext>
                  </a:extLst>
                </p:cNvPr>
                <p:cNvPicPr/>
                <p:nvPr/>
              </p:nvPicPr>
              <p:blipFill>
                <a:blip r:embed="rId169"/>
                <a:stretch>
                  <a:fillRect/>
                </a:stretch>
              </p:blipFill>
              <p:spPr>
                <a:xfrm>
                  <a:off x="8882837" y="2768950"/>
                  <a:ext cx="45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2" name="Ink 91">
                  <a:extLst>
                    <a:ext uri="{FF2B5EF4-FFF2-40B4-BE49-F238E27FC236}">
                      <a16:creationId xmlns:a16="http://schemas.microsoft.com/office/drawing/2014/main" id="{6A1EAFEC-14CB-99E4-6857-E8A82EE67B78}"/>
                    </a:ext>
                  </a:extLst>
                </p14:cNvPr>
                <p14:cNvContentPartPr/>
                <p14:nvPr/>
              </p14:nvContentPartPr>
              <p14:xfrm>
                <a:off x="8888957" y="2775070"/>
                <a:ext cx="138600" cy="124560"/>
              </p14:xfrm>
            </p:contentPart>
          </mc:Choice>
          <mc:Fallback xmlns="">
            <p:pic>
              <p:nvPicPr>
                <p:cNvPr id="92" name="Ink 91">
                  <a:extLst>
                    <a:ext uri="{FF2B5EF4-FFF2-40B4-BE49-F238E27FC236}">
                      <a16:creationId xmlns:a16="http://schemas.microsoft.com/office/drawing/2014/main" id="{6A1EAFEC-14CB-99E4-6857-E8A82EE67B78}"/>
                    </a:ext>
                  </a:extLst>
                </p:cNvPr>
                <p:cNvPicPr/>
                <p:nvPr/>
              </p:nvPicPr>
              <p:blipFill>
                <a:blip r:embed="rId171"/>
                <a:stretch>
                  <a:fillRect/>
                </a:stretch>
              </p:blipFill>
              <p:spPr>
                <a:xfrm>
                  <a:off x="8882837" y="2768950"/>
                  <a:ext cx="15084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93" name="Ink 92">
                <a:extLst>
                  <a:ext uri="{FF2B5EF4-FFF2-40B4-BE49-F238E27FC236}">
                    <a16:creationId xmlns:a16="http://schemas.microsoft.com/office/drawing/2014/main" id="{6FE5BCC7-821F-E146-A272-A86F93D961A3}"/>
                  </a:ext>
                </a:extLst>
              </p14:cNvPr>
              <p14:cNvContentPartPr/>
              <p14:nvPr/>
            </p14:nvContentPartPr>
            <p14:xfrm>
              <a:off x="7840708" y="2505979"/>
              <a:ext cx="76680" cy="67680"/>
            </p14:xfrm>
          </p:contentPart>
        </mc:Choice>
        <mc:Fallback xmlns="">
          <p:pic>
            <p:nvPicPr>
              <p:cNvPr id="93" name="Ink 92">
                <a:extLst>
                  <a:ext uri="{FF2B5EF4-FFF2-40B4-BE49-F238E27FC236}">
                    <a16:creationId xmlns:a16="http://schemas.microsoft.com/office/drawing/2014/main" id="{6FE5BCC7-821F-E146-A272-A86F93D961A3}"/>
                  </a:ext>
                </a:extLst>
              </p:cNvPr>
              <p:cNvPicPr/>
              <p:nvPr/>
            </p:nvPicPr>
            <p:blipFill>
              <a:blip r:embed="rId173"/>
              <a:stretch>
                <a:fillRect/>
              </a:stretch>
            </p:blipFill>
            <p:spPr>
              <a:xfrm>
                <a:off x="7834588" y="2499891"/>
                <a:ext cx="88920" cy="79855"/>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4" name="Ink 93">
                <a:extLst>
                  <a:ext uri="{FF2B5EF4-FFF2-40B4-BE49-F238E27FC236}">
                    <a16:creationId xmlns:a16="http://schemas.microsoft.com/office/drawing/2014/main" id="{AAC4A0D8-9184-61C8-9AAC-7065145EDC14}"/>
                  </a:ext>
                </a:extLst>
              </p14:cNvPr>
              <p14:cNvContentPartPr/>
              <p14:nvPr/>
            </p14:nvContentPartPr>
            <p14:xfrm>
              <a:off x="8230228" y="2505979"/>
              <a:ext cx="68760" cy="76680"/>
            </p14:xfrm>
          </p:contentPart>
        </mc:Choice>
        <mc:Fallback xmlns="">
          <p:pic>
            <p:nvPicPr>
              <p:cNvPr id="94" name="Ink 93">
                <a:extLst>
                  <a:ext uri="{FF2B5EF4-FFF2-40B4-BE49-F238E27FC236}">
                    <a16:creationId xmlns:a16="http://schemas.microsoft.com/office/drawing/2014/main" id="{AAC4A0D8-9184-61C8-9AAC-7065145EDC14}"/>
                  </a:ext>
                </a:extLst>
              </p:cNvPr>
              <p:cNvPicPr/>
              <p:nvPr/>
            </p:nvPicPr>
            <p:blipFill>
              <a:blip r:embed="rId175"/>
              <a:stretch>
                <a:fillRect/>
              </a:stretch>
            </p:blipFill>
            <p:spPr>
              <a:xfrm>
                <a:off x="8224108" y="2499859"/>
                <a:ext cx="81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5" name="Ink 94">
                <a:extLst>
                  <a:ext uri="{FF2B5EF4-FFF2-40B4-BE49-F238E27FC236}">
                    <a16:creationId xmlns:a16="http://schemas.microsoft.com/office/drawing/2014/main" id="{62B8E8AF-EA01-6756-100B-4A2B4A71E73D}"/>
                  </a:ext>
                </a:extLst>
              </p14:cNvPr>
              <p14:cNvContentPartPr/>
              <p14:nvPr/>
            </p14:nvContentPartPr>
            <p14:xfrm>
              <a:off x="8146348" y="2784979"/>
              <a:ext cx="77400" cy="75600"/>
            </p14:xfrm>
          </p:contentPart>
        </mc:Choice>
        <mc:Fallback xmlns="">
          <p:pic>
            <p:nvPicPr>
              <p:cNvPr id="95" name="Ink 94">
                <a:extLst>
                  <a:ext uri="{FF2B5EF4-FFF2-40B4-BE49-F238E27FC236}">
                    <a16:creationId xmlns:a16="http://schemas.microsoft.com/office/drawing/2014/main" id="{62B8E8AF-EA01-6756-100B-4A2B4A71E73D}"/>
                  </a:ext>
                </a:extLst>
              </p:cNvPr>
              <p:cNvPicPr/>
              <p:nvPr/>
            </p:nvPicPr>
            <p:blipFill>
              <a:blip r:embed="rId177"/>
              <a:stretch>
                <a:fillRect/>
              </a:stretch>
            </p:blipFill>
            <p:spPr>
              <a:xfrm>
                <a:off x="8140199" y="2778859"/>
                <a:ext cx="89697"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6" name="Ink 95">
                <a:extLst>
                  <a:ext uri="{FF2B5EF4-FFF2-40B4-BE49-F238E27FC236}">
                    <a16:creationId xmlns:a16="http://schemas.microsoft.com/office/drawing/2014/main" id="{3FE9A3F3-DF65-4E3D-A4B8-E3ECA8D1F0BD}"/>
                  </a:ext>
                </a:extLst>
              </p14:cNvPr>
              <p14:cNvContentPartPr/>
              <p14:nvPr/>
            </p14:nvContentPartPr>
            <p14:xfrm>
              <a:off x="8446588" y="2900539"/>
              <a:ext cx="73440" cy="71280"/>
            </p14:xfrm>
          </p:contentPart>
        </mc:Choice>
        <mc:Fallback xmlns="">
          <p:pic>
            <p:nvPicPr>
              <p:cNvPr id="96" name="Ink 95">
                <a:extLst>
                  <a:ext uri="{FF2B5EF4-FFF2-40B4-BE49-F238E27FC236}">
                    <a16:creationId xmlns:a16="http://schemas.microsoft.com/office/drawing/2014/main" id="{3FE9A3F3-DF65-4E3D-A4B8-E3ECA8D1F0BD}"/>
                  </a:ext>
                </a:extLst>
              </p:cNvPr>
              <p:cNvPicPr/>
              <p:nvPr/>
            </p:nvPicPr>
            <p:blipFill>
              <a:blip r:embed="rId179"/>
              <a:stretch>
                <a:fillRect/>
              </a:stretch>
            </p:blipFill>
            <p:spPr>
              <a:xfrm>
                <a:off x="8440468" y="2894419"/>
                <a:ext cx="85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7" name="Ink 96">
                <a:extLst>
                  <a:ext uri="{FF2B5EF4-FFF2-40B4-BE49-F238E27FC236}">
                    <a16:creationId xmlns:a16="http://schemas.microsoft.com/office/drawing/2014/main" id="{1463A437-ABDD-280C-DBB4-05E54203618F}"/>
                  </a:ext>
                </a:extLst>
              </p14:cNvPr>
              <p14:cNvContentPartPr/>
              <p14:nvPr/>
            </p14:nvContentPartPr>
            <p14:xfrm>
              <a:off x="8588788" y="2443699"/>
              <a:ext cx="73440" cy="66600"/>
            </p14:xfrm>
          </p:contentPart>
        </mc:Choice>
        <mc:Fallback xmlns="">
          <p:pic>
            <p:nvPicPr>
              <p:cNvPr id="97" name="Ink 96">
                <a:extLst>
                  <a:ext uri="{FF2B5EF4-FFF2-40B4-BE49-F238E27FC236}">
                    <a16:creationId xmlns:a16="http://schemas.microsoft.com/office/drawing/2014/main" id="{1463A437-ABDD-280C-DBB4-05E54203618F}"/>
                  </a:ext>
                </a:extLst>
              </p:cNvPr>
              <p:cNvPicPr/>
              <p:nvPr/>
            </p:nvPicPr>
            <p:blipFill>
              <a:blip r:embed="rId181"/>
              <a:stretch>
                <a:fillRect/>
              </a:stretch>
            </p:blipFill>
            <p:spPr>
              <a:xfrm>
                <a:off x="8582698" y="2437579"/>
                <a:ext cx="856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8" name="Ink 97">
                <a:extLst>
                  <a:ext uri="{FF2B5EF4-FFF2-40B4-BE49-F238E27FC236}">
                    <a16:creationId xmlns:a16="http://schemas.microsoft.com/office/drawing/2014/main" id="{842CB402-AE6A-4C1F-1DAF-83C710123235}"/>
                  </a:ext>
                </a:extLst>
              </p14:cNvPr>
              <p14:cNvContentPartPr/>
              <p14:nvPr/>
            </p14:nvContentPartPr>
            <p14:xfrm>
              <a:off x="8834308" y="2769499"/>
              <a:ext cx="84240" cy="77400"/>
            </p14:xfrm>
          </p:contentPart>
        </mc:Choice>
        <mc:Fallback xmlns="">
          <p:pic>
            <p:nvPicPr>
              <p:cNvPr id="98" name="Ink 97">
                <a:extLst>
                  <a:ext uri="{FF2B5EF4-FFF2-40B4-BE49-F238E27FC236}">
                    <a16:creationId xmlns:a16="http://schemas.microsoft.com/office/drawing/2014/main" id="{842CB402-AE6A-4C1F-1DAF-83C710123235}"/>
                  </a:ext>
                </a:extLst>
              </p:cNvPr>
              <p:cNvPicPr/>
              <p:nvPr/>
            </p:nvPicPr>
            <p:blipFill>
              <a:blip r:embed="rId183"/>
              <a:stretch>
                <a:fillRect/>
              </a:stretch>
            </p:blipFill>
            <p:spPr>
              <a:xfrm>
                <a:off x="8828188" y="2763379"/>
                <a:ext cx="96480" cy="89640"/>
              </a:xfrm>
              <a:prstGeom prst="rect">
                <a:avLst/>
              </a:prstGeom>
            </p:spPr>
          </p:pic>
        </mc:Fallback>
      </mc:AlternateContent>
      <p:grpSp>
        <p:nvGrpSpPr>
          <p:cNvPr id="99" name="Group 98">
            <a:extLst>
              <a:ext uri="{FF2B5EF4-FFF2-40B4-BE49-F238E27FC236}">
                <a16:creationId xmlns:a16="http://schemas.microsoft.com/office/drawing/2014/main" id="{356E64B9-2367-DA16-7569-1716D7CEFC0F}"/>
              </a:ext>
            </a:extLst>
          </p:cNvPr>
          <p:cNvGrpSpPr/>
          <p:nvPr/>
        </p:nvGrpSpPr>
        <p:grpSpPr>
          <a:xfrm>
            <a:off x="7610668" y="2279539"/>
            <a:ext cx="505440" cy="108000"/>
            <a:chOff x="7653797" y="1494550"/>
            <a:chExt cx="505440" cy="108000"/>
          </a:xfrm>
        </p:grpSpPr>
        <mc:AlternateContent xmlns:mc="http://schemas.openxmlformats.org/markup-compatibility/2006" xmlns:p14="http://schemas.microsoft.com/office/powerpoint/2010/main">
          <mc:Choice Requires="p14">
            <p:contentPart p14:bwMode="auto" r:id="rId184">
              <p14:nvContentPartPr>
                <p14:cNvPr id="100" name="Ink 99">
                  <a:extLst>
                    <a:ext uri="{FF2B5EF4-FFF2-40B4-BE49-F238E27FC236}">
                      <a16:creationId xmlns:a16="http://schemas.microsoft.com/office/drawing/2014/main" id="{B58CECC1-AAC4-6827-53A1-A66DB0BFD499}"/>
                    </a:ext>
                  </a:extLst>
                </p14:cNvPr>
                <p14:cNvContentPartPr/>
                <p14:nvPr/>
              </p14:nvContentPartPr>
              <p14:xfrm>
                <a:off x="7653797" y="1498870"/>
                <a:ext cx="78840" cy="103680"/>
              </p14:xfrm>
            </p:contentPart>
          </mc:Choice>
          <mc:Fallback xmlns="">
            <p:pic>
              <p:nvPicPr>
                <p:cNvPr id="100" name="Ink 99">
                  <a:extLst>
                    <a:ext uri="{FF2B5EF4-FFF2-40B4-BE49-F238E27FC236}">
                      <a16:creationId xmlns:a16="http://schemas.microsoft.com/office/drawing/2014/main" id="{B58CECC1-AAC4-6827-53A1-A66DB0BFD499}"/>
                    </a:ext>
                  </a:extLst>
                </p:cNvPr>
                <p:cNvPicPr/>
                <p:nvPr/>
              </p:nvPicPr>
              <p:blipFill>
                <a:blip r:embed="rId185"/>
                <a:stretch>
                  <a:fillRect/>
                </a:stretch>
              </p:blipFill>
              <p:spPr>
                <a:xfrm>
                  <a:off x="7647705" y="1492771"/>
                  <a:ext cx="91024" cy="115878"/>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1" name="Ink 100">
                  <a:extLst>
                    <a:ext uri="{FF2B5EF4-FFF2-40B4-BE49-F238E27FC236}">
                      <a16:creationId xmlns:a16="http://schemas.microsoft.com/office/drawing/2014/main" id="{1C94D235-236C-480E-E029-5AFDCC1BC4DF}"/>
                    </a:ext>
                  </a:extLst>
                </p14:cNvPr>
                <p14:cNvContentPartPr/>
                <p14:nvPr/>
              </p14:nvContentPartPr>
              <p14:xfrm>
                <a:off x="8096237" y="1529110"/>
                <a:ext cx="63000" cy="60120"/>
              </p14:xfrm>
            </p:contentPart>
          </mc:Choice>
          <mc:Fallback xmlns="">
            <p:pic>
              <p:nvPicPr>
                <p:cNvPr id="101" name="Ink 100">
                  <a:extLst>
                    <a:ext uri="{FF2B5EF4-FFF2-40B4-BE49-F238E27FC236}">
                      <a16:creationId xmlns:a16="http://schemas.microsoft.com/office/drawing/2014/main" id="{1C94D235-236C-480E-E029-5AFDCC1BC4DF}"/>
                    </a:ext>
                  </a:extLst>
                </p:cNvPr>
                <p:cNvPicPr/>
                <p:nvPr/>
              </p:nvPicPr>
              <p:blipFill>
                <a:blip r:embed="rId187"/>
                <a:stretch>
                  <a:fillRect/>
                </a:stretch>
              </p:blipFill>
              <p:spPr>
                <a:xfrm>
                  <a:off x="8090117" y="1522990"/>
                  <a:ext cx="75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2" name="Ink 101">
                  <a:extLst>
                    <a:ext uri="{FF2B5EF4-FFF2-40B4-BE49-F238E27FC236}">
                      <a16:creationId xmlns:a16="http://schemas.microsoft.com/office/drawing/2014/main" id="{3E1139E7-8733-D28C-9A4B-0D2A123BE00F}"/>
                    </a:ext>
                  </a:extLst>
                </p14:cNvPr>
                <p14:cNvContentPartPr/>
                <p14:nvPr/>
              </p14:nvContentPartPr>
              <p14:xfrm>
                <a:off x="7891397" y="1494550"/>
                <a:ext cx="87120" cy="90720"/>
              </p14:xfrm>
            </p:contentPart>
          </mc:Choice>
          <mc:Fallback xmlns="">
            <p:pic>
              <p:nvPicPr>
                <p:cNvPr id="102" name="Ink 101">
                  <a:extLst>
                    <a:ext uri="{FF2B5EF4-FFF2-40B4-BE49-F238E27FC236}">
                      <a16:creationId xmlns:a16="http://schemas.microsoft.com/office/drawing/2014/main" id="{3E1139E7-8733-D28C-9A4B-0D2A123BE00F}"/>
                    </a:ext>
                  </a:extLst>
                </p:cNvPr>
                <p:cNvPicPr/>
                <p:nvPr/>
              </p:nvPicPr>
              <p:blipFill>
                <a:blip r:embed="rId189"/>
                <a:stretch>
                  <a:fillRect/>
                </a:stretch>
              </p:blipFill>
              <p:spPr>
                <a:xfrm>
                  <a:off x="7885277" y="1488406"/>
                  <a:ext cx="99360" cy="10300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03" name="Ink 102">
                <a:extLst>
                  <a:ext uri="{FF2B5EF4-FFF2-40B4-BE49-F238E27FC236}">
                    <a16:creationId xmlns:a16="http://schemas.microsoft.com/office/drawing/2014/main" id="{D2C26447-CCB3-C760-76AD-9A9FE853A84A}"/>
                  </a:ext>
                </a:extLst>
              </p14:cNvPr>
              <p14:cNvContentPartPr/>
              <p14:nvPr/>
            </p14:nvContentPartPr>
            <p14:xfrm>
              <a:off x="7450828" y="2298259"/>
              <a:ext cx="79200" cy="118440"/>
            </p14:xfrm>
          </p:contentPart>
        </mc:Choice>
        <mc:Fallback xmlns="">
          <p:pic>
            <p:nvPicPr>
              <p:cNvPr id="103" name="Ink 102">
                <a:extLst>
                  <a:ext uri="{FF2B5EF4-FFF2-40B4-BE49-F238E27FC236}">
                    <a16:creationId xmlns:a16="http://schemas.microsoft.com/office/drawing/2014/main" id="{D2C26447-CCB3-C760-76AD-9A9FE853A84A}"/>
                  </a:ext>
                </a:extLst>
              </p:cNvPr>
              <p:cNvPicPr/>
              <p:nvPr/>
            </p:nvPicPr>
            <p:blipFill>
              <a:blip r:embed="rId191"/>
              <a:stretch>
                <a:fillRect/>
              </a:stretch>
            </p:blipFill>
            <p:spPr>
              <a:xfrm>
                <a:off x="7444708" y="2292120"/>
                <a:ext cx="91440" cy="130717"/>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4" name="Ink 103">
                <a:extLst>
                  <a:ext uri="{FF2B5EF4-FFF2-40B4-BE49-F238E27FC236}">
                    <a16:creationId xmlns:a16="http://schemas.microsoft.com/office/drawing/2014/main" id="{E31E658A-D6EE-6046-3655-D8B46972DDB3}"/>
                  </a:ext>
                </a:extLst>
              </p14:cNvPr>
              <p14:cNvContentPartPr/>
              <p14:nvPr/>
            </p14:nvContentPartPr>
            <p14:xfrm>
              <a:off x="7696348" y="2525419"/>
              <a:ext cx="63000" cy="58680"/>
            </p14:xfrm>
          </p:contentPart>
        </mc:Choice>
        <mc:Fallback xmlns="">
          <p:pic>
            <p:nvPicPr>
              <p:cNvPr id="104" name="Ink 103">
                <a:extLst>
                  <a:ext uri="{FF2B5EF4-FFF2-40B4-BE49-F238E27FC236}">
                    <a16:creationId xmlns:a16="http://schemas.microsoft.com/office/drawing/2014/main" id="{E31E658A-D6EE-6046-3655-D8B46972DDB3}"/>
                  </a:ext>
                </a:extLst>
              </p:cNvPr>
              <p:cNvPicPr/>
              <p:nvPr/>
            </p:nvPicPr>
            <p:blipFill>
              <a:blip r:embed="rId193"/>
              <a:stretch>
                <a:fillRect/>
              </a:stretch>
            </p:blipFill>
            <p:spPr>
              <a:xfrm>
                <a:off x="7690228" y="2519299"/>
                <a:ext cx="75240" cy="70920"/>
              </a:xfrm>
              <a:prstGeom prst="rect">
                <a:avLst/>
              </a:prstGeom>
            </p:spPr>
          </p:pic>
        </mc:Fallback>
      </mc:AlternateContent>
      <p:grpSp>
        <p:nvGrpSpPr>
          <p:cNvPr id="105" name="Group 104">
            <a:extLst>
              <a:ext uri="{FF2B5EF4-FFF2-40B4-BE49-F238E27FC236}">
                <a16:creationId xmlns:a16="http://schemas.microsoft.com/office/drawing/2014/main" id="{AEED788C-D8D9-2963-FC5A-7DDD4C107B8A}"/>
              </a:ext>
            </a:extLst>
          </p:cNvPr>
          <p:cNvGrpSpPr/>
          <p:nvPr/>
        </p:nvGrpSpPr>
        <p:grpSpPr>
          <a:xfrm>
            <a:off x="8769868" y="3093499"/>
            <a:ext cx="257760" cy="382680"/>
            <a:chOff x="8812997" y="2308510"/>
            <a:chExt cx="257760" cy="382680"/>
          </a:xfrm>
        </p:grpSpPr>
        <mc:AlternateContent xmlns:mc="http://schemas.openxmlformats.org/markup-compatibility/2006" xmlns:p14="http://schemas.microsoft.com/office/powerpoint/2010/main">
          <mc:Choice Requires="p14">
            <p:contentPart p14:bwMode="auto" r:id="rId194">
              <p14:nvContentPartPr>
                <p14:cNvPr id="106" name="Ink 105">
                  <a:extLst>
                    <a:ext uri="{FF2B5EF4-FFF2-40B4-BE49-F238E27FC236}">
                      <a16:creationId xmlns:a16="http://schemas.microsoft.com/office/drawing/2014/main" id="{E3D989E4-38B3-51AC-38B2-B3C2739F4B2E}"/>
                    </a:ext>
                  </a:extLst>
                </p14:cNvPr>
                <p14:cNvContentPartPr/>
                <p14:nvPr/>
              </p14:nvContentPartPr>
              <p14:xfrm>
                <a:off x="8812997" y="2308510"/>
                <a:ext cx="76680" cy="69840"/>
              </p14:xfrm>
            </p:contentPart>
          </mc:Choice>
          <mc:Fallback xmlns="">
            <p:pic>
              <p:nvPicPr>
                <p:cNvPr id="106" name="Ink 105">
                  <a:extLst>
                    <a:ext uri="{FF2B5EF4-FFF2-40B4-BE49-F238E27FC236}">
                      <a16:creationId xmlns:a16="http://schemas.microsoft.com/office/drawing/2014/main" id="{E3D989E4-38B3-51AC-38B2-B3C2739F4B2E}"/>
                    </a:ext>
                  </a:extLst>
                </p:cNvPr>
                <p:cNvPicPr/>
                <p:nvPr/>
              </p:nvPicPr>
              <p:blipFill>
                <a:blip r:embed="rId195"/>
                <a:stretch>
                  <a:fillRect/>
                </a:stretch>
              </p:blipFill>
              <p:spPr>
                <a:xfrm>
                  <a:off x="8806848" y="2302390"/>
                  <a:ext cx="88978"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7" name="Ink 106">
                  <a:extLst>
                    <a:ext uri="{FF2B5EF4-FFF2-40B4-BE49-F238E27FC236}">
                      <a16:creationId xmlns:a16="http://schemas.microsoft.com/office/drawing/2014/main" id="{B7ABD038-9A21-F47F-091C-1EDED0204B10}"/>
                    </a:ext>
                  </a:extLst>
                </p14:cNvPr>
                <p14:cNvContentPartPr/>
                <p14:nvPr/>
              </p14:nvContentPartPr>
              <p14:xfrm>
                <a:off x="8861957" y="2605870"/>
                <a:ext cx="76320" cy="85320"/>
              </p14:xfrm>
            </p:contentPart>
          </mc:Choice>
          <mc:Fallback xmlns="">
            <p:pic>
              <p:nvPicPr>
                <p:cNvPr id="107" name="Ink 106">
                  <a:extLst>
                    <a:ext uri="{FF2B5EF4-FFF2-40B4-BE49-F238E27FC236}">
                      <a16:creationId xmlns:a16="http://schemas.microsoft.com/office/drawing/2014/main" id="{B7ABD038-9A21-F47F-091C-1EDED0204B10}"/>
                    </a:ext>
                  </a:extLst>
                </p:cNvPr>
                <p:cNvPicPr/>
                <p:nvPr/>
              </p:nvPicPr>
              <p:blipFill>
                <a:blip r:embed="rId197"/>
                <a:stretch>
                  <a:fillRect/>
                </a:stretch>
              </p:blipFill>
              <p:spPr>
                <a:xfrm>
                  <a:off x="8855837" y="2599750"/>
                  <a:ext cx="88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8" name="Ink 107">
                  <a:extLst>
                    <a:ext uri="{FF2B5EF4-FFF2-40B4-BE49-F238E27FC236}">
                      <a16:creationId xmlns:a16="http://schemas.microsoft.com/office/drawing/2014/main" id="{0DE388F5-D0B5-6F63-FD59-0F860E2F0E1A}"/>
                    </a:ext>
                  </a:extLst>
                </p14:cNvPr>
                <p14:cNvContentPartPr/>
                <p14:nvPr/>
              </p14:nvContentPartPr>
              <p14:xfrm>
                <a:off x="8986157" y="2416150"/>
                <a:ext cx="84600" cy="100800"/>
              </p14:xfrm>
            </p:contentPart>
          </mc:Choice>
          <mc:Fallback xmlns="">
            <p:pic>
              <p:nvPicPr>
                <p:cNvPr id="108" name="Ink 107">
                  <a:extLst>
                    <a:ext uri="{FF2B5EF4-FFF2-40B4-BE49-F238E27FC236}">
                      <a16:creationId xmlns:a16="http://schemas.microsoft.com/office/drawing/2014/main" id="{0DE388F5-D0B5-6F63-FD59-0F860E2F0E1A}"/>
                    </a:ext>
                  </a:extLst>
                </p:cNvPr>
                <p:cNvPicPr/>
                <p:nvPr/>
              </p:nvPicPr>
              <p:blipFill>
                <a:blip r:embed="rId199"/>
                <a:stretch>
                  <a:fillRect/>
                </a:stretch>
              </p:blipFill>
              <p:spPr>
                <a:xfrm>
                  <a:off x="8980011" y="2410052"/>
                  <a:ext cx="96892" cy="112996"/>
                </a:xfrm>
                <a:prstGeom prst="rect">
                  <a:avLst/>
                </a:prstGeom>
              </p:spPr>
            </p:pic>
          </mc:Fallback>
        </mc:AlternateContent>
      </p:grpSp>
      <p:sp>
        <p:nvSpPr>
          <p:cNvPr id="109" name="TextBox 108">
            <a:extLst>
              <a:ext uri="{FF2B5EF4-FFF2-40B4-BE49-F238E27FC236}">
                <a16:creationId xmlns:a16="http://schemas.microsoft.com/office/drawing/2014/main" id="{D415D46C-2C73-4D61-91EB-176A2F4A8A26}"/>
              </a:ext>
            </a:extLst>
          </p:cNvPr>
          <p:cNvSpPr txBox="1"/>
          <p:nvPr/>
        </p:nvSpPr>
        <p:spPr>
          <a:xfrm>
            <a:off x="121149" y="4985946"/>
            <a:ext cx="11980493" cy="461665"/>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dirty="0"/>
              <a:t>T</a:t>
            </a:r>
            <a:r>
              <a:rPr lang="en-US" sz="2400" dirty="0"/>
              <a:t>he </a:t>
            </a:r>
            <a:r>
              <a:rPr lang="en-US" sz="2400" b="1" dirty="0"/>
              <a:t>kernel function</a:t>
            </a:r>
            <a:r>
              <a:rPr lang="en-US" sz="2400" dirty="0"/>
              <a:t> quantifies the distance between sample points in the Hilbert space</a:t>
            </a:r>
            <a:r>
              <a:rPr lang="en-US" sz="2000" dirty="0"/>
              <a:t> </a:t>
            </a:r>
          </a:p>
        </p:txBody>
      </p:sp>
      <p:sp>
        <p:nvSpPr>
          <p:cNvPr id="110" name="TextBox 109">
            <a:extLst>
              <a:ext uri="{FF2B5EF4-FFF2-40B4-BE49-F238E27FC236}">
                <a16:creationId xmlns:a16="http://schemas.microsoft.com/office/drawing/2014/main" id="{AA3D9B07-6625-0899-1CDE-6B663500FF15}"/>
              </a:ext>
            </a:extLst>
          </p:cNvPr>
          <p:cNvSpPr txBox="1"/>
          <p:nvPr/>
        </p:nvSpPr>
        <p:spPr>
          <a:xfrm>
            <a:off x="8146348" y="6257637"/>
            <a:ext cx="2773030" cy="40011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l-GR" sz="2000" dirty="0"/>
              <a:t>φ</a:t>
            </a:r>
            <a:r>
              <a:rPr lang="en-US" sz="2000" dirty="0"/>
              <a:t> is the feature map!</a:t>
            </a:r>
          </a:p>
        </p:txBody>
      </p:sp>
      <p:grpSp>
        <p:nvGrpSpPr>
          <p:cNvPr id="111" name="Group 110">
            <a:extLst>
              <a:ext uri="{FF2B5EF4-FFF2-40B4-BE49-F238E27FC236}">
                <a16:creationId xmlns:a16="http://schemas.microsoft.com/office/drawing/2014/main" id="{1BF92DD1-406D-A2F5-5938-82D839941026}"/>
              </a:ext>
            </a:extLst>
          </p:cNvPr>
          <p:cNvGrpSpPr/>
          <p:nvPr/>
        </p:nvGrpSpPr>
        <p:grpSpPr>
          <a:xfrm>
            <a:off x="7301068" y="6290031"/>
            <a:ext cx="590400" cy="306360"/>
            <a:chOff x="8655317" y="5589550"/>
            <a:chExt cx="590400" cy="306360"/>
          </a:xfrm>
        </p:grpSpPr>
        <mc:AlternateContent xmlns:mc="http://schemas.openxmlformats.org/markup-compatibility/2006" xmlns:p14="http://schemas.microsoft.com/office/powerpoint/2010/main">
          <mc:Choice Requires="p14">
            <p:contentPart p14:bwMode="auto" r:id="rId200">
              <p14:nvContentPartPr>
                <p14:cNvPr id="112" name="Ink 111">
                  <a:extLst>
                    <a:ext uri="{FF2B5EF4-FFF2-40B4-BE49-F238E27FC236}">
                      <a16:creationId xmlns:a16="http://schemas.microsoft.com/office/drawing/2014/main" id="{4A6BAAF9-219C-E58E-F589-D3FC46699E02}"/>
                    </a:ext>
                  </a:extLst>
                </p14:cNvPr>
                <p14:cNvContentPartPr/>
                <p14:nvPr/>
              </p14:nvContentPartPr>
              <p14:xfrm>
                <a:off x="8655317" y="5589550"/>
                <a:ext cx="419400" cy="225000"/>
              </p14:xfrm>
            </p:contentPart>
          </mc:Choice>
          <mc:Fallback xmlns="">
            <p:pic>
              <p:nvPicPr>
                <p:cNvPr id="112" name="Ink 111">
                  <a:extLst>
                    <a:ext uri="{FF2B5EF4-FFF2-40B4-BE49-F238E27FC236}">
                      <a16:creationId xmlns:a16="http://schemas.microsoft.com/office/drawing/2014/main" id="{4A6BAAF9-219C-E58E-F589-D3FC46699E02}"/>
                    </a:ext>
                  </a:extLst>
                </p:cNvPr>
                <p:cNvPicPr/>
                <p:nvPr/>
              </p:nvPicPr>
              <p:blipFill>
                <a:blip r:embed="rId201"/>
                <a:stretch>
                  <a:fillRect/>
                </a:stretch>
              </p:blipFill>
              <p:spPr>
                <a:xfrm>
                  <a:off x="8649197" y="5583430"/>
                  <a:ext cx="431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3" name="Ink 112">
                  <a:extLst>
                    <a:ext uri="{FF2B5EF4-FFF2-40B4-BE49-F238E27FC236}">
                      <a16:creationId xmlns:a16="http://schemas.microsoft.com/office/drawing/2014/main" id="{7E14D8E6-59BD-FC42-8BF2-60512326AF0E}"/>
                    </a:ext>
                  </a:extLst>
                </p14:cNvPr>
                <p14:cNvContentPartPr/>
                <p14:nvPr/>
              </p14:nvContentPartPr>
              <p14:xfrm>
                <a:off x="9074357" y="5740390"/>
                <a:ext cx="18720" cy="148320"/>
              </p14:xfrm>
            </p:contentPart>
          </mc:Choice>
          <mc:Fallback xmlns="">
            <p:pic>
              <p:nvPicPr>
                <p:cNvPr id="113" name="Ink 112">
                  <a:extLst>
                    <a:ext uri="{FF2B5EF4-FFF2-40B4-BE49-F238E27FC236}">
                      <a16:creationId xmlns:a16="http://schemas.microsoft.com/office/drawing/2014/main" id="{7E14D8E6-59BD-FC42-8BF2-60512326AF0E}"/>
                    </a:ext>
                  </a:extLst>
                </p:cNvPr>
                <p:cNvPicPr/>
                <p:nvPr/>
              </p:nvPicPr>
              <p:blipFill>
                <a:blip r:embed="rId203"/>
                <a:stretch>
                  <a:fillRect/>
                </a:stretch>
              </p:blipFill>
              <p:spPr>
                <a:xfrm>
                  <a:off x="9068237" y="5734270"/>
                  <a:ext cx="3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4" name="Ink 113">
                  <a:extLst>
                    <a:ext uri="{FF2B5EF4-FFF2-40B4-BE49-F238E27FC236}">
                      <a16:creationId xmlns:a16="http://schemas.microsoft.com/office/drawing/2014/main" id="{18F9B38F-2F03-F112-27DD-5295C2786762}"/>
                    </a:ext>
                  </a:extLst>
                </p14:cNvPr>
                <p14:cNvContentPartPr/>
                <p14:nvPr/>
              </p14:nvContentPartPr>
              <p14:xfrm>
                <a:off x="9081917" y="5721670"/>
                <a:ext cx="163800" cy="174240"/>
              </p14:xfrm>
            </p:contentPart>
          </mc:Choice>
          <mc:Fallback xmlns="">
            <p:pic>
              <p:nvPicPr>
                <p:cNvPr id="114" name="Ink 113">
                  <a:extLst>
                    <a:ext uri="{FF2B5EF4-FFF2-40B4-BE49-F238E27FC236}">
                      <a16:creationId xmlns:a16="http://schemas.microsoft.com/office/drawing/2014/main" id="{18F9B38F-2F03-F112-27DD-5295C2786762}"/>
                    </a:ext>
                  </a:extLst>
                </p:cNvPr>
                <p:cNvPicPr/>
                <p:nvPr/>
              </p:nvPicPr>
              <p:blipFill>
                <a:blip r:embed="rId205"/>
                <a:stretch>
                  <a:fillRect/>
                </a:stretch>
              </p:blipFill>
              <p:spPr>
                <a:xfrm>
                  <a:off x="9075797" y="5715550"/>
                  <a:ext cx="176040" cy="186480"/>
                </a:xfrm>
                <a:prstGeom prst="rect">
                  <a:avLst/>
                </a:prstGeom>
              </p:spPr>
            </p:pic>
          </mc:Fallback>
        </mc:AlternateContent>
      </p:grpSp>
      <p:sp>
        <p:nvSpPr>
          <p:cNvPr id="115" name="TextBox 114">
            <a:extLst>
              <a:ext uri="{FF2B5EF4-FFF2-40B4-BE49-F238E27FC236}">
                <a16:creationId xmlns:a16="http://schemas.microsoft.com/office/drawing/2014/main" id="{973FC400-F0D7-73EE-B299-5350F7222298}"/>
              </a:ext>
            </a:extLst>
          </p:cNvPr>
          <p:cNvSpPr txBox="1"/>
          <p:nvPr/>
        </p:nvSpPr>
        <p:spPr>
          <a:xfrm>
            <a:off x="3858114" y="1127224"/>
            <a:ext cx="4033354" cy="46166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rPr>
              <a:t>Example</a:t>
            </a:r>
            <a:r>
              <a:rPr lang="en-US" sz="2400" b="1" dirty="0"/>
              <a:t>: </a:t>
            </a:r>
            <a:r>
              <a:rPr lang="en-US" sz="2400" b="1" dirty="0">
                <a:solidFill>
                  <a:schemeClr val="accent1"/>
                </a:solidFill>
              </a:rPr>
              <a:t>Polynomial kernel</a:t>
            </a:r>
          </a:p>
        </p:txBody>
      </p:sp>
      <p:grpSp>
        <p:nvGrpSpPr>
          <p:cNvPr id="116" name="Group 115">
            <a:extLst>
              <a:ext uri="{FF2B5EF4-FFF2-40B4-BE49-F238E27FC236}">
                <a16:creationId xmlns:a16="http://schemas.microsoft.com/office/drawing/2014/main" id="{B6E3594B-45D7-2764-765D-44C669F2CA54}"/>
              </a:ext>
            </a:extLst>
          </p:cNvPr>
          <p:cNvGrpSpPr/>
          <p:nvPr/>
        </p:nvGrpSpPr>
        <p:grpSpPr>
          <a:xfrm>
            <a:off x="386162" y="2009131"/>
            <a:ext cx="987480" cy="319320"/>
            <a:chOff x="187757" y="1646830"/>
            <a:chExt cx="987480" cy="319320"/>
          </a:xfrm>
        </p:grpSpPr>
        <mc:AlternateContent xmlns:mc="http://schemas.openxmlformats.org/markup-compatibility/2006" xmlns:p14="http://schemas.microsoft.com/office/powerpoint/2010/main">
          <mc:Choice Requires="p14">
            <p:contentPart p14:bwMode="auto" r:id="rId206">
              <p14:nvContentPartPr>
                <p14:cNvPr id="117" name="Ink 116">
                  <a:extLst>
                    <a:ext uri="{FF2B5EF4-FFF2-40B4-BE49-F238E27FC236}">
                      <a16:creationId xmlns:a16="http://schemas.microsoft.com/office/drawing/2014/main" id="{2D74C0BD-8121-85EE-2D30-578B5A1D308D}"/>
                    </a:ext>
                  </a:extLst>
                </p14:cNvPr>
                <p14:cNvContentPartPr/>
                <p14:nvPr/>
              </p14:nvContentPartPr>
              <p14:xfrm>
                <a:off x="187757" y="1650070"/>
                <a:ext cx="107640" cy="316080"/>
              </p14:xfrm>
            </p:contentPart>
          </mc:Choice>
          <mc:Fallback xmlns="">
            <p:pic>
              <p:nvPicPr>
                <p:cNvPr id="117" name="Ink 116">
                  <a:extLst>
                    <a:ext uri="{FF2B5EF4-FFF2-40B4-BE49-F238E27FC236}">
                      <a16:creationId xmlns:a16="http://schemas.microsoft.com/office/drawing/2014/main" id="{2D74C0BD-8121-85EE-2D30-578B5A1D308D}"/>
                    </a:ext>
                  </a:extLst>
                </p:cNvPr>
                <p:cNvPicPr/>
                <p:nvPr/>
              </p:nvPicPr>
              <p:blipFill>
                <a:blip r:embed="rId207"/>
                <a:stretch>
                  <a:fillRect/>
                </a:stretch>
              </p:blipFill>
              <p:spPr>
                <a:xfrm>
                  <a:off x="181637" y="1643950"/>
                  <a:ext cx="1198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8" name="Ink 117">
                  <a:extLst>
                    <a:ext uri="{FF2B5EF4-FFF2-40B4-BE49-F238E27FC236}">
                      <a16:creationId xmlns:a16="http://schemas.microsoft.com/office/drawing/2014/main" id="{94B76B6B-925D-6D58-3A81-B7E4DA1A02AF}"/>
                    </a:ext>
                  </a:extLst>
                </p14:cNvPr>
                <p14:cNvContentPartPr/>
                <p14:nvPr/>
              </p14:nvContentPartPr>
              <p14:xfrm>
                <a:off x="269837" y="1781470"/>
                <a:ext cx="90720" cy="91800"/>
              </p14:xfrm>
            </p:contentPart>
          </mc:Choice>
          <mc:Fallback xmlns="">
            <p:pic>
              <p:nvPicPr>
                <p:cNvPr id="118" name="Ink 117">
                  <a:extLst>
                    <a:ext uri="{FF2B5EF4-FFF2-40B4-BE49-F238E27FC236}">
                      <a16:creationId xmlns:a16="http://schemas.microsoft.com/office/drawing/2014/main" id="{94B76B6B-925D-6D58-3A81-B7E4DA1A02AF}"/>
                    </a:ext>
                  </a:extLst>
                </p:cNvPr>
                <p:cNvPicPr/>
                <p:nvPr/>
              </p:nvPicPr>
              <p:blipFill>
                <a:blip r:embed="rId209"/>
                <a:stretch>
                  <a:fillRect/>
                </a:stretch>
              </p:blipFill>
              <p:spPr>
                <a:xfrm>
                  <a:off x="263717" y="1775350"/>
                  <a:ext cx="102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9" name="Ink 118">
                  <a:extLst>
                    <a:ext uri="{FF2B5EF4-FFF2-40B4-BE49-F238E27FC236}">
                      <a16:creationId xmlns:a16="http://schemas.microsoft.com/office/drawing/2014/main" id="{1B528C36-7813-05CF-B333-2412AE0CD0BD}"/>
                    </a:ext>
                  </a:extLst>
                </p14:cNvPr>
                <p14:cNvContentPartPr/>
                <p14:nvPr/>
              </p14:nvContentPartPr>
              <p14:xfrm>
                <a:off x="275597" y="1765990"/>
                <a:ext cx="154440" cy="105480"/>
              </p14:xfrm>
            </p:contentPart>
          </mc:Choice>
          <mc:Fallback xmlns="">
            <p:pic>
              <p:nvPicPr>
                <p:cNvPr id="119" name="Ink 118">
                  <a:extLst>
                    <a:ext uri="{FF2B5EF4-FFF2-40B4-BE49-F238E27FC236}">
                      <a16:creationId xmlns:a16="http://schemas.microsoft.com/office/drawing/2014/main" id="{1B528C36-7813-05CF-B333-2412AE0CD0BD}"/>
                    </a:ext>
                  </a:extLst>
                </p:cNvPr>
                <p:cNvPicPr/>
                <p:nvPr/>
              </p:nvPicPr>
              <p:blipFill>
                <a:blip r:embed="rId211"/>
                <a:stretch>
                  <a:fillRect/>
                </a:stretch>
              </p:blipFill>
              <p:spPr>
                <a:xfrm>
                  <a:off x="269477" y="1759870"/>
                  <a:ext cx="166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0" name="Ink 119">
                  <a:extLst>
                    <a:ext uri="{FF2B5EF4-FFF2-40B4-BE49-F238E27FC236}">
                      <a16:creationId xmlns:a16="http://schemas.microsoft.com/office/drawing/2014/main" id="{DFF00CA6-059A-3DBC-5EEE-DB3473638EE7}"/>
                    </a:ext>
                  </a:extLst>
                </p14:cNvPr>
                <p14:cNvContentPartPr/>
                <p14:nvPr/>
              </p14:nvContentPartPr>
              <p14:xfrm>
                <a:off x="394397" y="1824670"/>
                <a:ext cx="55080" cy="84600"/>
              </p14:xfrm>
            </p:contentPart>
          </mc:Choice>
          <mc:Fallback xmlns="">
            <p:pic>
              <p:nvPicPr>
                <p:cNvPr id="120" name="Ink 119">
                  <a:extLst>
                    <a:ext uri="{FF2B5EF4-FFF2-40B4-BE49-F238E27FC236}">
                      <a16:creationId xmlns:a16="http://schemas.microsoft.com/office/drawing/2014/main" id="{DFF00CA6-059A-3DBC-5EEE-DB3473638EE7}"/>
                    </a:ext>
                  </a:extLst>
                </p:cNvPr>
                <p:cNvPicPr/>
                <p:nvPr/>
              </p:nvPicPr>
              <p:blipFill>
                <a:blip r:embed="rId213"/>
                <a:stretch>
                  <a:fillRect/>
                </a:stretch>
              </p:blipFill>
              <p:spPr>
                <a:xfrm>
                  <a:off x="388277" y="1818550"/>
                  <a:ext cx="67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1" name="Ink 120">
                  <a:extLst>
                    <a:ext uri="{FF2B5EF4-FFF2-40B4-BE49-F238E27FC236}">
                      <a16:creationId xmlns:a16="http://schemas.microsoft.com/office/drawing/2014/main" id="{9E1B4C5F-141C-3F22-B0BB-2822AB9532F9}"/>
                    </a:ext>
                  </a:extLst>
                </p14:cNvPr>
                <p14:cNvContentPartPr/>
                <p14:nvPr/>
              </p14:nvContentPartPr>
              <p14:xfrm>
                <a:off x="499517" y="1852030"/>
                <a:ext cx="49320" cy="81360"/>
              </p14:xfrm>
            </p:contentPart>
          </mc:Choice>
          <mc:Fallback xmlns="">
            <p:pic>
              <p:nvPicPr>
                <p:cNvPr id="121" name="Ink 120">
                  <a:extLst>
                    <a:ext uri="{FF2B5EF4-FFF2-40B4-BE49-F238E27FC236}">
                      <a16:creationId xmlns:a16="http://schemas.microsoft.com/office/drawing/2014/main" id="{9E1B4C5F-141C-3F22-B0BB-2822AB9532F9}"/>
                    </a:ext>
                  </a:extLst>
                </p:cNvPr>
                <p:cNvPicPr/>
                <p:nvPr/>
              </p:nvPicPr>
              <p:blipFill>
                <a:blip r:embed="rId215"/>
                <a:stretch>
                  <a:fillRect/>
                </a:stretch>
              </p:blipFill>
              <p:spPr>
                <a:xfrm>
                  <a:off x="493352" y="1845910"/>
                  <a:ext cx="6165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2" name="Ink 121">
                  <a:extLst>
                    <a:ext uri="{FF2B5EF4-FFF2-40B4-BE49-F238E27FC236}">
                      <a16:creationId xmlns:a16="http://schemas.microsoft.com/office/drawing/2014/main" id="{060FA4A1-BB87-E999-0B16-5AED9EA5B6C0}"/>
                    </a:ext>
                  </a:extLst>
                </p14:cNvPr>
                <p14:cNvContentPartPr/>
                <p14:nvPr/>
              </p14:nvContentPartPr>
              <p14:xfrm>
                <a:off x="606797" y="1714150"/>
                <a:ext cx="98640" cy="124560"/>
              </p14:xfrm>
            </p:contentPart>
          </mc:Choice>
          <mc:Fallback xmlns="">
            <p:pic>
              <p:nvPicPr>
                <p:cNvPr id="122" name="Ink 121">
                  <a:extLst>
                    <a:ext uri="{FF2B5EF4-FFF2-40B4-BE49-F238E27FC236}">
                      <a16:creationId xmlns:a16="http://schemas.microsoft.com/office/drawing/2014/main" id="{060FA4A1-BB87-E999-0B16-5AED9EA5B6C0}"/>
                    </a:ext>
                  </a:extLst>
                </p:cNvPr>
                <p:cNvPicPr/>
                <p:nvPr/>
              </p:nvPicPr>
              <p:blipFill>
                <a:blip r:embed="rId217"/>
                <a:stretch>
                  <a:fillRect/>
                </a:stretch>
              </p:blipFill>
              <p:spPr>
                <a:xfrm>
                  <a:off x="600677" y="1708030"/>
                  <a:ext cx="110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3" name="Ink 122">
                  <a:extLst>
                    <a:ext uri="{FF2B5EF4-FFF2-40B4-BE49-F238E27FC236}">
                      <a16:creationId xmlns:a16="http://schemas.microsoft.com/office/drawing/2014/main" id="{2850CC9E-2F59-E8E0-17FB-7118074A5B1C}"/>
                    </a:ext>
                  </a:extLst>
                </p14:cNvPr>
                <p14:cNvContentPartPr/>
                <p14:nvPr/>
              </p14:nvContentPartPr>
              <p14:xfrm>
                <a:off x="587357" y="1722790"/>
                <a:ext cx="138240" cy="148680"/>
              </p14:xfrm>
            </p:contentPart>
          </mc:Choice>
          <mc:Fallback xmlns="">
            <p:pic>
              <p:nvPicPr>
                <p:cNvPr id="123" name="Ink 122">
                  <a:extLst>
                    <a:ext uri="{FF2B5EF4-FFF2-40B4-BE49-F238E27FC236}">
                      <a16:creationId xmlns:a16="http://schemas.microsoft.com/office/drawing/2014/main" id="{2850CC9E-2F59-E8E0-17FB-7118074A5B1C}"/>
                    </a:ext>
                  </a:extLst>
                </p:cNvPr>
                <p:cNvPicPr/>
                <p:nvPr/>
              </p:nvPicPr>
              <p:blipFill>
                <a:blip r:embed="rId219"/>
                <a:stretch>
                  <a:fillRect/>
                </a:stretch>
              </p:blipFill>
              <p:spPr>
                <a:xfrm>
                  <a:off x="581253" y="1716670"/>
                  <a:ext cx="150448"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4" name="Ink 123">
                  <a:extLst>
                    <a:ext uri="{FF2B5EF4-FFF2-40B4-BE49-F238E27FC236}">
                      <a16:creationId xmlns:a16="http://schemas.microsoft.com/office/drawing/2014/main" id="{B08036F4-30BB-FCE6-EB4F-F94498700DA7}"/>
                    </a:ext>
                  </a:extLst>
                </p14:cNvPr>
                <p14:cNvContentPartPr/>
                <p14:nvPr/>
              </p14:nvContentPartPr>
              <p14:xfrm>
                <a:off x="747197" y="1807390"/>
                <a:ext cx="95760" cy="102600"/>
              </p14:xfrm>
            </p:contentPart>
          </mc:Choice>
          <mc:Fallback xmlns="">
            <p:pic>
              <p:nvPicPr>
                <p:cNvPr id="124" name="Ink 123">
                  <a:extLst>
                    <a:ext uri="{FF2B5EF4-FFF2-40B4-BE49-F238E27FC236}">
                      <a16:creationId xmlns:a16="http://schemas.microsoft.com/office/drawing/2014/main" id="{B08036F4-30BB-FCE6-EB4F-F94498700DA7}"/>
                    </a:ext>
                  </a:extLst>
                </p:cNvPr>
                <p:cNvPicPr/>
                <p:nvPr/>
              </p:nvPicPr>
              <p:blipFill>
                <a:blip r:embed="rId221"/>
                <a:stretch>
                  <a:fillRect/>
                </a:stretch>
              </p:blipFill>
              <p:spPr>
                <a:xfrm>
                  <a:off x="741077" y="1801270"/>
                  <a:ext cx="10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5" name="Ink 124">
                  <a:extLst>
                    <a:ext uri="{FF2B5EF4-FFF2-40B4-BE49-F238E27FC236}">
                      <a16:creationId xmlns:a16="http://schemas.microsoft.com/office/drawing/2014/main" id="{66D7A444-23F5-B103-14B7-2BB00C404B53}"/>
                    </a:ext>
                  </a:extLst>
                </p14:cNvPr>
                <p14:cNvContentPartPr/>
                <p14:nvPr/>
              </p14:nvContentPartPr>
              <p14:xfrm>
                <a:off x="842237" y="1646830"/>
                <a:ext cx="91080" cy="310680"/>
              </p14:xfrm>
            </p:contentPart>
          </mc:Choice>
          <mc:Fallback xmlns="">
            <p:pic>
              <p:nvPicPr>
                <p:cNvPr id="125" name="Ink 124">
                  <a:extLst>
                    <a:ext uri="{FF2B5EF4-FFF2-40B4-BE49-F238E27FC236}">
                      <a16:creationId xmlns:a16="http://schemas.microsoft.com/office/drawing/2014/main" id="{66D7A444-23F5-B103-14B7-2BB00C404B53}"/>
                    </a:ext>
                  </a:extLst>
                </p:cNvPr>
                <p:cNvPicPr/>
                <p:nvPr/>
              </p:nvPicPr>
              <p:blipFill>
                <a:blip r:embed="rId223"/>
                <a:stretch>
                  <a:fillRect/>
                </a:stretch>
              </p:blipFill>
              <p:spPr>
                <a:xfrm>
                  <a:off x="836117" y="1640717"/>
                  <a:ext cx="103320" cy="322906"/>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6" name="Ink 125">
                  <a:extLst>
                    <a:ext uri="{FF2B5EF4-FFF2-40B4-BE49-F238E27FC236}">
                      <a16:creationId xmlns:a16="http://schemas.microsoft.com/office/drawing/2014/main" id="{C3B1FA52-E4F4-E93D-EBCF-09D399F2478A}"/>
                    </a:ext>
                  </a:extLst>
                </p14:cNvPr>
                <p14:cNvContentPartPr/>
                <p14:nvPr/>
              </p14:nvContentPartPr>
              <p14:xfrm>
                <a:off x="1040957" y="1717390"/>
                <a:ext cx="134280" cy="150840"/>
              </p14:xfrm>
            </p:contentPart>
          </mc:Choice>
          <mc:Fallback xmlns="">
            <p:pic>
              <p:nvPicPr>
                <p:cNvPr id="126" name="Ink 125">
                  <a:extLst>
                    <a:ext uri="{FF2B5EF4-FFF2-40B4-BE49-F238E27FC236}">
                      <a16:creationId xmlns:a16="http://schemas.microsoft.com/office/drawing/2014/main" id="{C3B1FA52-E4F4-E93D-EBCF-09D399F2478A}"/>
                    </a:ext>
                  </a:extLst>
                </p:cNvPr>
                <p:cNvPicPr/>
                <p:nvPr/>
              </p:nvPicPr>
              <p:blipFill>
                <a:blip r:embed="rId225"/>
                <a:stretch>
                  <a:fillRect/>
                </a:stretch>
              </p:blipFill>
              <p:spPr>
                <a:xfrm>
                  <a:off x="1034837" y="1711270"/>
                  <a:ext cx="146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7" name="Ink 126">
                  <a:extLst>
                    <a:ext uri="{FF2B5EF4-FFF2-40B4-BE49-F238E27FC236}">
                      <a16:creationId xmlns:a16="http://schemas.microsoft.com/office/drawing/2014/main" id="{A5E3BFE0-46B8-50D5-8CDC-C874B9BDB692}"/>
                    </a:ext>
                  </a:extLst>
                </p14:cNvPr>
                <p14:cNvContentPartPr/>
                <p14:nvPr/>
              </p14:nvContentPartPr>
              <p14:xfrm>
                <a:off x="1046357" y="1769230"/>
                <a:ext cx="86760" cy="14400"/>
              </p14:xfrm>
            </p:contentPart>
          </mc:Choice>
          <mc:Fallback xmlns="">
            <p:pic>
              <p:nvPicPr>
                <p:cNvPr id="127" name="Ink 126">
                  <a:extLst>
                    <a:ext uri="{FF2B5EF4-FFF2-40B4-BE49-F238E27FC236}">
                      <a16:creationId xmlns:a16="http://schemas.microsoft.com/office/drawing/2014/main" id="{A5E3BFE0-46B8-50D5-8CDC-C874B9BDB692}"/>
                    </a:ext>
                  </a:extLst>
                </p:cNvPr>
                <p:cNvPicPr/>
                <p:nvPr/>
              </p:nvPicPr>
              <p:blipFill>
                <a:blip r:embed="rId227"/>
                <a:stretch>
                  <a:fillRect/>
                </a:stretch>
              </p:blipFill>
              <p:spPr>
                <a:xfrm>
                  <a:off x="1040262" y="1763110"/>
                  <a:ext cx="98949"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8">
            <p14:nvContentPartPr>
              <p14:cNvPr id="128" name="Ink 127">
                <a:extLst>
                  <a:ext uri="{FF2B5EF4-FFF2-40B4-BE49-F238E27FC236}">
                    <a16:creationId xmlns:a16="http://schemas.microsoft.com/office/drawing/2014/main" id="{5C1156CA-662E-B572-1E32-CCE2C85AAF70}"/>
                  </a:ext>
                </a:extLst>
              </p14:cNvPr>
              <p14:cNvContentPartPr/>
              <p14:nvPr/>
            </p14:nvContentPartPr>
            <p14:xfrm>
              <a:off x="1491002" y="1988251"/>
              <a:ext cx="4320" cy="288360"/>
            </p14:xfrm>
          </p:contentPart>
        </mc:Choice>
        <mc:Fallback xmlns="">
          <p:pic>
            <p:nvPicPr>
              <p:cNvPr id="128" name="Ink 127">
                <a:extLst>
                  <a:ext uri="{FF2B5EF4-FFF2-40B4-BE49-F238E27FC236}">
                    <a16:creationId xmlns:a16="http://schemas.microsoft.com/office/drawing/2014/main" id="{5C1156CA-662E-B572-1E32-CCE2C85AAF70}"/>
                  </a:ext>
                </a:extLst>
              </p:cNvPr>
              <p:cNvPicPr/>
              <p:nvPr/>
            </p:nvPicPr>
            <p:blipFill>
              <a:blip r:embed="rId229"/>
              <a:stretch>
                <a:fillRect/>
              </a:stretch>
            </p:blipFill>
            <p:spPr>
              <a:xfrm>
                <a:off x="1484882" y="1982131"/>
                <a:ext cx="16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9" name="Ink 128">
                <a:extLst>
                  <a:ext uri="{FF2B5EF4-FFF2-40B4-BE49-F238E27FC236}">
                    <a16:creationId xmlns:a16="http://schemas.microsoft.com/office/drawing/2014/main" id="{CD85A810-F70E-DD90-D9DC-FC97FC4CEE91}"/>
                  </a:ext>
                </a:extLst>
              </p14:cNvPr>
              <p14:cNvContentPartPr/>
              <p14:nvPr/>
            </p14:nvContentPartPr>
            <p14:xfrm>
              <a:off x="1525922" y="1990411"/>
              <a:ext cx="21960" cy="285840"/>
            </p14:xfrm>
          </p:contentPart>
        </mc:Choice>
        <mc:Fallback xmlns="">
          <p:pic>
            <p:nvPicPr>
              <p:cNvPr id="129" name="Ink 128">
                <a:extLst>
                  <a:ext uri="{FF2B5EF4-FFF2-40B4-BE49-F238E27FC236}">
                    <a16:creationId xmlns:a16="http://schemas.microsoft.com/office/drawing/2014/main" id="{CD85A810-F70E-DD90-D9DC-FC97FC4CEE91}"/>
                  </a:ext>
                </a:extLst>
              </p:cNvPr>
              <p:cNvPicPr/>
              <p:nvPr/>
            </p:nvPicPr>
            <p:blipFill>
              <a:blip r:embed="rId231"/>
              <a:stretch>
                <a:fillRect/>
              </a:stretch>
            </p:blipFill>
            <p:spPr>
              <a:xfrm>
                <a:off x="1519700" y="1984291"/>
                <a:ext cx="34404" cy="298080"/>
              </a:xfrm>
              <a:prstGeom prst="rect">
                <a:avLst/>
              </a:prstGeom>
            </p:spPr>
          </p:pic>
        </mc:Fallback>
      </mc:AlternateContent>
      <p:grpSp>
        <p:nvGrpSpPr>
          <p:cNvPr id="130" name="Group 129">
            <a:extLst>
              <a:ext uri="{FF2B5EF4-FFF2-40B4-BE49-F238E27FC236}">
                <a16:creationId xmlns:a16="http://schemas.microsoft.com/office/drawing/2014/main" id="{1E928783-5CC1-D024-C936-F9AB9AB8D11E}"/>
              </a:ext>
            </a:extLst>
          </p:cNvPr>
          <p:cNvGrpSpPr/>
          <p:nvPr/>
        </p:nvGrpSpPr>
        <p:grpSpPr>
          <a:xfrm>
            <a:off x="1507922" y="1965571"/>
            <a:ext cx="304920" cy="307800"/>
            <a:chOff x="1309517" y="1603270"/>
            <a:chExt cx="304920" cy="307800"/>
          </a:xfrm>
        </p:grpSpPr>
        <mc:AlternateContent xmlns:mc="http://schemas.openxmlformats.org/markup-compatibility/2006" xmlns:p14="http://schemas.microsoft.com/office/powerpoint/2010/main">
          <mc:Choice Requires="p14">
            <p:contentPart p14:bwMode="auto" r:id="rId232">
              <p14:nvContentPartPr>
                <p14:cNvPr id="131" name="Ink 130">
                  <a:extLst>
                    <a:ext uri="{FF2B5EF4-FFF2-40B4-BE49-F238E27FC236}">
                      <a16:creationId xmlns:a16="http://schemas.microsoft.com/office/drawing/2014/main" id="{638747D9-DECE-01CD-BC2B-2C83F9FAC9CF}"/>
                    </a:ext>
                  </a:extLst>
                </p14:cNvPr>
                <p14:cNvContentPartPr/>
                <p14:nvPr/>
              </p14:nvContentPartPr>
              <p14:xfrm>
                <a:off x="1309517" y="1617310"/>
                <a:ext cx="178200" cy="293760"/>
              </p14:xfrm>
            </p:contentPart>
          </mc:Choice>
          <mc:Fallback xmlns="">
            <p:pic>
              <p:nvPicPr>
                <p:cNvPr id="131" name="Ink 130">
                  <a:extLst>
                    <a:ext uri="{FF2B5EF4-FFF2-40B4-BE49-F238E27FC236}">
                      <a16:creationId xmlns:a16="http://schemas.microsoft.com/office/drawing/2014/main" id="{638747D9-DECE-01CD-BC2B-2C83F9FAC9CF}"/>
                    </a:ext>
                  </a:extLst>
                </p:cNvPr>
                <p:cNvPicPr/>
                <p:nvPr/>
              </p:nvPicPr>
              <p:blipFill>
                <a:blip r:embed="rId233"/>
                <a:stretch>
                  <a:fillRect/>
                </a:stretch>
              </p:blipFill>
              <p:spPr>
                <a:xfrm>
                  <a:off x="1303397" y="1611197"/>
                  <a:ext cx="190440" cy="305985"/>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 name="Ink 131">
                  <a:extLst>
                    <a:ext uri="{FF2B5EF4-FFF2-40B4-BE49-F238E27FC236}">
                      <a16:creationId xmlns:a16="http://schemas.microsoft.com/office/drawing/2014/main" id="{438EEFDD-1DD3-B8E8-58C4-B3B4CDF61ADB}"/>
                    </a:ext>
                  </a:extLst>
                </p14:cNvPr>
                <p14:cNvContentPartPr/>
                <p14:nvPr/>
              </p14:nvContentPartPr>
              <p14:xfrm>
                <a:off x="1520477" y="1603270"/>
                <a:ext cx="93960" cy="111240"/>
              </p14:xfrm>
            </p:contentPart>
          </mc:Choice>
          <mc:Fallback xmlns="">
            <p:pic>
              <p:nvPicPr>
                <p:cNvPr id="132" name="Ink 131">
                  <a:extLst>
                    <a:ext uri="{FF2B5EF4-FFF2-40B4-BE49-F238E27FC236}">
                      <a16:creationId xmlns:a16="http://schemas.microsoft.com/office/drawing/2014/main" id="{438EEFDD-1DD3-B8E8-58C4-B3B4CDF61ADB}"/>
                    </a:ext>
                  </a:extLst>
                </p:cNvPr>
                <p:cNvPicPr/>
                <p:nvPr/>
              </p:nvPicPr>
              <p:blipFill>
                <a:blip r:embed="rId235"/>
                <a:stretch>
                  <a:fillRect/>
                </a:stretch>
              </p:blipFill>
              <p:spPr>
                <a:xfrm>
                  <a:off x="1514357" y="1597130"/>
                  <a:ext cx="106200" cy="123520"/>
                </a:xfrm>
                <a:prstGeom prst="rect">
                  <a:avLst/>
                </a:prstGeom>
              </p:spPr>
            </p:pic>
          </mc:Fallback>
        </mc:AlternateContent>
      </p:grpSp>
      <p:grpSp>
        <p:nvGrpSpPr>
          <p:cNvPr id="133" name="Group 132">
            <a:extLst>
              <a:ext uri="{FF2B5EF4-FFF2-40B4-BE49-F238E27FC236}">
                <a16:creationId xmlns:a16="http://schemas.microsoft.com/office/drawing/2014/main" id="{2E2BF068-1326-0068-30B0-55EB7F759818}"/>
              </a:ext>
            </a:extLst>
          </p:cNvPr>
          <p:cNvGrpSpPr/>
          <p:nvPr/>
        </p:nvGrpSpPr>
        <p:grpSpPr>
          <a:xfrm>
            <a:off x="4984442" y="3014611"/>
            <a:ext cx="219600" cy="343800"/>
            <a:chOff x="4786037" y="2652310"/>
            <a:chExt cx="219600" cy="343800"/>
          </a:xfrm>
        </p:grpSpPr>
        <mc:AlternateContent xmlns:mc="http://schemas.openxmlformats.org/markup-compatibility/2006" xmlns:p14="http://schemas.microsoft.com/office/powerpoint/2010/main">
          <mc:Choice Requires="p14">
            <p:contentPart p14:bwMode="auto" r:id="rId236">
              <p14:nvContentPartPr>
                <p14:cNvPr id="134" name="Ink 133">
                  <a:extLst>
                    <a:ext uri="{FF2B5EF4-FFF2-40B4-BE49-F238E27FC236}">
                      <a16:creationId xmlns:a16="http://schemas.microsoft.com/office/drawing/2014/main" id="{5765644E-64EA-39F2-ECD8-62E7F7FF48FD}"/>
                    </a:ext>
                  </a:extLst>
                </p14:cNvPr>
                <p14:cNvContentPartPr/>
                <p14:nvPr/>
              </p14:nvContentPartPr>
              <p14:xfrm>
                <a:off x="4786037" y="2686870"/>
                <a:ext cx="9360" cy="309240"/>
              </p14:xfrm>
            </p:contentPart>
          </mc:Choice>
          <mc:Fallback xmlns="">
            <p:pic>
              <p:nvPicPr>
                <p:cNvPr id="134" name="Ink 133">
                  <a:extLst>
                    <a:ext uri="{FF2B5EF4-FFF2-40B4-BE49-F238E27FC236}">
                      <a16:creationId xmlns:a16="http://schemas.microsoft.com/office/drawing/2014/main" id="{5765644E-64EA-39F2-ECD8-62E7F7FF48FD}"/>
                    </a:ext>
                  </a:extLst>
                </p:cNvPr>
                <p:cNvPicPr/>
                <p:nvPr/>
              </p:nvPicPr>
              <p:blipFill>
                <a:blip r:embed="rId237"/>
                <a:stretch>
                  <a:fillRect/>
                </a:stretch>
              </p:blipFill>
              <p:spPr>
                <a:xfrm>
                  <a:off x="4779917" y="2680750"/>
                  <a:ext cx="21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5" name="Ink 134">
                  <a:extLst>
                    <a:ext uri="{FF2B5EF4-FFF2-40B4-BE49-F238E27FC236}">
                      <a16:creationId xmlns:a16="http://schemas.microsoft.com/office/drawing/2014/main" id="{51A6703A-C66F-1CD6-5D91-F73D8350CE23}"/>
                    </a:ext>
                  </a:extLst>
                </p14:cNvPr>
                <p14:cNvContentPartPr/>
                <p14:nvPr/>
              </p14:nvContentPartPr>
              <p14:xfrm>
                <a:off x="4838597" y="2680030"/>
                <a:ext cx="14040" cy="297000"/>
              </p14:xfrm>
            </p:contentPart>
          </mc:Choice>
          <mc:Fallback xmlns="">
            <p:pic>
              <p:nvPicPr>
                <p:cNvPr id="135" name="Ink 134">
                  <a:extLst>
                    <a:ext uri="{FF2B5EF4-FFF2-40B4-BE49-F238E27FC236}">
                      <a16:creationId xmlns:a16="http://schemas.microsoft.com/office/drawing/2014/main" id="{51A6703A-C66F-1CD6-5D91-F73D8350CE23}"/>
                    </a:ext>
                  </a:extLst>
                </p:cNvPr>
                <p:cNvPicPr/>
                <p:nvPr/>
              </p:nvPicPr>
              <p:blipFill>
                <a:blip r:embed="rId239"/>
                <a:stretch>
                  <a:fillRect/>
                </a:stretch>
              </p:blipFill>
              <p:spPr>
                <a:xfrm>
                  <a:off x="4832477" y="2673910"/>
                  <a:ext cx="26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6" name="Ink 135">
                  <a:extLst>
                    <a:ext uri="{FF2B5EF4-FFF2-40B4-BE49-F238E27FC236}">
                      <a16:creationId xmlns:a16="http://schemas.microsoft.com/office/drawing/2014/main" id="{B38E7EE0-7B86-14B3-71FC-ED0D1411F397}"/>
                    </a:ext>
                  </a:extLst>
                </p14:cNvPr>
                <p14:cNvContentPartPr/>
                <p14:nvPr/>
              </p14:nvContentPartPr>
              <p14:xfrm>
                <a:off x="4793597" y="2652310"/>
                <a:ext cx="212040" cy="333360"/>
              </p14:xfrm>
            </p:contentPart>
          </mc:Choice>
          <mc:Fallback xmlns="">
            <p:pic>
              <p:nvPicPr>
                <p:cNvPr id="136" name="Ink 135">
                  <a:extLst>
                    <a:ext uri="{FF2B5EF4-FFF2-40B4-BE49-F238E27FC236}">
                      <a16:creationId xmlns:a16="http://schemas.microsoft.com/office/drawing/2014/main" id="{B38E7EE0-7B86-14B3-71FC-ED0D1411F397}"/>
                    </a:ext>
                  </a:extLst>
                </p:cNvPr>
                <p:cNvPicPr/>
                <p:nvPr/>
              </p:nvPicPr>
              <p:blipFill>
                <a:blip r:embed="rId241"/>
                <a:stretch>
                  <a:fillRect/>
                </a:stretch>
              </p:blipFill>
              <p:spPr>
                <a:xfrm>
                  <a:off x="4787477" y="2646197"/>
                  <a:ext cx="224280" cy="34558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37" name="Ink 136">
                <a:extLst>
                  <a:ext uri="{FF2B5EF4-FFF2-40B4-BE49-F238E27FC236}">
                    <a16:creationId xmlns:a16="http://schemas.microsoft.com/office/drawing/2014/main" id="{E64A7466-9285-72DF-A92F-AB4F19C3AF48}"/>
                  </a:ext>
                </a:extLst>
              </p14:cNvPr>
              <p14:cNvContentPartPr/>
              <p14:nvPr/>
            </p14:nvContentPartPr>
            <p14:xfrm>
              <a:off x="5206562" y="2999131"/>
              <a:ext cx="88920" cy="128880"/>
            </p14:xfrm>
          </p:contentPart>
        </mc:Choice>
        <mc:Fallback xmlns="">
          <p:pic>
            <p:nvPicPr>
              <p:cNvPr id="137" name="Ink 136">
                <a:extLst>
                  <a:ext uri="{FF2B5EF4-FFF2-40B4-BE49-F238E27FC236}">
                    <a16:creationId xmlns:a16="http://schemas.microsoft.com/office/drawing/2014/main" id="{E64A7466-9285-72DF-A92F-AB4F19C3AF48}"/>
                  </a:ext>
                </a:extLst>
              </p:cNvPr>
              <p:cNvPicPr/>
              <p:nvPr/>
            </p:nvPicPr>
            <p:blipFill>
              <a:blip r:embed="rId243"/>
              <a:stretch>
                <a:fillRect/>
              </a:stretch>
            </p:blipFill>
            <p:spPr>
              <a:xfrm>
                <a:off x="5200442" y="2993011"/>
                <a:ext cx="101160" cy="141120"/>
              </a:xfrm>
              <a:prstGeom prst="rect">
                <a:avLst/>
              </a:prstGeom>
            </p:spPr>
          </p:pic>
        </mc:Fallback>
      </mc:AlternateContent>
      <p:grpSp>
        <p:nvGrpSpPr>
          <p:cNvPr id="138" name="Group 137">
            <a:extLst>
              <a:ext uri="{FF2B5EF4-FFF2-40B4-BE49-F238E27FC236}">
                <a16:creationId xmlns:a16="http://schemas.microsoft.com/office/drawing/2014/main" id="{B7B22BF6-7750-1F2D-6CD1-4EE3D63030DA}"/>
              </a:ext>
            </a:extLst>
          </p:cNvPr>
          <p:cNvGrpSpPr/>
          <p:nvPr/>
        </p:nvGrpSpPr>
        <p:grpSpPr>
          <a:xfrm>
            <a:off x="3733579" y="2295543"/>
            <a:ext cx="771120" cy="493560"/>
            <a:chOff x="3621437" y="1614070"/>
            <a:chExt cx="771120" cy="493560"/>
          </a:xfrm>
        </p:grpSpPr>
        <mc:AlternateContent xmlns:mc="http://schemas.openxmlformats.org/markup-compatibility/2006" xmlns:p14="http://schemas.microsoft.com/office/powerpoint/2010/main">
          <mc:Choice Requires="p14">
            <p:contentPart p14:bwMode="auto" r:id="rId244">
              <p14:nvContentPartPr>
                <p14:cNvPr id="139" name="Ink 138">
                  <a:extLst>
                    <a:ext uri="{FF2B5EF4-FFF2-40B4-BE49-F238E27FC236}">
                      <a16:creationId xmlns:a16="http://schemas.microsoft.com/office/drawing/2014/main" id="{3BA54CE8-10A9-A2C6-4CC5-B6718E9ECFD1}"/>
                    </a:ext>
                  </a:extLst>
                </p14:cNvPr>
                <p14:cNvContentPartPr/>
                <p14:nvPr/>
              </p14:nvContentPartPr>
              <p14:xfrm>
                <a:off x="3621437" y="1651870"/>
                <a:ext cx="204840" cy="455760"/>
              </p14:xfrm>
            </p:contentPart>
          </mc:Choice>
          <mc:Fallback xmlns="">
            <p:pic>
              <p:nvPicPr>
                <p:cNvPr id="139" name="Ink 138">
                  <a:extLst>
                    <a:ext uri="{FF2B5EF4-FFF2-40B4-BE49-F238E27FC236}">
                      <a16:creationId xmlns:a16="http://schemas.microsoft.com/office/drawing/2014/main" id="{3BA54CE8-10A9-A2C6-4CC5-B6718E9ECFD1}"/>
                    </a:ext>
                  </a:extLst>
                </p:cNvPr>
                <p:cNvPicPr/>
                <p:nvPr/>
              </p:nvPicPr>
              <p:blipFill>
                <a:blip r:embed="rId245"/>
                <a:stretch>
                  <a:fillRect/>
                </a:stretch>
              </p:blipFill>
              <p:spPr>
                <a:xfrm>
                  <a:off x="3615317" y="1645750"/>
                  <a:ext cx="21708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0" name="Ink 139">
                  <a:extLst>
                    <a:ext uri="{FF2B5EF4-FFF2-40B4-BE49-F238E27FC236}">
                      <a16:creationId xmlns:a16="http://schemas.microsoft.com/office/drawing/2014/main" id="{CA9E3178-80BA-5E86-D079-DF98EFF31E80}"/>
                    </a:ext>
                  </a:extLst>
                </p14:cNvPr>
                <p14:cNvContentPartPr/>
                <p14:nvPr/>
              </p14:nvContentPartPr>
              <p14:xfrm>
                <a:off x="3887837" y="1622710"/>
                <a:ext cx="72360" cy="293760"/>
              </p14:xfrm>
            </p:contentPart>
          </mc:Choice>
          <mc:Fallback xmlns="">
            <p:pic>
              <p:nvPicPr>
                <p:cNvPr id="140" name="Ink 139">
                  <a:extLst>
                    <a:ext uri="{FF2B5EF4-FFF2-40B4-BE49-F238E27FC236}">
                      <a16:creationId xmlns:a16="http://schemas.microsoft.com/office/drawing/2014/main" id="{CA9E3178-80BA-5E86-D079-DF98EFF31E80}"/>
                    </a:ext>
                  </a:extLst>
                </p:cNvPr>
                <p:cNvPicPr/>
                <p:nvPr/>
              </p:nvPicPr>
              <p:blipFill>
                <a:blip r:embed="rId247"/>
                <a:stretch>
                  <a:fillRect/>
                </a:stretch>
              </p:blipFill>
              <p:spPr>
                <a:xfrm>
                  <a:off x="3881717" y="1616590"/>
                  <a:ext cx="846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1" name="Ink 140">
                  <a:extLst>
                    <a:ext uri="{FF2B5EF4-FFF2-40B4-BE49-F238E27FC236}">
                      <a16:creationId xmlns:a16="http://schemas.microsoft.com/office/drawing/2014/main" id="{7CF28BCF-0E7F-AC89-5605-75C3D783A88E}"/>
                    </a:ext>
                  </a:extLst>
                </p14:cNvPr>
                <p14:cNvContentPartPr/>
                <p14:nvPr/>
              </p14:nvContentPartPr>
              <p14:xfrm>
                <a:off x="3963797" y="1688230"/>
                <a:ext cx="101520" cy="165960"/>
              </p14:xfrm>
            </p:contentPart>
          </mc:Choice>
          <mc:Fallback xmlns="">
            <p:pic>
              <p:nvPicPr>
                <p:cNvPr id="141" name="Ink 140">
                  <a:extLst>
                    <a:ext uri="{FF2B5EF4-FFF2-40B4-BE49-F238E27FC236}">
                      <a16:creationId xmlns:a16="http://schemas.microsoft.com/office/drawing/2014/main" id="{7CF28BCF-0E7F-AC89-5605-75C3D783A88E}"/>
                    </a:ext>
                  </a:extLst>
                </p:cNvPr>
                <p:cNvPicPr/>
                <p:nvPr/>
              </p:nvPicPr>
              <p:blipFill>
                <a:blip r:embed="rId249"/>
                <a:stretch>
                  <a:fillRect/>
                </a:stretch>
              </p:blipFill>
              <p:spPr>
                <a:xfrm>
                  <a:off x="3957699" y="1682110"/>
                  <a:ext cx="113717"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2" name="Ink 141">
                  <a:extLst>
                    <a:ext uri="{FF2B5EF4-FFF2-40B4-BE49-F238E27FC236}">
                      <a16:creationId xmlns:a16="http://schemas.microsoft.com/office/drawing/2014/main" id="{2A977866-5203-9305-2AF9-10046F96AA98}"/>
                    </a:ext>
                  </a:extLst>
                </p14:cNvPr>
                <p14:cNvContentPartPr/>
                <p14:nvPr/>
              </p14:nvContentPartPr>
              <p14:xfrm>
                <a:off x="4000517" y="1682470"/>
                <a:ext cx="125280" cy="152640"/>
              </p14:xfrm>
            </p:contentPart>
          </mc:Choice>
          <mc:Fallback xmlns="">
            <p:pic>
              <p:nvPicPr>
                <p:cNvPr id="142" name="Ink 141">
                  <a:extLst>
                    <a:ext uri="{FF2B5EF4-FFF2-40B4-BE49-F238E27FC236}">
                      <a16:creationId xmlns:a16="http://schemas.microsoft.com/office/drawing/2014/main" id="{2A977866-5203-9305-2AF9-10046F96AA98}"/>
                    </a:ext>
                  </a:extLst>
                </p:cNvPr>
                <p:cNvPicPr/>
                <p:nvPr/>
              </p:nvPicPr>
              <p:blipFill>
                <a:blip r:embed="rId251"/>
                <a:stretch>
                  <a:fillRect/>
                </a:stretch>
              </p:blipFill>
              <p:spPr>
                <a:xfrm>
                  <a:off x="3994397" y="1676350"/>
                  <a:ext cx="137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3" name="Ink 142">
                  <a:extLst>
                    <a:ext uri="{FF2B5EF4-FFF2-40B4-BE49-F238E27FC236}">
                      <a16:creationId xmlns:a16="http://schemas.microsoft.com/office/drawing/2014/main" id="{BCAA6DD1-F632-BBE6-B7CB-F64C2A50CE64}"/>
                    </a:ext>
                  </a:extLst>
                </p14:cNvPr>
                <p14:cNvContentPartPr/>
                <p14:nvPr/>
              </p14:nvContentPartPr>
              <p14:xfrm>
                <a:off x="3969917" y="1677790"/>
                <a:ext cx="194760" cy="155520"/>
              </p14:xfrm>
            </p:contentPart>
          </mc:Choice>
          <mc:Fallback xmlns="">
            <p:pic>
              <p:nvPicPr>
                <p:cNvPr id="143" name="Ink 142">
                  <a:extLst>
                    <a:ext uri="{FF2B5EF4-FFF2-40B4-BE49-F238E27FC236}">
                      <a16:creationId xmlns:a16="http://schemas.microsoft.com/office/drawing/2014/main" id="{BCAA6DD1-F632-BBE6-B7CB-F64C2A50CE64}"/>
                    </a:ext>
                  </a:extLst>
                </p:cNvPr>
                <p:cNvPicPr/>
                <p:nvPr/>
              </p:nvPicPr>
              <p:blipFill>
                <a:blip r:embed="rId253"/>
                <a:stretch>
                  <a:fillRect/>
                </a:stretch>
              </p:blipFill>
              <p:spPr>
                <a:xfrm>
                  <a:off x="3963808" y="1671656"/>
                  <a:ext cx="206977" cy="167788"/>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4" name="Ink 143">
                  <a:extLst>
                    <a:ext uri="{FF2B5EF4-FFF2-40B4-BE49-F238E27FC236}">
                      <a16:creationId xmlns:a16="http://schemas.microsoft.com/office/drawing/2014/main" id="{B3548C20-4FC3-67C3-CCFD-A9AB94335391}"/>
                    </a:ext>
                  </a:extLst>
                </p14:cNvPr>
                <p14:cNvContentPartPr/>
                <p14:nvPr/>
              </p14:nvContentPartPr>
              <p14:xfrm>
                <a:off x="4154597" y="1614070"/>
                <a:ext cx="68400" cy="316080"/>
              </p14:xfrm>
            </p:contentPart>
          </mc:Choice>
          <mc:Fallback xmlns="">
            <p:pic>
              <p:nvPicPr>
                <p:cNvPr id="144" name="Ink 143">
                  <a:extLst>
                    <a:ext uri="{FF2B5EF4-FFF2-40B4-BE49-F238E27FC236}">
                      <a16:creationId xmlns:a16="http://schemas.microsoft.com/office/drawing/2014/main" id="{B3548C20-4FC3-67C3-CCFD-A9AB94335391}"/>
                    </a:ext>
                  </a:extLst>
                </p:cNvPr>
                <p:cNvPicPr/>
                <p:nvPr/>
              </p:nvPicPr>
              <p:blipFill>
                <a:blip r:embed="rId255"/>
                <a:stretch>
                  <a:fillRect/>
                </a:stretch>
              </p:blipFill>
              <p:spPr>
                <a:xfrm>
                  <a:off x="4148477" y="1607950"/>
                  <a:ext cx="80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5" name="Ink 144">
                  <a:extLst>
                    <a:ext uri="{FF2B5EF4-FFF2-40B4-BE49-F238E27FC236}">
                      <a16:creationId xmlns:a16="http://schemas.microsoft.com/office/drawing/2014/main" id="{EF8B2CC2-981E-B3E1-9C30-3E2BED4FE210}"/>
                    </a:ext>
                  </a:extLst>
                </p14:cNvPr>
                <p14:cNvContentPartPr/>
                <p14:nvPr/>
              </p14:nvContentPartPr>
              <p14:xfrm>
                <a:off x="4292837" y="1734670"/>
                <a:ext cx="90000" cy="12600"/>
              </p14:xfrm>
            </p:contentPart>
          </mc:Choice>
          <mc:Fallback xmlns="">
            <p:pic>
              <p:nvPicPr>
                <p:cNvPr id="145" name="Ink 144">
                  <a:extLst>
                    <a:ext uri="{FF2B5EF4-FFF2-40B4-BE49-F238E27FC236}">
                      <a16:creationId xmlns:a16="http://schemas.microsoft.com/office/drawing/2014/main" id="{EF8B2CC2-981E-B3E1-9C30-3E2BED4FE210}"/>
                    </a:ext>
                  </a:extLst>
                </p:cNvPr>
                <p:cNvPicPr/>
                <p:nvPr/>
              </p:nvPicPr>
              <p:blipFill>
                <a:blip r:embed="rId257"/>
                <a:stretch>
                  <a:fillRect/>
                </a:stretch>
              </p:blipFill>
              <p:spPr>
                <a:xfrm>
                  <a:off x="4286692" y="1728370"/>
                  <a:ext cx="102289"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6" name="Ink 145">
                  <a:extLst>
                    <a:ext uri="{FF2B5EF4-FFF2-40B4-BE49-F238E27FC236}">
                      <a16:creationId xmlns:a16="http://schemas.microsoft.com/office/drawing/2014/main" id="{25B39FD2-DCCB-A773-780D-5AE173171DAF}"/>
                    </a:ext>
                  </a:extLst>
                </p14:cNvPr>
                <p14:cNvContentPartPr/>
                <p14:nvPr/>
              </p14:nvContentPartPr>
              <p14:xfrm>
                <a:off x="4292837" y="1796950"/>
                <a:ext cx="99720" cy="360"/>
              </p14:xfrm>
            </p:contentPart>
          </mc:Choice>
          <mc:Fallback xmlns="">
            <p:pic>
              <p:nvPicPr>
                <p:cNvPr id="146" name="Ink 145">
                  <a:extLst>
                    <a:ext uri="{FF2B5EF4-FFF2-40B4-BE49-F238E27FC236}">
                      <a16:creationId xmlns:a16="http://schemas.microsoft.com/office/drawing/2014/main" id="{25B39FD2-DCCB-A773-780D-5AE173171DAF}"/>
                    </a:ext>
                  </a:extLst>
                </p:cNvPr>
                <p:cNvPicPr/>
                <p:nvPr/>
              </p:nvPicPr>
              <p:blipFill>
                <a:blip r:embed="rId259"/>
                <a:stretch>
                  <a:fillRect/>
                </a:stretch>
              </p:blipFill>
              <p:spPr>
                <a:xfrm>
                  <a:off x="4286717" y="1790830"/>
                  <a:ext cx="111960" cy="12600"/>
                </a:xfrm>
                <a:prstGeom prst="rect">
                  <a:avLst/>
                </a:prstGeom>
              </p:spPr>
            </p:pic>
          </mc:Fallback>
        </mc:AlternateContent>
      </p:grpSp>
      <p:grpSp>
        <p:nvGrpSpPr>
          <p:cNvPr id="147" name="Group 146">
            <a:extLst>
              <a:ext uri="{FF2B5EF4-FFF2-40B4-BE49-F238E27FC236}">
                <a16:creationId xmlns:a16="http://schemas.microsoft.com/office/drawing/2014/main" id="{764F198B-9450-4CFB-125B-B783045DD940}"/>
              </a:ext>
            </a:extLst>
          </p:cNvPr>
          <p:cNvGrpSpPr/>
          <p:nvPr/>
        </p:nvGrpSpPr>
        <p:grpSpPr>
          <a:xfrm>
            <a:off x="4652659" y="2241903"/>
            <a:ext cx="434520" cy="371520"/>
            <a:chOff x="4540517" y="1560430"/>
            <a:chExt cx="434520" cy="371520"/>
          </a:xfrm>
        </p:grpSpPr>
        <mc:AlternateContent xmlns:mc="http://schemas.openxmlformats.org/markup-compatibility/2006" xmlns:p14="http://schemas.microsoft.com/office/powerpoint/2010/main">
          <mc:Choice Requires="p14">
            <p:contentPart p14:bwMode="auto" r:id="rId260">
              <p14:nvContentPartPr>
                <p14:cNvPr id="148" name="Ink 147">
                  <a:extLst>
                    <a:ext uri="{FF2B5EF4-FFF2-40B4-BE49-F238E27FC236}">
                      <a16:creationId xmlns:a16="http://schemas.microsoft.com/office/drawing/2014/main" id="{AF41C2AC-8C09-20A3-D65D-CD50F60459D1}"/>
                    </a:ext>
                  </a:extLst>
                </p14:cNvPr>
                <p14:cNvContentPartPr/>
                <p14:nvPr/>
              </p14:nvContentPartPr>
              <p14:xfrm>
                <a:off x="4540517" y="1560430"/>
                <a:ext cx="107640" cy="371520"/>
              </p14:xfrm>
            </p:contentPart>
          </mc:Choice>
          <mc:Fallback xmlns="">
            <p:pic>
              <p:nvPicPr>
                <p:cNvPr id="148" name="Ink 147">
                  <a:extLst>
                    <a:ext uri="{FF2B5EF4-FFF2-40B4-BE49-F238E27FC236}">
                      <a16:creationId xmlns:a16="http://schemas.microsoft.com/office/drawing/2014/main" id="{AF41C2AC-8C09-20A3-D65D-CD50F60459D1}"/>
                    </a:ext>
                  </a:extLst>
                </p:cNvPr>
                <p:cNvPicPr/>
                <p:nvPr/>
              </p:nvPicPr>
              <p:blipFill>
                <a:blip r:embed="rId261"/>
                <a:stretch>
                  <a:fillRect/>
                </a:stretch>
              </p:blipFill>
              <p:spPr>
                <a:xfrm>
                  <a:off x="4534397" y="1554310"/>
                  <a:ext cx="1198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9" name="Ink 148">
                  <a:extLst>
                    <a:ext uri="{FF2B5EF4-FFF2-40B4-BE49-F238E27FC236}">
                      <a16:creationId xmlns:a16="http://schemas.microsoft.com/office/drawing/2014/main" id="{958D1032-DF04-E481-5D78-749F850BBA5C}"/>
                    </a:ext>
                  </a:extLst>
                </p14:cNvPr>
                <p14:cNvContentPartPr/>
                <p14:nvPr/>
              </p14:nvContentPartPr>
              <p14:xfrm>
                <a:off x="4647437" y="1676350"/>
                <a:ext cx="76320" cy="141480"/>
              </p14:xfrm>
            </p:contentPart>
          </mc:Choice>
          <mc:Fallback xmlns="">
            <p:pic>
              <p:nvPicPr>
                <p:cNvPr id="149" name="Ink 148">
                  <a:extLst>
                    <a:ext uri="{FF2B5EF4-FFF2-40B4-BE49-F238E27FC236}">
                      <a16:creationId xmlns:a16="http://schemas.microsoft.com/office/drawing/2014/main" id="{958D1032-DF04-E481-5D78-749F850BBA5C}"/>
                    </a:ext>
                  </a:extLst>
                </p:cNvPr>
                <p:cNvPicPr/>
                <p:nvPr/>
              </p:nvPicPr>
              <p:blipFill>
                <a:blip r:embed="rId263"/>
                <a:stretch>
                  <a:fillRect/>
                </a:stretch>
              </p:blipFill>
              <p:spPr>
                <a:xfrm>
                  <a:off x="4641317" y="1670230"/>
                  <a:ext cx="88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0" name="Ink 149">
                  <a:extLst>
                    <a:ext uri="{FF2B5EF4-FFF2-40B4-BE49-F238E27FC236}">
                      <a16:creationId xmlns:a16="http://schemas.microsoft.com/office/drawing/2014/main" id="{580F8ECC-3C35-CCA8-E486-69E2FDE08E1A}"/>
                    </a:ext>
                  </a:extLst>
                </p14:cNvPr>
                <p14:cNvContentPartPr/>
                <p14:nvPr/>
              </p14:nvContentPartPr>
              <p14:xfrm>
                <a:off x="4627997" y="1646830"/>
                <a:ext cx="140040" cy="165960"/>
              </p14:xfrm>
            </p:contentPart>
          </mc:Choice>
          <mc:Fallback xmlns="">
            <p:pic>
              <p:nvPicPr>
                <p:cNvPr id="150" name="Ink 149">
                  <a:extLst>
                    <a:ext uri="{FF2B5EF4-FFF2-40B4-BE49-F238E27FC236}">
                      <a16:creationId xmlns:a16="http://schemas.microsoft.com/office/drawing/2014/main" id="{580F8ECC-3C35-CCA8-E486-69E2FDE08E1A}"/>
                    </a:ext>
                  </a:extLst>
                </p:cNvPr>
                <p:cNvPicPr/>
                <p:nvPr/>
              </p:nvPicPr>
              <p:blipFill>
                <a:blip r:embed="rId265"/>
                <a:stretch>
                  <a:fillRect/>
                </a:stretch>
              </p:blipFill>
              <p:spPr>
                <a:xfrm>
                  <a:off x="4621861" y="1640710"/>
                  <a:ext cx="152312"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1" name="Ink 150">
                  <a:extLst>
                    <a:ext uri="{FF2B5EF4-FFF2-40B4-BE49-F238E27FC236}">
                      <a16:creationId xmlns:a16="http://schemas.microsoft.com/office/drawing/2014/main" id="{F594E2A8-8A8D-A471-43B1-F9AE7EA26B89}"/>
                    </a:ext>
                  </a:extLst>
                </p14:cNvPr>
                <p14:cNvContentPartPr/>
                <p14:nvPr/>
              </p14:nvContentPartPr>
              <p14:xfrm>
                <a:off x="4754717" y="1751950"/>
                <a:ext cx="48240" cy="87840"/>
              </p14:xfrm>
            </p:contentPart>
          </mc:Choice>
          <mc:Fallback xmlns="">
            <p:pic>
              <p:nvPicPr>
                <p:cNvPr id="151" name="Ink 150">
                  <a:extLst>
                    <a:ext uri="{FF2B5EF4-FFF2-40B4-BE49-F238E27FC236}">
                      <a16:creationId xmlns:a16="http://schemas.microsoft.com/office/drawing/2014/main" id="{F594E2A8-8A8D-A471-43B1-F9AE7EA26B89}"/>
                    </a:ext>
                  </a:extLst>
                </p:cNvPr>
                <p:cNvPicPr/>
                <p:nvPr/>
              </p:nvPicPr>
              <p:blipFill>
                <a:blip r:embed="rId267"/>
                <a:stretch>
                  <a:fillRect/>
                </a:stretch>
              </p:blipFill>
              <p:spPr>
                <a:xfrm>
                  <a:off x="4748551" y="1745830"/>
                  <a:ext cx="60572"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2" name="Ink 151">
                  <a:extLst>
                    <a:ext uri="{FF2B5EF4-FFF2-40B4-BE49-F238E27FC236}">
                      <a16:creationId xmlns:a16="http://schemas.microsoft.com/office/drawing/2014/main" id="{E20BC17E-C6F7-3AFF-5307-9FEF68F9DAE7}"/>
                    </a:ext>
                  </a:extLst>
                </p14:cNvPr>
                <p14:cNvContentPartPr/>
                <p14:nvPr/>
              </p14:nvContentPartPr>
              <p14:xfrm>
                <a:off x="4826717" y="1567270"/>
                <a:ext cx="74520" cy="93960"/>
              </p14:xfrm>
            </p:contentPart>
          </mc:Choice>
          <mc:Fallback xmlns="">
            <p:pic>
              <p:nvPicPr>
                <p:cNvPr id="152" name="Ink 151">
                  <a:extLst>
                    <a:ext uri="{FF2B5EF4-FFF2-40B4-BE49-F238E27FC236}">
                      <a16:creationId xmlns:a16="http://schemas.microsoft.com/office/drawing/2014/main" id="{E20BC17E-C6F7-3AFF-5307-9FEF68F9DAE7}"/>
                    </a:ext>
                  </a:extLst>
                </p:cNvPr>
                <p:cNvPicPr/>
                <p:nvPr/>
              </p:nvPicPr>
              <p:blipFill>
                <a:blip r:embed="rId269"/>
                <a:stretch>
                  <a:fillRect/>
                </a:stretch>
              </p:blipFill>
              <p:spPr>
                <a:xfrm>
                  <a:off x="4820567" y="1561150"/>
                  <a:ext cx="86819"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3" name="Ink 152">
                  <a:extLst>
                    <a:ext uri="{FF2B5EF4-FFF2-40B4-BE49-F238E27FC236}">
                      <a16:creationId xmlns:a16="http://schemas.microsoft.com/office/drawing/2014/main" id="{EE907564-B340-7E92-F243-B00D65BF3AD1}"/>
                    </a:ext>
                  </a:extLst>
                </p14:cNvPr>
                <p14:cNvContentPartPr/>
                <p14:nvPr/>
              </p14:nvContentPartPr>
              <p14:xfrm>
                <a:off x="4855877" y="1803790"/>
                <a:ext cx="119160" cy="102240"/>
              </p14:xfrm>
            </p:contentPart>
          </mc:Choice>
          <mc:Fallback xmlns="">
            <p:pic>
              <p:nvPicPr>
                <p:cNvPr id="153" name="Ink 152">
                  <a:extLst>
                    <a:ext uri="{FF2B5EF4-FFF2-40B4-BE49-F238E27FC236}">
                      <a16:creationId xmlns:a16="http://schemas.microsoft.com/office/drawing/2014/main" id="{EE907564-B340-7E92-F243-B00D65BF3AD1}"/>
                    </a:ext>
                  </a:extLst>
                </p:cNvPr>
                <p:cNvPicPr/>
                <p:nvPr/>
              </p:nvPicPr>
              <p:blipFill>
                <a:blip r:embed="rId271"/>
                <a:stretch>
                  <a:fillRect/>
                </a:stretch>
              </p:blipFill>
              <p:spPr>
                <a:xfrm>
                  <a:off x="4849757" y="1797670"/>
                  <a:ext cx="131400" cy="114480"/>
                </a:xfrm>
                <a:prstGeom prst="rect">
                  <a:avLst/>
                </a:prstGeom>
              </p:spPr>
            </p:pic>
          </mc:Fallback>
        </mc:AlternateContent>
      </p:grpSp>
      <p:grpSp>
        <p:nvGrpSpPr>
          <p:cNvPr id="154" name="Group 153">
            <a:extLst>
              <a:ext uri="{FF2B5EF4-FFF2-40B4-BE49-F238E27FC236}">
                <a16:creationId xmlns:a16="http://schemas.microsoft.com/office/drawing/2014/main" id="{5284F675-8535-2367-D895-03C05F23A296}"/>
              </a:ext>
            </a:extLst>
          </p:cNvPr>
          <p:cNvGrpSpPr/>
          <p:nvPr/>
        </p:nvGrpSpPr>
        <p:grpSpPr>
          <a:xfrm>
            <a:off x="5205619" y="2255943"/>
            <a:ext cx="900720" cy="319320"/>
            <a:chOff x="5093477" y="1574470"/>
            <a:chExt cx="900720" cy="319320"/>
          </a:xfrm>
        </p:grpSpPr>
        <mc:AlternateContent xmlns:mc="http://schemas.openxmlformats.org/markup-compatibility/2006" xmlns:p14="http://schemas.microsoft.com/office/powerpoint/2010/main">
          <mc:Choice Requires="p14">
            <p:contentPart p14:bwMode="auto" r:id="rId272">
              <p14:nvContentPartPr>
                <p14:cNvPr id="155" name="Ink 154">
                  <a:extLst>
                    <a:ext uri="{FF2B5EF4-FFF2-40B4-BE49-F238E27FC236}">
                      <a16:creationId xmlns:a16="http://schemas.microsoft.com/office/drawing/2014/main" id="{72917A63-F376-01E7-9420-DEF504D01AFB}"/>
                    </a:ext>
                  </a:extLst>
                </p14:cNvPr>
                <p14:cNvContentPartPr/>
                <p14:nvPr/>
              </p14:nvContentPartPr>
              <p14:xfrm>
                <a:off x="5093477" y="1574470"/>
                <a:ext cx="248040" cy="252720"/>
              </p14:xfrm>
            </p:contentPart>
          </mc:Choice>
          <mc:Fallback xmlns="">
            <p:pic>
              <p:nvPicPr>
                <p:cNvPr id="155" name="Ink 154">
                  <a:extLst>
                    <a:ext uri="{FF2B5EF4-FFF2-40B4-BE49-F238E27FC236}">
                      <a16:creationId xmlns:a16="http://schemas.microsoft.com/office/drawing/2014/main" id="{72917A63-F376-01E7-9420-DEF504D01AFB}"/>
                    </a:ext>
                  </a:extLst>
                </p:cNvPr>
                <p:cNvPicPr/>
                <p:nvPr/>
              </p:nvPicPr>
              <p:blipFill>
                <a:blip r:embed="rId273"/>
                <a:stretch>
                  <a:fillRect/>
                </a:stretch>
              </p:blipFill>
              <p:spPr>
                <a:xfrm>
                  <a:off x="5087366" y="1568350"/>
                  <a:ext cx="260262"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6" name="Ink 155">
                  <a:extLst>
                    <a:ext uri="{FF2B5EF4-FFF2-40B4-BE49-F238E27FC236}">
                      <a16:creationId xmlns:a16="http://schemas.microsoft.com/office/drawing/2014/main" id="{33BBB9DE-4DE9-7074-10E4-FED0653442C6}"/>
                    </a:ext>
                  </a:extLst>
                </p14:cNvPr>
                <p14:cNvContentPartPr/>
                <p14:nvPr/>
              </p14:nvContentPartPr>
              <p14:xfrm>
                <a:off x="5196077" y="1693270"/>
                <a:ext cx="127440" cy="129960"/>
              </p14:xfrm>
            </p:contentPart>
          </mc:Choice>
          <mc:Fallback xmlns="">
            <p:pic>
              <p:nvPicPr>
                <p:cNvPr id="156" name="Ink 155">
                  <a:extLst>
                    <a:ext uri="{FF2B5EF4-FFF2-40B4-BE49-F238E27FC236}">
                      <a16:creationId xmlns:a16="http://schemas.microsoft.com/office/drawing/2014/main" id="{33BBB9DE-4DE9-7074-10E4-FED0653442C6}"/>
                    </a:ext>
                  </a:extLst>
                </p:cNvPr>
                <p:cNvPicPr/>
                <p:nvPr/>
              </p:nvPicPr>
              <p:blipFill>
                <a:blip r:embed="rId275"/>
                <a:stretch>
                  <a:fillRect/>
                </a:stretch>
              </p:blipFill>
              <p:spPr>
                <a:xfrm>
                  <a:off x="5189940" y="1687133"/>
                  <a:ext cx="139715" cy="142234"/>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7" name="Ink 156">
                  <a:extLst>
                    <a:ext uri="{FF2B5EF4-FFF2-40B4-BE49-F238E27FC236}">
                      <a16:creationId xmlns:a16="http://schemas.microsoft.com/office/drawing/2014/main" id="{04F6C577-DD29-766E-55CA-D26B16051294}"/>
                    </a:ext>
                  </a:extLst>
                </p14:cNvPr>
                <p14:cNvContentPartPr/>
                <p14:nvPr/>
              </p14:nvContentPartPr>
              <p14:xfrm>
                <a:off x="5415317" y="1688230"/>
                <a:ext cx="121320" cy="122760"/>
              </p14:xfrm>
            </p:contentPart>
          </mc:Choice>
          <mc:Fallback xmlns="">
            <p:pic>
              <p:nvPicPr>
                <p:cNvPr id="157" name="Ink 156">
                  <a:extLst>
                    <a:ext uri="{FF2B5EF4-FFF2-40B4-BE49-F238E27FC236}">
                      <a16:creationId xmlns:a16="http://schemas.microsoft.com/office/drawing/2014/main" id="{04F6C577-DD29-766E-55CA-D26B16051294}"/>
                    </a:ext>
                  </a:extLst>
                </p:cNvPr>
                <p:cNvPicPr/>
                <p:nvPr/>
              </p:nvPicPr>
              <p:blipFill>
                <a:blip r:embed="rId277"/>
                <a:stretch>
                  <a:fillRect/>
                </a:stretch>
              </p:blipFill>
              <p:spPr>
                <a:xfrm>
                  <a:off x="5409197" y="1682128"/>
                  <a:ext cx="133560" cy="134964"/>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8" name="Ink 157">
                  <a:extLst>
                    <a:ext uri="{FF2B5EF4-FFF2-40B4-BE49-F238E27FC236}">
                      <a16:creationId xmlns:a16="http://schemas.microsoft.com/office/drawing/2014/main" id="{B1C031EB-5FB9-3FEB-241B-14D6F6C409C0}"/>
                    </a:ext>
                  </a:extLst>
                </p14:cNvPr>
                <p14:cNvContentPartPr/>
                <p14:nvPr/>
              </p14:nvContentPartPr>
              <p14:xfrm>
                <a:off x="5426837" y="1677790"/>
                <a:ext cx="99720" cy="183240"/>
              </p14:xfrm>
            </p:contentPart>
          </mc:Choice>
          <mc:Fallback xmlns="">
            <p:pic>
              <p:nvPicPr>
                <p:cNvPr id="158" name="Ink 157">
                  <a:extLst>
                    <a:ext uri="{FF2B5EF4-FFF2-40B4-BE49-F238E27FC236}">
                      <a16:creationId xmlns:a16="http://schemas.microsoft.com/office/drawing/2014/main" id="{B1C031EB-5FB9-3FEB-241B-14D6F6C409C0}"/>
                    </a:ext>
                  </a:extLst>
                </p:cNvPr>
                <p:cNvPicPr/>
                <p:nvPr/>
              </p:nvPicPr>
              <p:blipFill>
                <a:blip r:embed="rId279"/>
                <a:stretch>
                  <a:fillRect/>
                </a:stretch>
              </p:blipFill>
              <p:spPr>
                <a:xfrm>
                  <a:off x="5420717" y="1671670"/>
                  <a:ext cx="111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9" name="Ink 158">
                  <a:extLst>
                    <a:ext uri="{FF2B5EF4-FFF2-40B4-BE49-F238E27FC236}">
                      <a16:creationId xmlns:a16="http://schemas.microsoft.com/office/drawing/2014/main" id="{83EE6D87-4FE4-9D3D-1FF0-E5D9C59CBEEB}"/>
                    </a:ext>
                  </a:extLst>
                </p14:cNvPr>
                <p14:cNvContentPartPr/>
                <p14:nvPr/>
              </p14:nvContentPartPr>
              <p14:xfrm>
                <a:off x="5557517" y="1746910"/>
                <a:ext cx="45000" cy="91440"/>
              </p14:xfrm>
            </p:contentPart>
          </mc:Choice>
          <mc:Fallback xmlns="">
            <p:pic>
              <p:nvPicPr>
                <p:cNvPr id="159" name="Ink 158">
                  <a:extLst>
                    <a:ext uri="{FF2B5EF4-FFF2-40B4-BE49-F238E27FC236}">
                      <a16:creationId xmlns:a16="http://schemas.microsoft.com/office/drawing/2014/main" id="{83EE6D87-4FE4-9D3D-1FF0-E5D9C59CBEEB}"/>
                    </a:ext>
                  </a:extLst>
                </p:cNvPr>
                <p:cNvPicPr/>
                <p:nvPr/>
              </p:nvPicPr>
              <p:blipFill>
                <a:blip r:embed="rId281"/>
                <a:stretch>
                  <a:fillRect/>
                </a:stretch>
              </p:blipFill>
              <p:spPr>
                <a:xfrm>
                  <a:off x="5551446" y="1740790"/>
                  <a:ext cx="57143"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0" name="Ink 159">
                  <a:extLst>
                    <a:ext uri="{FF2B5EF4-FFF2-40B4-BE49-F238E27FC236}">
                      <a16:creationId xmlns:a16="http://schemas.microsoft.com/office/drawing/2014/main" id="{B7566FDC-F2AD-79B7-1646-61D30D2842C6}"/>
                    </a:ext>
                  </a:extLst>
                </p14:cNvPr>
                <p14:cNvContentPartPr/>
                <p14:nvPr/>
              </p14:nvContentPartPr>
              <p14:xfrm>
                <a:off x="5641397" y="1655470"/>
                <a:ext cx="128880" cy="126360"/>
              </p14:xfrm>
            </p:contentPart>
          </mc:Choice>
          <mc:Fallback xmlns="">
            <p:pic>
              <p:nvPicPr>
                <p:cNvPr id="160" name="Ink 159">
                  <a:extLst>
                    <a:ext uri="{FF2B5EF4-FFF2-40B4-BE49-F238E27FC236}">
                      <a16:creationId xmlns:a16="http://schemas.microsoft.com/office/drawing/2014/main" id="{B7566FDC-F2AD-79B7-1646-61D30D2842C6}"/>
                    </a:ext>
                  </a:extLst>
                </p:cNvPr>
                <p:cNvPicPr/>
                <p:nvPr/>
              </p:nvPicPr>
              <p:blipFill>
                <a:blip r:embed="rId283"/>
                <a:stretch>
                  <a:fillRect/>
                </a:stretch>
              </p:blipFill>
              <p:spPr>
                <a:xfrm>
                  <a:off x="5635277" y="1649350"/>
                  <a:ext cx="141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1" name="Ink 160">
                  <a:extLst>
                    <a:ext uri="{FF2B5EF4-FFF2-40B4-BE49-F238E27FC236}">
                      <a16:creationId xmlns:a16="http://schemas.microsoft.com/office/drawing/2014/main" id="{DA88ED2A-AC37-597D-14E7-F0D840B57227}"/>
                    </a:ext>
                  </a:extLst>
                </p14:cNvPr>
                <p14:cNvContentPartPr/>
                <p14:nvPr/>
              </p14:nvContentPartPr>
              <p14:xfrm>
                <a:off x="5658677" y="1650070"/>
                <a:ext cx="132840" cy="159120"/>
              </p14:xfrm>
            </p:contentPart>
          </mc:Choice>
          <mc:Fallback xmlns="">
            <p:pic>
              <p:nvPicPr>
                <p:cNvPr id="161" name="Ink 160">
                  <a:extLst>
                    <a:ext uri="{FF2B5EF4-FFF2-40B4-BE49-F238E27FC236}">
                      <a16:creationId xmlns:a16="http://schemas.microsoft.com/office/drawing/2014/main" id="{DA88ED2A-AC37-597D-14E7-F0D840B57227}"/>
                    </a:ext>
                  </a:extLst>
                </p:cNvPr>
                <p:cNvPicPr/>
                <p:nvPr/>
              </p:nvPicPr>
              <p:blipFill>
                <a:blip r:embed="rId285"/>
                <a:stretch>
                  <a:fillRect/>
                </a:stretch>
              </p:blipFill>
              <p:spPr>
                <a:xfrm>
                  <a:off x="5652557" y="1643950"/>
                  <a:ext cx="145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2" name="Ink 161">
                  <a:extLst>
                    <a:ext uri="{FF2B5EF4-FFF2-40B4-BE49-F238E27FC236}">
                      <a16:creationId xmlns:a16="http://schemas.microsoft.com/office/drawing/2014/main" id="{B842245C-5108-C38C-200F-2DE47778E8FA}"/>
                    </a:ext>
                  </a:extLst>
                </p14:cNvPr>
                <p14:cNvContentPartPr/>
                <p14:nvPr/>
              </p14:nvContentPartPr>
              <p14:xfrm>
                <a:off x="5812397" y="1752670"/>
                <a:ext cx="84240" cy="75600"/>
              </p14:xfrm>
            </p:contentPart>
          </mc:Choice>
          <mc:Fallback xmlns="">
            <p:pic>
              <p:nvPicPr>
                <p:cNvPr id="162" name="Ink 161">
                  <a:extLst>
                    <a:ext uri="{FF2B5EF4-FFF2-40B4-BE49-F238E27FC236}">
                      <a16:creationId xmlns:a16="http://schemas.microsoft.com/office/drawing/2014/main" id="{B842245C-5108-C38C-200F-2DE47778E8FA}"/>
                    </a:ext>
                  </a:extLst>
                </p:cNvPr>
                <p:cNvPicPr/>
                <p:nvPr/>
              </p:nvPicPr>
              <p:blipFill>
                <a:blip r:embed="rId287"/>
                <a:stretch>
                  <a:fillRect/>
                </a:stretch>
              </p:blipFill>
              <p:spPr>
                <a:xfrm>
                  <a:off x="5806277" y="1746579"/>
                  <a:ext cx="96480" cy="87782"/>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3" name="Ink 162">
                  <a:extLst>
                    <a:ext uri="{FF2B5EF4-FFF2-40B4-BE49-F238E27FC236}">
                      <a16:creationId xmlns:a16="http://schemas.microsoft.com/office/drawing/2014/main" id="{8DFC9762-C5B8-E36E-061C-1E3AFD40DD9D}"/>
                    </a:ext>
                  </a:extLst>
                </p14:cNvPr>
                <p14:cNvContentPartPr/>
                <p14:nvPr/>
              </p14:nvContentPartPr>
              <p14:xfrm>
                <a:off x="5937317" y="1786510"/>
                <a:ext cx="56880" cy="107280"/>
              </p14:xfrm>
            </p:contentPart>
          </mc:Choice>
          <mc:Fallback xmlns="">
            <p:pic>
              <p:nvPicPr>
                <p:cNvPr id="163" name="Ink 162">
                  <a:extLst>
                    <a:ext uri="{FF2B5EF4-FFF2-40B4-BE49-F238E27FC236}">
                      <a16:creationId xmlns:a16="http://schemas.microsoft.com/office/drawing/2014/main" id="{8DFC9762-C5B8-E36E-061C-1E3AFD40DD9D}"/>
                    </a:ext>
                  </a:extLst>
                </p:cNvPr>
                <p:cNvPicPr/>
                <p:nvPr/>
              </p:nvPicPr>
              <p:blipFill>
                <a:blip r:embed="rId289"/>
                <a:stretch>
                  <a:fillRect/>
                </a:stretch>
              </p:blipFill>
              <p:spPr>
                <a:xfrm>
                  <a:off x="5931197" y="1780390"/>
                  <a:ext cx="69120" cy="119520"/>
                </a:xfrm>
                <a:prstGeom prst="rect">
                  <a:avLst/>
                </a:prstGeom>
              </p:spPr>
            </p:pic>
          </mc:Fallback>
        </mc:AlternateContent>
      </p:grpSp>
      <p:grpSp>
        <p:nvGrpSpPr>
          <p:cNvPr id="164" name="Group 163">
            <a:extLst>
              <a:ext uri="{FF2B5EF4-FFF2-40B4-BE49-F238E27FC236}">
                <a16:creationId xmlns:a16="http://schemas.microsoft.com/office/drawing/2014/main" id="{DB759554-6E79-54FB-5FAB-168A2BE78DA1}"/>
              </a:ext>
            </a:extLst>
          </p:cNvPr>
          <p:cNvGrpSpPr/>
          <p:nvPr/>
        </p:nvGrpSpPr>
        <p:grpSpPr>
          <a:xfrm>
            <a:off x="6201379" y="2230023"/>
            <a:ext cx="461520" cy="350640"/>
            <a:chOff x="6089237" y="1548550"/>
            <a:chExt cx="461520" cy="350640"/>
          </a:xfrm>
        </p:grpSpPr>
        <mc:AlternateContent xmlns:mc="http://schemas.openxmlformats.org/markup-compatibility/2006" xmlns:p14="http://schemas.microsoft.com/office/powerpoint/2010/main">
          <mc:Choice Requires="p14">
            <p:contentPart p14:bwMode="auto" r:id="rId290">
              <p14:nvContentPartPr>
                <p14:cNvPr id="165" name="Ink 164">
                  <a:extLst>
                    <a:ext uri="{FF2B5EF4-FFF2-40B4-BE49-F238E27FC236}">
                      <a16:creationId xmlns:a16="http://schemas.microsoft.com/office/drawing/2014/main" id="{9C272B85-80F7-D4FB-0ED2-4D1D04B47BC4}"/>
                    </a:ext>
                  </a:extLst>
                </p14:cNvPr>
                <p14:cNvContentPartPr/>
                <p14:nvPr/>
              </p14:nvContentPartPr>
              <p14:xfrm>
                <a:off x="6089237" y="1633150"/>
                <a:ext cx="152280" cy="154440"/>
              </p14:xfrm>
            </p:contentPart>
          </mc:Choice>
          <mc:Fallback xmlns="">
            <p:pic>
              <p:nvPicPr>
                <p:cNvPr id="165" name="Ink 164">
                  <a:extLst>
                    <a:ext uri="{FF2B5EF4-FFF2-40B4-BE49-F238E27FC236}">
                      <a16:creationId xmlns:a16="http://schemas.microsoft.com/office/drawing/2014/main" id="{9C272B85-80F7-D4FB-0ED2-4D1D04B47BC4}"/>
                    </a:ext>
                  </a:extLst>
                </p:cNvPr>
                <p:cNvPicPr/>
                <p:nvPr/>
              </p:nvPicPr>
              <p:blipFill>
                <a:blip r:embed="rId291"/>
                <a:stretch>
                  <a:fillRect/>
                </a:stretch>
              </p:blipFill>
              <p:spPr>
                <a:xfrm>
                  <a:off x="6083117" y="1627030"/>
                  <a:ext cx="164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Ink 165">
                  <a:extLst>
                    <a:ext uri="{FF2B5EF4-FFF2-40B4-BE49-F238E27FC236}">
                      <a16:creationId xmlns:a16="http://schemas.microsoft.com/office/drawing/2014/main" id="{95275364-14F3-04F0-A980-96C0A6E7DC1E}"/>
                    </a:ext>
                  </a:extLst>
                </p14:cNvPr>
                <p14:cNvContentPartPr/>
                <p14:nvPr/>
              </p14:nvContentPartPr>
              <p14:xfrm>
                <a:off x="6102917" y="1635310"/>
                <a:ext cx="164880" cy="168480"/>
              </p14:xfrm>
            </p:contentPart>
          </mc:Choice>
          <mc:Fallback xmlns="">
            <p:pic>
              <p:nvPicPr>
                <p:cNvPr id="166" name="Ink 165">
                  <a:extLst>
                    <a:ext uri="{FF2B5EF4-FFF2-40B4-BE49-F238E27FC236}">
                      <a16:creationId xmlns:a16="http://schemas.microsoft.com/office/drawing/2014/main" id="{95275364-14F3-04F0-A980-96C0A6E7DC1E}"/>
                    </a:ext>
                  </a:extLst>
                </p:cNvPr>
                <p:cNvPicPr/>
                <p:nvPr/>
              </p:nvPicPr>
              <p:blipFill>
                <a:blip r:embed="rId293"/>
                <a:stretch>
                  <a:fillRect/>
                </a:stretch>
              </p:blipFill>
              <p:spPr>
                <a:xfrm>
                  <a:off x="6096784" y="1629190"/>
                  <a:ext cx="177147"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 name="Ink 166">
                  <a:extLst>
                    <a:ext uri="{FF2B5EF4-FFF2-40B4-BE49-F238E27FC236}">
                      <a16:creationId xmlns:a16="http://schemas.microsoft.com/office/drawing/2014/main" id="{990AFD43-468C-C713-97FF-0B13E709AB62}"/>
                    </a:ext>
                  </a:extLst>
                </p14:cNvPr>
                <p14:cNvContentPartPr/>
                <p14:nvPr/>
              </p14:nvContentPartPr>
              <p14:xfrm>
                <a:off x="6274277" y="1758790"/>
                <a:ext cx="88200" cy="83160"/>
              </p14:xfrm>
            </p:contentPart>
          </mc:Choice>
          <mc:Fallback xmlns="">
            <p:pic>
              <p:nvPicPr>
                <p:cNvPr id="167" name="Ink 166">
                  <a:extLst>
                    <a:ext uri="{FF2B5EF4-FFF2-40B4-BE49-F238E27FC236}">
                      <a16:creationId xmlns:a16="http://schemas.microsoft.com/office/drawing/2014/main" id="{990AFD43-468C-C713-97FF-0B13E709AB62}"/>
                    </a:ext>
                  </a:extLst>
                </p:cNvPr>
                <p:cNvPicPr/>
                <p:nvPr/>
              </p:nvPicPr>
              <p:blipFill>
                <a:blip r:embed="rId295"/>
                <a:stretch>
                  <a:fillRect/>
                </a:stretch>
              </p:blipFill>
              <p:spPr>
                <a:xfrm>
                  <a:off x="6268132" y="1752670"/>
                  <a:ext cx="10049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8" name="Ink 167">
                  <a:extLst>
                    <a:ext uri="{FF2B5EF4-FFF2-40B4-BE49-F238E27FC236}">
                      <a16:creationId xmlns:a16="http://schemas.microsoft.com/office/drawing/2014/main" id="{FC6F3908-845F-B39F-EA4F-8FC0DEA4F4D6}"/>
                    </a:ext>
                  </a:extLst>
                </p14:cNvPr>
                <p14:cNvContentPartPr/>
                <p14:nvPr/>
              </p14:nvContentPartPr>
              <p14:xfrm>
                <a:off x="6315317" y="1560430"/>
                <a:ext cx="101160" cy="102240"/>
              </p14:xfrm>
            </p:contentPart>
          </mc:Choice>
          <mc:Fallback xmlns="">
            <p:pic>
              <p:nvPicPr>
                <p:cNvPr id="168" name="Ink 167">
                  <a:extLst>
                    <a:ext uri="{FF2B5EF4-FFF2-40B4-BE49-F238E27FC236}">
                      <a16:creationId xmlns:a16="http://schemas.microsoft.com/office/drawing/2014/main" id="{FC6F3908-845F-B39F-EA4F-8FC0DEA4F4D6}"/>
                    </a:ext>
                  </a:extLst>
                </p:cNvPr>
                <p:cNvPicPr/>
                <p:nvPr/>
              </p:nvPicPr>
              <p:blipFill>
                <a:blip r:embed="rId297"/>
                <a:stretch>
                  <a:fillRect/>
                </a:stretch>
              </p:blipFill>
              <p:spPr>
                <a:xfrm>
                  <a:off x="6309197" y="1554310"/>
                  <a:ext cx="113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9" name="Ink 168">
                  <a:extLst>
                    <a:ext uri="{FF2B5EF4-FFF2-40B4-BE49-F238E27FC236}">
                      <a16:creationId xmlns:a16="http://schemas.microsoft.com/office/drawing/2014/main" id="{2073C16C-348D-99AB-033C-13D1C34AFA49}"/>
                    </a:ext>
                  </a:extLst>
                </p14:cNvPr>
                <p14:cNvContentPartPr/>
                <p14:nvPr/>
              </p14:nvContentPartPr>
              <p14:xfrm>
                <a:off x="6442037" y="1548550"/>
                <a:ext cx="108720" cy="350640"/>
              </p14:xfrm>
            </p:contentPart>
          </mc:Choice>
          <mc:Fallback xmlns="">
            <p:pic>
              <p:nvPicPr>
                <p:cNvPr id="169" name="Ink 168">
                  <a:extLst>
                    <a:ext uri="{FF2B5EF4-FFF2-40B4-BE49-F238E27FC236}">
                      <a16:creationId xmlns:a16="http://schemas.microsoft.com/office/drawing/2014/main" id="{2073C16C-348D-99AB-033C-13D1C34AFA49}"/>
                    </a:ext>
                  </a:extLst>
                </p:cNvPr>
                <p:cNvPicPr/>
                <p:nvPr/>
              </p:nvPicPr>
              <p:blipFill>
                <a:blip r:embed="rId299"/>
                <a:stretch>
                  <a:fillRect/>
                </a:stretch>
              </p:blipFill>
              <p:spPr>
                <a:xfrm>
                  <a:off x="6435917" y="1542430"/>
                  <a:ext cx="120960" cy="362880"/>
                </a:xfrm>
                <a:prstGeom prst="rect">
                  <a:avLst/>
                </a:prstGeom>
              </p:spPr>
            </p:pic>
          </mc:Fallback>
        </mc:AlternateContent>
      </p:grpSp>
      <p:grpSp>
        <p:nvGrpSpPr>
          <p:cNvPr id="170" name="Group 169">
            <a:extLst>
              <a:ext uri="{FF2B5EF4-FFF2-40B4-BE49-F238E27FC236}">
                <a16:creationId xmlns:a16="http://schemas.microsoft.com/office/drawing/2014/main" id="{6CB4D384-FC33-C69F-68DC-6E8FB04E41ED}"/>
              </a:ext>
            </a:extLst>
          </p:cNvPr>
          <p:cNvGrpSpPr/>
          <p:nvPr/>
        </p:nvGrpSpPr>
        <p:grpSpPr>
          <a:xfrm>
            <a:off x="10205882" y="2324851"/>
            <a:ext cx="1330920" cy="388440"/>
            <a:chOff x="10007477" y="1962550"/>
            <a:chExt cx="1330920" cy="388440"/>
          </a:xfrm>
        </p:grpSpPr>
        <mc:AlternateContent xmlns:mc="http://schemas.openxmlformats.org/markup-compatibility/2006" xmlns:p14="http://schemas.microsoft.com/office/powerpoint/2010/main">
          <mc:Choice Requires="p14">
            <p:contentPart p14:bwMode="auto" r:id="rId300">
              <p14:nvContentPartPr>
                <p14:cNvPr id="171" name="Ink 170">
                  <a:extLst>
                    <a:ext uri="{FF2B5EF4-FFF2-40B4-BE49-F238E27FC236}">
                      <a16:creationId xmlns:a16="http://schemas.microsoft.com/office/drawing/2014/main" id="{F137FECA-FA26-4653-997A-9C7E3D2E4C29}"/>
                    </a:ext>
                  </a:extLst>
                </p14:cNvPr>
                <p14:cNvContentPartPr/>
                <p14:nvPr/>
              </p14:nvContentPartPr>
              <p14:xfrm>
                <a:off x="10007477" y="1962550"/>
                <a:ext cx="39240" cy="367920"/>
              </p14:xfrm>
            </p:contentPart>
          </mc:Choice>
          <mc:Fallback xmlns="">
            <p:pic>
              <p:nvPicPr>
                <p:cNvPr id="171" name="Ink 170">
                  <a:extLst>
                    <a:ext uri="{FF2B5EF4-FFF2-40B4-BE49-F238E27FC236}">
                      <a16:creationId xmlns:a16="http://schemas.microsoft.com/office/drawing/2014/main" id="{F137FECA-FA26-4653-997A-9C7E3D2E4C29}"/>
                    </a:ext>
                  </a:extLst>
                </p:cNvPr>
                <p:cNvPicPr/>
                <p:nvPr/>
              </p:nvPicPr>
              <p:blipFill>
                <a:blip r:embed="rId301"/>
                <a:stretch>
                  <a:fillRect/>
                </a:stretch>
              </p:blipFill>
              <p:spPr>
                <a:xfrm>
                  <a:off x="10001413" y="1956430"/>
                  <a:ext cx="51369"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2" name="Ink 171">
                  <a:extLst>
                    <a:ext uri="{FF2B5EF4-FFF2-40B4-BE49-F238E27FC236}">
                      <a16:creationId xmlns:a16="http://schemas.microsoft.com/office/drawing/2014/main" id="{05A10B3E-3C7D-8525-C0B8-C6E751DA7D6E}"/>
                    </a:ext>
                  </a:extLst>
                </p14:cNvPr>
                <p14:cNvContentPartPr/>
                <p14:nvPr/>
              </p14:nvContentPartPr>
              <p14:xfrm>
                <a:off x="10030877" y="2021230"/>
                <a:ext cx="164160" cy="171000"/>
              </p14:xfrm>
            </p:contentPart>
          </mc:Choice>
          <mc:Fallback xmlns="">
            <p:pic>
              <p:nvPicPr>
                <p:cNvPr id="172" name="Ink 171">
                  <a:extLst>
                    <a:ext uri="{FF2B5EF4-FFF2-40B4-BE49-F238E27FC236}">
                      <a16:creationId xmlns:a16="http://schemas.microsoft.com/office/drawing/2014/main" id="{05A10B3E-3C7D-8525-C0B8-C6E751DA7D6E}"/>
                    </a:ext>
                  </a:extLst>
                </p:cNvPr>
                <p:cNvPicPr/>
                <p:nvPr/>
              </p:nvPicPr>
              <p:blipFill>
                <a:blip r:embed="rId303"/>
                <a:stretch>
                  <a:fillRect/>
                </a:stretch>
              </p:blipFill>
              <p:spPr>
                <a:xfrm>
                  <a:off x="10024757" y="2015123"/>
                  <a:ext cx="176400" cy="183214"/>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3" name="Ink 172">
                  <a:extLst>
                    <a:ext uri="{FF2B5EF4-FFF2-40B4-BE49-F238E27FC236}">
                      <a16:creationId xmlns:a16="http://schemas.microsoft.com/office/drawing/2014/main" id="{FB9A4DB4-68F0-7B67-2C77-D7B1D7277DDA}"/>
                    </a:ext>
                  </a:extLst>
                </p14:cNvPr>
                <p14:cNvContentPartPr/>
                <p14:nvPr/>
              </p14:nvContentPartPr>
              <p14:xfrm>
                <a:off x="10011437" y="2193670"/>
                <a:ext cx="203040" cy="122760"/>
              </p14:xfrm>
            </p:contentPart>
          </mc:Choice>
          <mc:Fallback xmlns="">
            <p:pic>
              <p:nvPicPr>
                <p:cNvPr id="173" name="Ink 172">
                  <a:extLst>
                    <a:ext uri="{FF2B5EF4-FFF2-40B4-BE49-F238E27FC236}">
                      <a16:creationId xmlns:a16="http://schemas.microsoft.com/office/drawing/2014/main" id="{FB9A4DB4-68F0-7B67-2C77-D7B1D7277DDA}"/>
                    </a:ext>
                  </a:extLst>
                </p:cNvPr>
                <p:cNvPicPr/>
                <p:nvPr/>
              </p:nvPicPr>
              <p:blipFill>
                <a:blip r:embed="rId305"/>
                <a:stretch>
                  <a:fillRect/>
                </a:stretch>
              </p:blipFill>
              <p:spPr>
                <a:xfrm>
                  <a:off x="10005317" y="2187568"/>
                  <a:ext cx="215280" cy="134964"/>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4" name="Ink 173">
                  <a:extLst>
                    <a:ext uri="{FF2B5EF4-FFF2-40B4-BE49-F238E27FC236}">
                      <a16:creationId xmlns:a16="http://schemas.microsoft.com/office/drawing/2014/main" id="{CBDABF2A-58B7-2DEB-F1BA-47E936687473}"/>
                    </a:ext>
                  </a:extLst>
                </p14:cNvPr>
                <p14:cNvContentPartPr/>
                <p14:nvPr/>
              </p14:nvContentPartPr>
              <p14:xfrm>
                <a:off x="10269197" y="2045350"/>
                <a:ext cx="89280" cy="283320"/>
              </p14:xfrm>
            </p:contentPart>
          </mc:Choice>
          <mc:Fallback xmlns="">
            <p:pic>
              <p:nvPicPr>
                <p:cNvPr id="174" name="Ink 173">
                  <a:extLst>
                    <a:ext uri="{FF2B5EF4-FFF2-40B4-BE49-F238E27FC236}">
                      <a16:creationId xmlns:a16="http://schemas.microsoft.com/office/drawing/2014/main" id="{CBDABF2A-58B7-2DEB-F1BA-47E936687473}"/>
                    </a:ext>
                  </a:extLst>
                </p:cNvPr>
                <p:cNvPicPr/>
                <p:nvPr/>
              </p:nvPicPr>
              <p:blipFill>
                <a:blip r:embed="rId307"/>
                <a:stretch>
                  <a:fillRect/>
                </a:stretch>
              </p:blipFill>
              <p:spPr>
                <a:xfrm>
                  <a:off x="10263077" y="2039230"/>
                  <a:ext cx="101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5" name="Ink 174">
                  <a:extLst>
                    <a:ext uri="{FF2B5EF4-FFF2-40B4-BE49-F238E27FC236}">
                      <a16:creationId xmlns:a16="http://schemas.microsoft.com/office/drawing/2014/main" id="{3AC4CA9F-5C4B-0EDA-1D2E-9F897D0CDAC4}"/>
                    </a:ext>
                  </a:extLst>
                </p14:cNvPr>
                <p14:cNvContentPartPr/>
                <p14:nvPr/>
              </p14:nvContentPartPr>
              <p14:xfrm>
                <a:off x="10367837" y="2129950"/>
                <a:ext cx="101520" cy="114120"/>
              </p14:xfrm>
            </p:contentPart>
          </mc:Choice>
          <mc:Fallback xmlns="">
            <p:pic>
              <p:nvPicPr>
                <p:cNvPr id="175" name="Ink 174">
                  <a:extLst>
                    <a:ext uri="{FF2B5EF4-FFF2-40B4-BE49-F238E27FC236}">
                      <a16:creationId xmlns:a16="http://schemas.microsoft.com/office/drawing/2014/main" id="{3AC4CA9F-5C4B-0EDA-1D2E-9F897D0CDAC4}"/>
                    </a:ext>
                  </a:extLst>
                </p:cNvPr>
                <p:cNvPicPr/>
                <p:nvPr/>
              </p:nvPicPr>
              <p:blipFill>
                <a:blip r:embed="rId309"/>
                <a:stretch>
                  <a:fillRect/>
                </a:stretch>
              </p:blipFill>
              <p:spPr>
                <a:xfrm>
                  <a:off x="10361717" y="2123830"/>
                  <a:ext cx="113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6" name="Ink 175">
                  <a:extLst>
                    <a:ext uri="{FF2B5EF4-FFF2-40B4-BE49-F238E27FC236}">
                      <a16:creationId xmlns:a16="http://schemas.microsoft.com/office/drawing/2014/main" id="{A40FDF32-D6E3-7315-78C0-CC38387D2F09}"/>
                    </a:ext>
                  </a:extLst>
                </p14:cNvPr>
                <p14:cNvContentPartPr/>
                <p14:nvPr/>
              </p14:nvContentPartPr>
              <p14:xfrm>
                <a:off x="10404917" y="2100070"/>
                <a:ext cx="109440" cy="156240"/>
              </p14:xfrm>
            </p:contentPart>
          </mc:Choice>
          <mc:Fallback xmlns="">
            <p:pic>
              <p:nvPicPr>
                <p:cNvPr id="176" name="Ink 175">
                  <a:extLst>
                    <a:ext uri="{FF2B5EF4-FFF2-40B4-BE49-F238E27FC236}">
                      <a16:creationId xmlns:a16="http://schemas.microsoft.com/office/drawing/2014/main" id="{A40FDF32-D6E3-7315-78C0-CC38387D2F09}"/>
                    </a:ext>
                  </a:extLst>
                </p:cNvPr>
                <p:cNvPicPr/>
                <p:nvPr/>
              </p:nvPicPr>
              <p:blipFill>
                <a:blip r:embed="rId311"/>
                <a:stretch>
                  <a:fillRect/>
                </a:stretch>
              </p:blipFill>
              <p:spPr>
                <a:xfrm>
                  <a:off x="10398797" y="2093950"/>
                  <a:ext cx="121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7" name="Ink 176">
                  <a:extLst>
                    <a:ext uri="{FF2B5EF4-FFF2-40B4-BE49-F238E27FC236}">
                      <a16:creationId xmlns:a16="http://schemas.microsoft.com/office/drawing/2014/main" id="{F09DE9CC-246C-4479-03E1-E81BC96934EC}"/>
                    </a:ext>
                  </a:extLst>
                </p14:cNvPr>
                <p14:cNvContentPartPr/>
                <p14:nvPr/>
              </p14:nvContentPartPr>
              <p14:xfrm>
                <a:off x="10352357" y="2095390"/>
                <a:ext cx="176400" cy="159120"/>
              </p14:xfrm>
            </p:contentPart>
          </mc:Choice>
          <mc:Fallback xmlns="">
            <p:pic>
              <p:nvPicPr>
                <p:cNvPr id="177" name="Ink 176">
                  <a:extLst>
                    <a:ext uri="{FF2B5EF4-FFF2-40B4-BE49-F238E27FC236}">
                      <a16:creationId xmlns:a16="http://schemas.microsoft.com/office/drawing/2014/main" id="{F09DE9CC-246C-4479-03E1-E81BC96934EC}"/>
                    </a:ext>
                  </a:extLst>
                </p:cNvPr>
                <p:cNvPicPr/>
                <p:nvPr/>
              </p:nvPicPr>
              <p:blipFill>
                <a:blip r:embed="rId313"/>
                <a:stretch>
                  <a:fillRect/>
                </a:stretch>
              </p:blipFill>
              <p:spPr>
                <a:xfrm>
                  <a:off x="10346237" y="2089270"/>
                  <a:ext cx="188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8" name="Ink 177">
                  <a:extLst>
                    <a:ext uri="{FF2B5EF4-FFF2-40B4-BE49-F238E27FC236}">
                      <a16:creationId xmlns:a16="http://schemas.microsoft.com/office/drawing/2014/main" id="{BF2B976B-4FE2-695D-6263-073E08E635CC}"/>
                    </a:ext>
                  </a:extLst>
                </p14:cNvPr>
                <p14:cNvContentPartPr/>
                <p14:nvPr/>
              </p14:nvContentPartPr>
              <p14:xfrm>
                <a:off x="10523717" y="2261350"/>
                <a:ext cx="64800" cy="88200"/>
              </p14:xfrm>
            </p:contentPart>
          </mc:Choice>
          <mc:Fallback xmlns="">
            <p:pic>
              <p:nvPicPr>
                <p:cNvPr id="178" name="Ink 177">
                  <a:extLst>
                    <a:ext uri="{FF2B5EF4-FFF2-40B4-BE49-F238E27FC236}">
                      <a16:creationId xmlns:a16="http://schemas.microsoft.com/office/drawing/2014/main" id="{BF2B976B-4FE2-695D-6263-073E08E635CC}"/>
                    </a:ext>
                  </a:extLst>
                </p:cNvPr>
                <p:cNvPicPr/>
                <p:nvPr/>
              </p:nvPicPr>
              <p:blipFill>
                <a:blip r:embed="rId315"/>
                <a:stretch>
                  <a:fillRect/>
                </a:stretch>
              </p:blipFill>
              <p:spPr>
                <a:xfrm>
                  <a:off x="10517563" y="2255230"/>
                  <a:ext cx="77108"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9" name="Ink 178">
                  <a:extLst>
                    <a:ext uri="{FF2B5EF4-FFF2-40B4-BE49-F238E27FC236}">
                      <a16:creationId xmlns:a16="http://schemas.microsoft.com/office/drawing/2014/main" id="{25C3EEF0-8F80-82A2-E404-F099B576F943}"/>
                    </a:ext>
                  </a:extLst>
                </p14:cNvPr>
                <p14:cNvContentPartPr/>
                <p14:nvPr/>
              </p14:nvContentPartPr>
              <p14:xfrm>
                <a:off x="10665917" y="2117710"/>
                <a:ext cx="124560" cy="140040"/>
              </p14:xfrm>
            </p:contentPart>
          </mc:Choice>
          <mc:Fallback xmlns="">
            <p:pic>
              <p:nvPicPr>
                <p:cNvPr id="179" name="Ink 178">
                  <a:extLst>
                    <a:ext uri="{FF2B5EF4-FFF2-40B4-BE49-F238E27FC236}">
                      <a16:creationId xmlns:a16="http://schemas.microsoft.com/office/drawing/2014/main" id="{25C3EEF0-8F80-82A2-E404-F099B576F943}"/>
                    </a:ext>
                  </a:extLst>
                </p:cNvPr>
                <p:cNvPicPr/>
                <p:nvPr/>
              </p:nvPicPr>
              <p:blipFill>
                <a:blip r:embed="rId317"/>
                <a:stretch>
                  <a:fillRect/>
                </a:stretch>
              </p:blipFill>
              <p:spPr>
                <a:xfrm>
                  <a:off x="10659797" y="2111590"/>
                  <a:ext cx="136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0" name="Ink 179">
                  <a:extLst>
                    <a:ext uri="{FF2B5EF4-FFF2-40B4-BE49-F238E27FC236}">
                      <a16:creationId xmlns:a16="http://schemas.microsoft.com/office/drawing/2014/main" id="{20180302-7038-9AA2-7003-330FC1A901C0}"/>
                    </a:ext>
                  </a:extLst>
                </p14:cNvPr>
                <p14:cNvContentPartPr/>
                <p14:nvPr/>
              </p14:nvContentPartPr>
              <p14:xfrm>
                <a:off x="10702997" y="2098270"/>
                <a:ext cx="115200" cy="150840"/>
              </p14:xfrm>
            </p:contentPart>
          </mc:Choice>
          <mc:Fallback xmlns="">
            <p:pic>
              <p:nvPicPr>
                <p:cNvPr id="180" name="Ink 179">
                  <a:extLst>
                    <a:ext uri="{FF2B5EF4-FFF2-40B4-BE49-F238E27FC236}">
                      <a16:creationId xmlns:a16="http://schemas.microsoft.com/office/drawing/2014/main" id="{20180302-7038-9AA2-7003-330FC1A901C0}"/>
                    </a:ext>
                  </a:extLst>
                </p:cNvPr>
                <p:cNvPicPr/>
                <p:nvPr/>
              </p:nvPicPr>
              <p:blipFill>
                <a:blip r:embed="rId319"/>
                <a:stretch>
                  <a:fillRect/>
                </a:stretch>
              </p:blipFill>
              <p:spPr>
                <a:xfrm>
                  <a:off x="10696896" y="2092150"/>
                  <a:ext cx="127402"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1" name="Ink 180">
                  <a:extLst>
                    <a:ext uri="{FF2B5EF4-FFF2-40B4-BE49-F238E27FC236}">
                      <a16:creationId xmlns:a16="http://schemas.microsoft.com/office/drawing/2014/main" id="{FCD3B24E-C5C6-A9C3-1773-E36AD814EC83}"/>
                    </a:ext>
                  </a:extLst>
                </p14:cNvPr>
                <p14:cNvContentPartPr/>
                <p14:nvPr/>
              </p14:nvContentPartPr>
              <p14:xfrm>
                <a:off x="10654397" y="2083150"/>
                <a:ext cx="172080" cy="176040"/>
              </p14:xfrm>
            </p:contentPart>
          </mc:Choice>
          <mc:Fallback xmlns="">
            <p:pic>
              <p:nvPicPr>
                <p:cNvPr id="181" name="Ink 180">
                  <a:extLst>
                    <a:ext uri="{FF2B5EF4-FFF2-40B4-BE49-F238E27FC236}">
                      <a16:creationId xmlns:a16="http://schemas.microsoft.com/office/drawing/2014/main" id="{FCD3B24E-C5C6-A9C3-1773-E36AD814EC83}"/>
                    </a:ext>
                  </a:extLst>
                </p:cNvPr>
                <p:cNvPicPr/>
                <p:nvPr/>
              </p:nvPicPr>
              <p:blipFill>
                <a:blip r:embed="rId321"/>
                <a:stretch>
                  <a:fillRect/>
                </a:stretch>
              </p:blipFill>
              <p:spPr>
                <a:xfrm>
                  <a:off x="10648277" y="2077030"/>
                  <a:ext cx="184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2" name="Ink 181">
                  <a:extLst>
                    <a:ext uri="{FF2B5EF4-FFF2-40B4-BE49-F238E27FC236}">
                      <a16:creationId xmlns:a16="http://schemas.microsoft.com/office/drawing/2014/main" id="{22EF825F-0F73-E517-577F-84C5ABCD41C8}"/>
                    </a:ext>
                  </a:extLst>
                </p14:cNvPr>
                <p14:cNvContentPartPr/>
                <p14:nvPr/>
              </p14:nvContentPartPr>
              <p14:xfrm>
                <a:off x="10883357" y="2055070"/>
                <a:ext cx="13320" cy="86400"/>
              </p14:xfrm>
            </p:contentPart>
          </mc:Choice>
          <mc:Fallback xmlns="">
            <p:pic>
              <p:nvPicPr>
                <p:cNvPr id="182" name="Ink 181">
                  <a:extLst>
                    <a:ext uri="{FF2B5EF4-FFF2-40B4-BE49-F238E27FC236}">
                      <a16:creationId xmlns:a16="http://schemas.microsoft.com/office/drawing/2014/main" id="{22EF825F-0F73-E517-577F-84C5ABCD41C8}"/>
                    </a:ext>
                  </a:extLst>
                </p:cNvPr>
                <p:cNvPicPr/>
                <p:nvPr/>
              </p:nvPicPr>
              <p:blipFill>
                <a:blip r:embed="rId323"/>
                <a:stretch>
                  <a:fillRect/>
                </a:stretch>
              </p:blipFill>
              <p:spPr>
                <a:xfrm>
                  <a:off x="10877237" y="2048950"/>
                  <a:ext cx="25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3" name="Ink 182">
                  <a:extLst>
                    <a:ext uri="{FF2B5EF4-FFF2-40B4-BE49-F238E27FC236}">
                      <a16:creationId xmlns:a16="http://schemas.microsoft.com/office/drawing/2014/main" id="{9D8FE8AF-B65A-BF20-0F27-DA990E2EBD47}"/>
                    </a:ext>
                  </a:extLst>
                </p14:cNvPr>
                <p14:cNvContentPartPr/>
                <p14:nvPr/>
              </p14:nvContentPartPr>
              <p14:xfrm>
                <a:off x="10885157" y="2017630"/>
                <a:ext cx="146520" cy="333360"/>
              </p14:xfrm>
            </p:contentPart>
          </mc:Choice>
          <mc:Fallback xmlns="">
            <p:pic>
              <p:nvPicPr>
                <p:cNvPr id="183" name="Ink 182">
                  <a:extLst>
                    <a:ext uri="{FF2B5EF4-FFF2-40B4-BE49-F238E27FC236}">
                      <a16:creationId xmlns:a16="http://schemas.microsoft.com/office/drawing/2014/main" id="{9D8FE8AF-B65A-BF20-0F27-DA990E2EBD47}"/>
                    </a:ext>
                  </a:extLst>
                </p:cNvPr>
                <p:cNvPicPr/>
                <p:nvPr/>
              </p:nvPicPr>
              <p:blipFill>
                <a:blip r:embed="rId325"/>
                <a:stretch>
                  <a:fillRect/>
                </a:stretch>
              </p:blipFill>
              <p:spPr>
                <a:xfrm>
                  <a:off x="10879037" y="2011503"/>
                  <a:ext cx="158760" cy="345613"/>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4" name="Ink 183">
                  <a:extLst>
                    <a:ext uri="{FF2B5EF4-FFF2-40B4-BE49-F238E27FC236}">
                      <a16:creationId xmlns:a16="http://schemas.microsoft.com/office/drawing/2014/main" id="{ABAEDD66-307D-553B-4451-29E60622B752}"/>
                    </a:ext>
                  </a:extLst>
                </p14:cNvPr>
                <p14:cNvContentPartPr/>
                <p14:nvPr/>
              </p14:nvContentPartPr>
              <p14:xfrm>
                <a:off x="11162717" y="2152270"/>
                <a:ext cx="148320" cy="12600"/>
              </p14:xfrm>
            </p:contentPart>
          </mc:Choice>
          <mc:Fallback xmlns="">
            <p:pic>
              <p:nvPicPr>
                <p:cNvPr id="184" name="Ink 183">
                  <a:extLst>
                    <a:ext uri="{FF2B5EF4-FFF2-40B4-BE49-F238E27FC236}">
                      <a16:creationId xmlns:a16="http://schemas.microsoft.com/office/drawing/2014/main" id="{ABAEDD66-307D-553B-4451-29E60622B752}"/>
                    </a:ext>
                  </a:extLst>
                </p:cNvPr>
                <p:cNvPicPr/>
                <p:nvPr/>
              </p:nvPicPr>
              <p:blipFill>
                <a:blip r:embed="rId327"/>
                <a:stretch>
                  <a:fillRect/>
                </a:stretch>
              </p:blipFill>
              <p:spPr>
                <a:xfrm>
                  <a:off x="11156597" y="2146150"/>
                  <a:ext cx="160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5" name="Ink 184">
                  <a:extLst>
                    <a:ext uri="{FF2B5EF4-FFF2-40B4-BE49-F238E27FC236}">
                      <a16:creationId xmlns:a16="http://schemas.microsoft.com/office/drawing/2014/main" id="{2FFC1532-18B5-5C35-5104-1EF965FCDC7F}"/>
                    </a:ext>
                  </a:extLst>
                </p14:cNvPr>
                <p14:cNvContentPartPr/>
                <p14:nvPr/>
              </p14:nvContentPartPr>
              <p14:xfrm>
                <a:off x="11199797" y="2257390"/>
                <a:ext cx="138600" cy="3960"/>
              </p14:xfrm>
            </p:contentPart>
          </mc:Choice>
          <mc:Fallback xmlns="">
            <p:pic>
              <p:nvPicPr>
                <p:cNvPr id="185" name="Ink 184">
                  <a:extLst>
                    <a:ext uri="{FF2B5EF4-FFF2-40B4-BE49-F238E27FC236}">
                      <a16:creationId xmlns:a16="http://schemas.microsoft.com/office/drawing/2014/main" id="{2FFC1532-18B5-5C35-5104-1EF965FCDC7F}"/>
                    </a:ext>
                  </a:extLst>
                </p:cNvPr>
                <p:cNvPicPr/>
                <p:nvPr/>
              </p:nvPicPr>
              <p:blipFill>
                <a:blip r:embed="rId329"/>
                <a:stretch>
                  <a:fillRect/>
                </a:stretch>
              </p:blipFill>
              <p:spPr>
                <a:xfrm>
                  <a:off x="11193677" y="2250658"/>
                  <a:ext cx="150840" cy="1742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186" name="Ink 185">
                <a:extLst>
                  <a:ext uri="{FF2B5EF4-FFF2-40B4-BE49-F238E27FC236}">
                    <a16:creationId xmlns:a16="http://schemas.microsoft.com/office/drawing/2014/main" id="{F16B0AA2-7500-C7C5-BC1D-6A3F9D8385C1}"/>
                  </a:ext>
                </a:extLst>
              </p14:cNvPr>
              <p14:cNvContentPartPr/>
              <p14:nvPr/>
            </p14:nvContentPartPr>
            <p14:xfrm>
              <a:off x="10088882" y="3060691"/>
              <a:ext cx="172080" cy="267480"/>
            </p14:xfrm>
          </p:contentPart>
        </mc:Choice>
        <mc:Fallback xmlns="">
          <p:pic>
            <p:nvPicPr>
              <p:cNvPr id="186" name="Ink 185">
                <a:extLst>
                  <a:ext uri="{FF2B5EF4-FFF2-40B4-BE49-F238E27FC236}">
                    <a16:creationId xmlns:a16="http://schemas.microsoft.com/office/drawing/2014/main" id="{F16B0AA2-7500-C7C5-BC1D-6A3F9D8385C1}"/>
                  </a:ext>
                </a:extLst>
              </p:cNvPr>
              <p:cNvPicPr/>
              <p:nvPr/>
            </p:nvPicPr>
            <p:blipFill>
              <a:blip r:embed="rId331"/>
              <a:stretch>
                <a:fillRect/>
              </a:stretch>
            </p:blipFill>
            <p:spPr>
              <a:xfrm>
                <a:off x="10082762" y="3054571"/>
                <a:ext cx="184320" cy="279720"/>
              </a:xfrm>
              <a:prstGeom prst="rect">
                <a:avLst/>
              </a:prstGeom>
            </p:spPr>
          </p:pic>
        </mc:Fallback>
      </mc:AlternateContent>
      <p:grpSp>
        <p:nvGrpSpPr>
          <p:cNvPr id="187" name="Group 186">
            <a:extLst>
              <a:ext uri="{FF2B5EF4-FFF2-40B4-BE49-F238E27FC236}">
                <a16:creationId xmlns:a16="http://schemas.microsoft.com/office/drawing/2014/main" id="{E7ABE317-0DC3-79ED-CE89-4F89564D1265}"/>
              </a:ext>
            </a:extLst>
          </p:cNvPr>
          <p:cNvGrpSpPr/>
          <p:nvPr/>
        </p:nvGrpSpPr>
        <p:grpSpPr>
          <a:xfrm>
            <a:off x="10334042" y="3014611"/>
            <a:ext cx="653400" cy="432000"/>
            <a:chOff x="10135637" y="2652310"/>
            <a:chExt cx="653400" cy="432000"/>
          </a:xfrm>
        </p:grpSpPr>
        <mc:AlternateContent xmlns:mc="http://schemas.openxmlformats.org/markup-compatibility/2006" xmlns:p14="http://schemas.microsoft.com/office/powerpoint/2010/main">
          <mc:Choice Requires="p14">
            <p:contentPart p14:bwMode="auto" r:id="rId332">
              <p14:nvContentPartPr>
                <p14:cNvPr id="188" name="Ink 187">
                  <a:extLst>
                    <a:ext uri="{FF2B5EF4-FFF2-40B4-BE49-F238E27FC236}">
                      <a16:creationId xmlns:a16="http://schemas.microsoft.com/office/drawing/2014/main" id="{62441EED-4FC8-E19B-39C6-815BF7BE6794}"/>
                    </a:ext>
                  </a:extLst>
                </p14:cNvPr>
                <p14:cNvContentPartPr/>
                <p14:nvPr/>
              </p14:nvContentPartPr>
              <p14:xfrm>
                <a:off x="10135637" y="2662750"/>
                <a:ext cx="178560" cy="421560"/>
              </p14:xfrm>
            </p:contentPart>
          </mc:Choice>
          <mc:Fallback xmlns="">
            <p:pic>
              <p:nvPicPr>
                <p:cNvPr id="188" name="Ink 187">
                  <a:extLst>
                    <a:ext uri="{FF2B5EF4-FFF2-40B4-BE49-F238E27FC236}">
                      <a16:creationId xmlns:a16="http://schemas.microsoft.com/office/drawing/2014/main" id="{62441EED-4FC8-E19B-39C6-815BF7BE6794}"/>
                    </a:ext>
                  </a:extLst>
                </p:cNvPr>
                <p:cNvPicPr/>
                <p:nvPr/>
              </p:nvPicPr>
              <p:blipFill>
                <a:blip r:embed="rId333"/>
                <a:stretch>
                  <a:fillRect/>
                </a:stretch>
              </p:blipFill>
              <p:spPr>
                <a:xfrm>
                  <a:off x="10129529" y="2656630"/>
                  <a:ext cx="190775"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9" name="Ink 188">
                  <a:extLst>
                    <a:ext uri="{FF2B5EF4-FFF2-40B4-BE49-F238E27FC236}">
                      <a16:creationId xmlns:a16="http://schemas.microsoft.com/office/drawing/2014/main" id="{F52563FD-19B7-7615-DED7-95B02F5C8CC7}"/>
                    </a:ext>
                  </a:extLst>
                </p14:cNvPr>
                <p14:cNvContentPartPr/>
                <p14:nvPr/>
              </p14:nvContentPartPr>
              <p14:xfrm>
                <a:off x="10379717" y="2660950"/>
                <a:ext cx="47160" cy="278280"/>
              </p14:xfrm>
            </p:contentPart>
          </mc:Choice>
          <mc:Fallback xmlns="">
            <p:pic>
              <p:nvPicPr>
                <p:cNvPr id="189" name="Ink 188">
                  <a:extLst>
                    <a:ext uri="{FF2B5EF4-FFF2-40B4-BE49-F238E27FC236}">
                      <a16:creationId xmlns:a16="http://schemas.microsoft.com/office/drawing/2014/main" id="{F52563FD-19B7-7615-DED7-95B02F5C8CC7}"/>
                    </a:ext>
                  </a:extLst>
                </p:cNvPr>
                <p:cNvPicPr/>
                <p:nvPr/>
              </p:nvPicPr>
              <p:blipFill>
                <a:blip r:embed="rId335"/>
                <a:stretch>
                  <a:fillRect/>
                </a:stretch>
              </p:blipFill>
              <p:spPr>
                <a:xfrm>
                  <a:off x="10373597" y="2654822"/>
                  <a:ext cx="59400" cy="290536"/>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0" name="Ink 189">
                  <a:extLst>
                    <a:ext uri="{FF2B5EF4-FFF2-40B4-BE49-F238E27FC236}">
                      <a16:creationId xmlns:a16="http://schemas.microsoft.com/office/drawing/2014/main" id="{F6946726-9A9E-8B59-5DE7-F41C9E1174A6}"/>
                    </a:ext>
                  </a:extLst>
                </p14:cNvPr>
                <p14:cNvContentPartPr/>
                <p14:nvPr/>
              </p14:nvContentPartPr>
              <p14:xfrm>
                <a:off x="10438037" y="2768230"/>
                <a:ext cx="114480" cy="126360"/>
              </p14:xfrm>
            </p:contentPart>
          </mc:Choice>
          <mc:Fallback xmlns="">
            <p:pic>
              <p:nvPicPr>
                <p:cNvPr id="190" name="Ink 189">
                  <a:extLst>
                    <a:ext uri="{FF2B5EF4-FFF2-40B4-BE49-F238E27FC236}">
                      <a16:creationId xmlns:a16="http://schemas.microsoft.com/office/drawing/2014/main" id="{F6946726-9A9E-8B59-5DE7-F41C9E1174A6}"/>
                    </a:ext>
                  </a:extLst>
                </p:cNvPr>
                <p:cNvPicPr/>
                <p:nvPr/>
              </p:nvPicPr>
              <p:blipFill>
                <a:blip r:embed="rId337"/>
                <a:stretch>
                  <a:fillRect/>
                </a:stretch>
              </p:blipFill>
              <p:spPr>
                <a:xfrm>
                  <a:off x="10431917" y="2762110"/>
                  <a:ext cx="126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1" name="Ink 190">
                  <a:extLst>
                    <a:ext uri="{FF2B5EF4-FFF2-40B4-BE49-F238E27FC236}">
                      <a16:creationId xmlns:a16="http://schemas.microsoft.com/office/drawing/2014/main" id="{B4B731B6-4357-2CFD-1980-A1E033D3F6F9}"/>
                    </a:ext>
                  </a:extLst>
                </p14:cNvPr>
                <p14:cNvContentPartPr/>
                <p14:nvPr/>
              </p14:nvContentPartPr>
              <p14:xfrm>
                <a:off x="10472957" y="2745550"/>
                <a:ext cx="124920" cy="138240"/>
              </p14:xfrm>
            </p:contentPart>
          </mc:Choice>
          <mc:Fallback xmlns="">
            <p:pic>
              <p:nvPicPr>
                <p:cNvPr id="191" name="Ink 190">
                  <a:extLst>
                    <a:ext uri="{FF2B5EF4-FFF2-40B4-BE49-F238E27FC236}">
                      <a16:creationId xmlns:a16="http://schemas.microsoft.com/office/drawing/2014/main" id="{B4B731B6-4357-2CFD-1980-A1E033D3F6F9}"/>
                    </a:ext>
                  </a:extLst>
                </p:cNvPr>
                <p:cNvPicPr/>
                <p:nvPr/>
              </p:nvPicPr>
              <p:blipFill>
                <a:blip r:embed="rId339"/>
                <a:stretch>
                  <a:fillRect/>
                </a:stretch>
              </p:blipFill>
              <p:spPr>
                <a:xfrm>
                  <a:off x="10466837" y="2739414"/>
                  <a:ext cx="137160" cy="150512"/>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2" name="Ink 191">
                  <a:extLst>
                    <a:ext uri="{FF2B5EF4-FFF2-40B4-BE49-F238E27FC236}">
                      <a16:creationId xmlns:a16="http://schemas.microsoft.com/office/drawing/2014/main" id="{C16FCDB2-0D44-4DB4-C28E-696701BFAB6C}"/>
                    </a:ext>
                  </a:extLst>
                </p14:cNvPr>
                <p14:cNvContentPartPr/>
                <p14:nvPr/>
              </p14:nvContentPartPr>
              <p14:xfrm>
                <a:off x="10434077" y="2721430"/>
                <a:ext cx="156240" cy="169200"/>
              </p14:xfrm>
            </p:contentPart>
          </mc:Choice>
          <mc:Fallback xmlns="">
            <p:pic>
              <p:nvPicPr>
                <p:cNvPr id="192" name="Ink 191">
                  <a:extLst>
                    <a:ext uri="{FF2B5EF4-FFF2-40B4-BE49-F238E27FC236}">
                      <a16:creationId xmlns:a16="http://schemas.microsoft.com/office/drawing/2014/main" id="{C16FCDB2-0D44-4DB4-C28E-696701BFAB6C}"/>
                    </a:ext>
                  </a:extLst>
                </p:cNvPr>
                <p:cNvPicPr/>
                <p:nvPr/>
              </p:nvPicPr>
              <p:blipFill>
                <a:blip r:embed="rId341"/>
                <a:stretch>
                  <a:fillRect/>
                </a:stretch>
              </p:blipFill>
              <p:spPr>
                <a:xfrm>
                  <a:off x="10427943" y="2715310"/>
                  <a:ext cx="168508"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3" name="Ink 192">
                  <a:extLst>
                    <a:ext uri="{FF2B5EF4-FFF2-40B4-BE49-F238E27FC236}">
                      <a16:creationId xmlns:a16="http://schemas.microsoft.com/office/drawing/2014/main" id="{F395F7A7-5BD6-6B51-0498-C020368F506B}"/>
                    </a:ext>
                  </a:extLst>
                </p14:cNvPr>
                <p14:cNvContentPartPr/>
                <p14:nvPr/>
              </p14:nvContentPartPr>
              <p14:xfrm>
                <a:off x="10688957" y="2864710"/>
                <a:ext cx="6480" cy="360"/>
              </p14:xfrm>
            </p:contentPart>
          </mc:Choice>
          <mc:Fallback xmlns="">
            <p:pic>
              <p:nvPicPr>
                <p:cNvPr id="193" name="Ink 192">
                  <a:extLst>
                    <a:ext uri="{FF2B5EF4-FFF2-40B4-BE49-F238E27FC236}">
                      <a16:creationId xmlns:a16="http://schemas.microsoft.com/office/drawing/2014/main" id="{F395F7A7-5BD6-6B51-0498-C020368F506B}"/>
                    </a:ext>
                  </a:extLst>
                </p:cNvPr>
                <p:cNvPicPr/>
                <p:nvPr/>
              </p:nvPicPr>
              <p:blipFill>
                <a:blip r:embed="rId343"/>
                <a:stretch>
                  <a:fillRect/>
                </a:stretch>
              </p:blipFill>
              <p:spPr>
                <a:xfrm>
                  <a:off x="10682837" y="2858590"/>
                  <a:ext cx="18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4" name="Ink 193">
                  <a:extLst>
                    <a:ext uri="{FF2B5EF4-FFF2-40B4-BE49-F238E27FC236}">
                      <a16:creationId xmlns:a16="http://schemas.microsoft.com/office/drawing/2014/main" id="{6FFE7013-55BF-A893-5EE5-E7F594260645}"/>
                    </a:ext>
                  </a:extLst>
                </p14:cNvPr>
                <p14:cNvContentPartPr/>
                <p14:nvPr/>
              </p14:nvContentPartPr>
              <p14:xfrm>
                <a:off x="10613357" y="2652310"/>
                <a:ext cx="74520" cy="304920"/>
              </p14:xfrm>
            </p:contentPart>
          </mc:Choice>
          <mc:Fallback xmlns="">
            <p:pic>
              <p:nvPicPr>
                <p:cNvPr id="194" name="Ink 193">
                  <a:extLst>
                    <a:ext uri="{FF2B5EF4-FFF2-40B4-BE49-F238E27FC236}">
                      <a16:creationId xmlns:a16="http://schemas.microsoft.com/office/drawing/2014/main" id="{6FFE7013-55BF-A893-5EE5-E7F594260645}"/>
                    </a:ext>
                  </a:extLst>
                </p:cNvPr>
                <p:cNvPicPr/>
                <p:nvPr/>
              </p:nvPicPr>
              <p:blipFill>
                <a:blip r:embed="rId345"/>
                <a:stretch>
                  <a:fillRect/>
                </a:stretch>
              </p:blipFill>
              <p:spPr>
                <a:xfrm>
                  <a:off x="10607207" y="2646190"/>
                  <a:ext cx="86819"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5" name="Ink 194">
                  <a:extLst>
                    <a:ext uri="{FF2B5EF4-FFF2-40B4-BE49-F238E27FC236}">
                      <a16:creationId xmlns:a16="http://schemas.microsoft.com/office/drawing/2014/main" id="{CA48979D-E0C3-C5BF-BDEF-43CBD9D54A71}"/>
                    </a:ext>
                  </a:extLst>
                </p14:cNvPr>
                <p14:cNvContentPartPr/>
                <p14:nvPr/>
              </p14:nvContentPartPr>
              <p14:xfrm>
                <a:off x="10728197" y="2875150"/>
                <a:ext cx="60840" cy="96840"/>
              </p14:xfrm>
            </p:contentPart>
          </mc:Choice>
          <mc:Fallback xmlns="">
            <p:pic>
              <p:nvPicPr>
                <p:cNvPr id="195" name="Ink 194">
                  <a:extLst>
                    <a:ext uri="{FF2B5EF4-FFF2-40B4-BE49-F238E27FC236}">
                      <a16:creationId xmlns:a16="http://schemas.microsoft.com/office/drawing/2014/main" id="{CA48979D-E0C3-C5BF-BDEF-43CBD9D54A71}"/>
                    </a:ext>
                  </a:extLst>
                </p:cNvPr>
                <p:cNvPicPr/>
                <p:nvPr/>
              </p:nvPicPr>
              <p:blipFill>
                <a:blip r:embed="rId347"/>
                <a:stretch>
                  <a:fillRect/>
                </a:stretch>
              </p:blipFill>
              <p:spPr>
                <a:xfrm>
                  <a:off x="10722077" y="2869030"/>
                  <a:ext cx="73080" cy="109080"/>
                </a:xfrm>
                <a:prstGeom prst="rect">
                  <a:avLst/>
                </a:prstGeom>
              </p:spPr>
            </p:pic>
          </mc:Fallback>
        </mc:AlternateContent>
      </p:grpSp>
      <p:grpSp>
        <p:nvGrpSpPr>
          <p:cNvPr id="196" name="Group 195">
            <a:extLst>
              <a:ext uri="{FF2B5EF4-FFF2-40B4-BE49-F238E27FC236}">
                <a16:creationId xmlns:a16="http://schemas.microsoft.com/office/drawing/2014/main" id="{4818027F-0354-AAB3-34E7-50C71A32EAD9}"/>
              </a:ext>
            </a:extLst>
          </p:cNvPr>
          <p:cNvGrpSpPr/>
          <p:nvPr/>
        </p:nvGrpSpPr>
        <p:grpSpPr>
          <a:xfrm>
            <a:off x="11140082" y="3040171"/>
            <a:ext cx="901440" cy="483840"/>
            <a:chOff x="10941677" y="2677870"/>
            <a:chExt cx="901440" cy="483840"/>
          </a:xfrm>
        </p:grpSpPr>
        <mc:AlternateContent xmlns:mc="http://schemas.openxmlformats.org/markup-compatibility/2006" xmlns:p14="http://schemas.microsoft.com/office/powerpoint/2010/main">
          <mc:Choice Requires="p14">
            <p:contentPart p14:bwMode="auto" r:id="rId348">
              <p14:nvContentPartPr>
                <p14:cNvPr id="197" name="Ink 196">
                  <a:extLst>
                    <a:ext uri="{FF2B5EF4-FFF2-40B4-BE49-F238E27FC236}">
                      <a16:creationId xmlns:a16="http://schemas.microsoft.com/office/drawing/2014/main" id="{7E0F3314-EE32-64CD-3FF8-9BF07FC5692C}"/>
                    </a:ext>
                  </a:extLst>
                </p14:cNvPr>
                <p14:cNvContentPartPr/>
                <p14:nvPr/>
              </p14:nvContentPartPr>
              <p14:xfrm>
                <a:off x="10941677" y="2677870"/>
                <a:ext cx="181800" cy="483840"/>
              </p14:xfrm>
            </p:contentPart>
          </mc:Choice>
          <mc:Fallback xmlns="">
            <p:pic>
              <p:nvPicPr>
                <p:cNvPr id="197" name="Ink 196">
                  <a:extLst>
                    <a:ext uri="{FF2B5EF4-FFF2-40B4-BE49-F238E27FC236}">
                      <a16:creationId xmlns:a16="http://schemas.microsoft.com/office/drawing/2014/main" id="{7E0F3314-EE32-64CD-3FF8-9BF07FC5692C}"/>
                    </a:ext>
                  </a:extLst>
                </p:cNvPr>
                <p:cNvPicPr/>
                <p:nvPr/>
              </p:nvPicPr>
              <p:blipFill>
                <a:blip r:embed="rId349"/>
                <a:stretch>
                  <a:fillRect/>
                </a:stretch>
              </p:blipFill>
              <p:spPr>
                <a:xfrm>
                  <a:off x="10935569" y="2671750"/>
                  <a:ext cx="194016"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8" name="Ink 197">
                  <a:extLst>
                    <a:ext uri="{FF2B5EF4-FFF2-40B4-BE49-F238E27FC236}">
                      <a16:creationId xmlns:a16="http://schemas.microsoft.com/office/drawing/2014/main" id="{D31E3B0B-D640-FF55-20F7-C6FC3B016BAB}"/>
                    </a:ext>
                  </a:extLst>
                </p14:cNvPr>
                <p14:cNvContentPartPr/>
                <p14:nvPr/>
              </p14:nvContentPartPr>
              <p14:xfrm>
                <a:off x="11175317" y="2690470"/>
                <a:ext cx="69840" cy="253800"/>
              </p14:xfrm>
            </p:contentPart>
          </mc:Choice>
          <mc:Fallback xmlns="">
            <p:pic>
              <p:nvPicPr>
                <p:cNvPr id="198" name="Ink 197">
                  <a:extLst>
                    <a:ext uri="{FF2B5EF4-FFF2-40B4-BE49-F238E27FC236}">
                      <a16:creationId xmlns:a16="http://schemas.microsoft.com/office/drawing/2014/main" id="{D31E3B0B-D640-FF55-20F7-C6FC3B016BAB}"/>
                    </a:ext>
                  </a:extLst>
                </p:cNvPr>
                <p:cNvPicPr/>
                <p:nvPr/>
              </p:nvPicPr>
              <p:blipFill>
                <a:blip r:embed="rId351"/>
                <a:stretch>
                  <a:fillRect/>
                </a:stretch>
              </p:blipFill>
              <p:spPr>
                <a:xfrm>
                  <a:off x="11169197" y="2684359"/>
                  <a:ext cx="82080" cy="266023"/>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9" name="Ink 198">
                  <a:extLst>
                    <a:ext uri="{FF2B5EF4-FFF2-40B4-BE49-F238E27FC236}">
                      <a16:creationId xmlns:a16="http://schemas.microsoft.com/office/drawing/2014/main" id="{87CBF025-DCEA-CBE7-C793-CFEB686BB694}"/>
                    </a:ext>
                  </a:extLst>
                </p14:cNvPr>
                <p14:cNvContentPartPr/>
                <p14:nvPr/>
              </p14:nvContentPartPr>
              <p14:xfrm>
                <a:off x="11267837" y="2757790"/>
                <a:ext cx="93960" cy="146880"/>
              </p14:xfrm>
            </p:contentPart>
          </mc:Choice>
          <mc:Fallback xmlns="">
            <p:pic>
              <p:nvPicPr>
                <p:cNvPr id="199" name="Ink 198">
                  <a:extLst>
                    <a:ext uri="{FF2B5EF4-FFF2-40B4-BE49-F238E27FC236}">
                      <a16:creationId xmlns:a16="http://schemas.microsoft.com/office/drawing/2014/main" id="{87CBF025-DCEA-CBE7-C793-CFEB686BB694}"/>
                    </a:ext>
                  </a:extLst>
                </p:cNvPr>
                <p:cNvPicPr/>
                <p:nvPr/>
              </p:nvPicPr>
              <p:blipFill>
                <a:blip r:embed="rId353"/>
                <a:stretch>
                  <a:fillRect/>
                </a:stretch>
              </p:blipFill>
              <p:spPr>
                <a:xfrm>
                  <a:off x="11261717" y="2751670"/>
                  <a:ext cx="106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0" name="Ink 199">
                  <a:extLst>
                    <a:ext uri="{FF2B5EF4-FFF2-40B4-BE49-F238E27FC236}">
                      <a16:creationId xmlns:a16="http://schemas.microsoft.com/office/drawing/2014/main" id="{A091D28A-3436-6386-BB24-A70CB68566A1}"/>
                    </a:ext>
                  </a:extLst>
                </p14:cNvPr>
                <p14:cNvContentPartPr/>
                <p14:nvPr/>
              </p14:nvContentPartPr>
              <p14:xfrm>
                <a:off x="11320757" y="2738710"/>
                <a:ext cx="82080" cy="179640"/>
              </p14:xfrm>
            </p:contentPart>
          </mc:Choice>
          <mc:Fallback xmlns="">
            <p:pic>
              <p:nvPicPr>
                <p:cNvPr id="200" name="Ink 199">
                  <a:extLst>
                    <a:ext uri="{FF2B5EF4-FFF2-40B4-BE49-F238E27FC236}">
                      <a16:creationId xmlns:a16="http://schemas.microsoft.com/office/drawing/2014/main" id="{A091D28A-3436-6386-BB24-A70CB68566A1}"/>
                    </a:ext>
                  </a:extLst>
                </p:cNvPr>
                <p:cNvPicPr/>
                <p:nvPr/>
              </p:nvPicPr>
              <p:blipFill>
                <a:blip r:embed="rId355"/>
                <a:stretch>
                  <a:fillRect/>
                </a:stretch>
              </p:blipFill>
              <p:spPr>
                <a:xfrm>
                  <a:off x="11314637" y="2732602"/>
                  <a:ext cx="94320" cy="191856"/>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1" name="Ink 200">
                  <a:extLst>
                    <a:ext uri="{FF2B5EF4-FFF2-40B4-BE49-F238E27FC236}">
                      <a16:creationId xmlns:a16="http://schemas.microsoft.com/office/drawing/2014/main" id="{E1B5970C-C45E-DE38-CC07-48F4B18E42ED}"/>
                    </a:ext>
                  </a:extLst>
                </p14:cNvPr>
                <p14:cNvContentPartPr/>
                <p14:nvPr/>
              </p14:nvContentPartPr>
              <p14:xfrm>
                <a:off x="11267837" y="2735110"/>
                <a:ext cx="169920" cy="169560"/>
              </p14:xfrm>
            </p:contentPart>
          </mc:Choice>
          <mc:Fallback xmlns="">
            <p:pic>
              <p:nvPicPr>
                <p:cNvPr id="201" name="Ink 200">
                  <a:extLst>
                    <a:ext uri="{FF2B5EF4-FFF2-40B4-BE49-F238E27FC236}">
                      <a16:creationId xmlns:a16="http://schemas.microsoft.com/office/drawing/2014/main" id="{E1B5970C-C45E-DE38-CC07-48F4B18E42ED}"/>
                    </a:ext>
                  </a:extLst>
                </p:cNvPr>
                <p:cNvPicPr/>
                <p:nvPr/>
              </p:nvPicPr>
              <p:blipFill>
                <a:blip r:embed="rId357"/>
                <a:stretch>
                  <a:fillRect/>
                </a:stretch>
              </p:blipFill>
              <p:spPr>
                <a:xfrm>
                  <a:off x="11261717" y="2728977"/>
                  <a:ext cx="182160" cy="181826"/>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2" name="Ink 201">
                  <a:extLst>
                    <a:ext uri="{FF2B5EF4-FFF2-40B4-BE49-F238E27FC236}">
                      <a16:creationId xmlns:a16="http://schemas.microsoft.com/office/drawing/2014/main" id="{8F4C2B7C-0578-DCB0-101D-29DC9F3364D3}"/>
                    </a:ext>
                  </a:extLst>
                </p14:cNvPr>
                <p14:cNvContentPartPr/>
                <p14:nvPr/>
              </p14:nvContentPartPr>
              <p14:xfrm>
                <a:off x="11499677" y="2704870"/>
                <a:ext cx="11880" cy="111960"/>
              </p14:xfrm>
            </p:contentPart>
          </mc:Choice>
          <mc:Fallback xmlns="">
            <p:pic>
              <p:nvPicPr>
                <p:cNvPr id="202" name="Ink 201">
                  <a:extLst>
                    <a:ext uri="{FF2B5EF4-FFF2-40B4-BE49-F238E27FC236}">
                      <a16:creationId xmlns:a16="http://schemas.microsoft.com/office/drawing/2014/main" id="{8F4C2B7C-0578-DCB0-101D-29DC9F3364D3}"/>
                    </a:ext>
                  </a:extLst>
                </p:cNvPr>
                <p:cNvPicPr/>
                <p:nvPr/>
              </p:nvPicPr>
              <p:blipFill>
                <a:blip r:embed="rId359"/>
                <a:stretch>
                  <a:fillRect/>
                </a:stretch>
              </p:blipFill>
              <p:spPr>
                <a:xfrm>
                  <a:off x="11493557" y="2698750"/>
                  <a:ext cx="24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3" name="Ink 202">
                  <a:extLst>
                    <a:ext uri="{FF2B5EF4-FFF2-40B4-BE49-F238E27FC236}">
                      <a16:creationId xmlns:a16="http://schemas.microsoft.com/office/drawing/2014/main" id="{E59764D2-DFC1-1BBA-1A29-72616B540B40}"/>
                    </a:ext>
                  </a:extLst>
                </p14:cNvPr>
                <p14:cNvContentPartPr/>
                <p14:nvPr/>
              </p14:nvContentPartPr>
              <p14:xfrm>
                <a:off x="11540717" y="2690470"/>
                <a:ext cx="76320" cy="298800"/>
              </p14:xfrm>
            </p:contentPart>
          </mc:Choice>
          <mc:Fallback xmlns="">
            <p:pic>
              <p:nvPicPr>
                <p:cNvPr id="203" name="Ink 202">
                  <a:extLst>
                    <a:ext uri="{FF2B5EF4-FFF2-40B4-BE49-F238E27FC236}">
                      <a16:creationId xmlns:a16="http://schemas.microsoft.com/office/drawing/2014/main" id="{E59764D2-DFC1-1BBA-1A29-72616B540B40}"/>
                    </a:ext>
                  </a:extLst>
                </p:cNvPr>
                <p:cNvPicPr/>
                <p:nvPr/>
              </p:nvPicPr>
              <p:blipFill>
                <a:blip r:embed="rId361"/>
                <a:stretch>
                  <a:fillRect/>
                </a:stretch>
              </p:blipFill>
              <p:spPr>
                <a:xfrm>
                  <a:off x="11534597" y="2684357"/>
                  <a:ext cx="88560" cy="311025"/>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4" name="Ink 203">
                  <a:extLst>
                    <a:ext uri="{FF2B5EF4-FFF2-40B4-BE49-F238E27FC236}">
                      <a16:creationId xmlns:a16="http://schemas.microsoft.com/office/drawing/2014/main" id="{E4D7FE81-1EC7-D584-7421-EA5B8DE2873F}"/>
                    </a:ext>
                  </a:extLst>
                </p14:cNvPr>
                <p14:cNvContentPartPr/>
                <p14:nvPr/>
              </p14:nvContentPartPr>
              <p14:xfrm>
                <a:off x="11653757" y="2690470"/>
                <a:ext cx="189360" cy="326520"/>
              </p14:xfrm>
            </p:contentPart>
          </mc:Choice>
          <mc:Fallback xmlns="">
            <p:pic>
              <p:nvPicPr>
                <p:cNvPr id="204" name="Ink 203">
                  <a:extLst>
                    <a:ext uri="{FF2B5EF4-FFF2-40B4-BE49-F238E27FC236}">
                      <a16:creationId xmlns:a16="http://schemas.microsoft.com/office/drawing/2014/main" id="{E4D7FE81-1EC7-D584-7421-EA5B8DE2873F}"/>
                    </a:ext>
                  </a:extLst>
                </p:cNvPr>
                <p:cNvPicPr/>
                <p:nvPr/>
              </p:nvPicPr>
              <p:blipFill>
                <a:blip r:embed="rId363"/>
                <a:stretch>
                  <a:fillRect/>
                </a:stretch>
              </p:blipFill>
              <p:spPr>
                <a:xfrm>
                  <a:off x="11647625" y="2684350"/>
                  <a:ext cx="201623" cy="33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205" name="Ink 204">
                <a:extLst>
                  <a:ext uri="{FF2B5EF4-FFF2-40B4-BE49-F238E27FC236}">
                    <a16:creationId xmlns:a16="http://schemas.microsoft.com/office/drawing/2014/main" id="{0738F70F-4BDE-4739-D87A-EBE18630505F}"/>
                  </a:ext>
                </a:extLst>
              </p14:cNvPr>
              <p14:cNvContentPartPr/>
              <p14:nvPr/>
            </p14:nvContentPartPr>
            <p14:xfrm>
              <a:off x="9822122" y="2155291"/>
              <a:ext cx="39240" cy="1487880"/>
            </p14:xfrm>
          </p:contentPart>
        </mc:Choice>
        <mc:Fallback xmlns="">
          <p:pic>
            <p:nvPicPr>
              <p:cNvPr id="205" name="Ink 204">
                <a:extLst>
                  <a:ext uri="{FF2B5EF4-FFF2-40B4-BE49-F238E27FC236}">
                    <a16:creationId xmlns:a16="http://schemas.microsoft.com/office/drawing/2014/main" id="{0738F70F-4BDE-4739-D87A-EBE18630505F}"/>
                  </a:ext>
                </a:extLst>
              </p:cNvPr>
              <p:cNvPicPr/>
              <p:nvPr/>
            </p:nvPicPr>
            <p:blipFill>
              <a:blip r:embed="rId365"/>
              <a:stretch>
                <a:fillRect/>
              </a:stretch>
            </p:blipFill>
            <p:spPr>
              <a:xfrm>
                <a:off x="9816002" y="2149170"/>
                <a:ext cx="51480" cy="1500123"/>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6" name="Ink 205">
                <a:extLst>
                  <a:ext uri="{FF2B5EF4-FFF2-40B4-BE49-F238E27FC236}">
                    <a16:creationId xmlns:a16="http://schemas.microsoft.com/office/drawing/2014/main" id="{01BD93F1-04B5-2B5D-CFAC-C89409A23A3E}"/>
                  </a:ext>
                </a:extLst>
              </p14:cNvPr>
              <p14:cNvContentPartPr/>
              <p14:nvPr/>
            </p14:nvContentPartPr>
            <p14:xfrm>
              <a:off x="9847322" y="3644251"/>
              <a:ext cx="2268360" cy="69480"/>
            </p14:xfrm>
          </p:contentPart>
        </mc:Choice>
        <mc:Fallback xmlns="">
          <p:pic>
            <p:nvPicPr>
              <p:cNvPr id="206" name="Ink 205">
                <a:extLst>
                  <a:ext uri="{FF2B5EF4-FFF2-40B4-BE49-F238E27FC236}">
                    <a16:creationId xmlns:a16="http://schemas.microsoft.com/office/drawing/2014/main" id="{01BD93F1-04B5-2B5D-CFAC-C89409A23A3E}"/>
                  </a:ext>
                </a:extLst>
              </p:cNvPr>
              <p:cNvPicPr/>
              <p:nvPr/>
            </p:nvPicPr>
            <p:blipFill>
              <a:blip r:embed="rId367"/>
              <a:stretch>
                <a:fillRect/>
              </a:stretch>
            </p:blipFill>
            <p:spPr>
              <a:xfrm>
                <a:off x="9841201" y="3638131"/>
                <a:ext cx="2280602"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7" name="Ink 206">
                <a:extLst>
                  <a:ext uri="{FF2B5EF4-FFF2-40B4-BE49-F238E27FC236}">
                    <a16:creationId xmlns:a16="http://schemas.microsoft.com/office/drawing/2014/main" id="{7620F1D3-A88E-702F-1B93-0D8ADDE9C2DC}"/>
                  </a:ext>
                </a:extLst>
              </p14:cNvPr>
              <p14:cNvContentPartPr/>
              <p14:nvPr/>
            </p14:nvContentPartPr>
            <p14:xfrm>
              <a:off x="9814202" y="2140171"/>
              <a:ext cx="2289600" cy="122040"/>
            </p14:xfrm>
          </p:contentPart>
        </mc:Choice>
        <mc:Fallback xmlns="">
          <p:pic>
            <p:nvPicPr>
              <p:cNvPr id="207" name="Ink 206">
                <a:extLst>
                  <a:ext uri="{FF2B5EF4-FFF2-40B4-BE49-F238E27FC236}">
                    <a16:creationId xmlns:a16="http://schemas.microsoft.com/office/drawing/2014/main" id="{7620F1D3-A88E-702F-1B93-0D8ADDE9C2DC}"/>
                  </a:ext>
                </a:extLst>
              </p:cNvPr>
              <p:cNvPicPr/>
              <p:nvPr/>
            </p:nvPicPr>
            <p:blipFill>
              <a:blip r:embed="rId369"/>
              <a:stretch>
                <a:fillRect/>
              </a:stretch>
            </p:blipFill>
            <p:spPr>
              <a:xfrm>
                <a:off x="9808082" y="2134033"/>
                <a:ext cx="2301840" cy="134316"/>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8" name="Ink 207">
                <a:extLst>
                  <a:ext uri="{FF2B5EF4-FFF2-40B4-BE49-F238E27FC236}">
                    <a16:creationId xmlns:a16="http://schemas.microsoft.com/office/drawing/2014/main" id="{10CA7314-98DF-289B-B724-828634C97D79}"/>
                  </a:ext>
                </a:extLst>
              </p14:cNvPr>
              <p14:cNvContentPartPr/>
              <p14:nvPr/>
            </p14:nvContentPartPr>
            <p14:xfrm>
              <a:off x="12093722" y="2228011"/>
              <a:ext cx="15840" cy="1490760"/>
            </p14:xfrm>
          </p:contentPart>
        </mc:Choice>
        <mc:Fallback xmlns="">
          <p:pic>
            <p:nvPicPr>
              <p:cNvPr id="208" name="Ink 207">
                <a:extLst>
                  <a:ext uri="{FF2B5EF4-FFF2-40B4-BE49-F238E27FC236}">
                    <a16:creationId xmlns:a16="http://schemas.microsoft.com/office/drawing/2014/main" id="{10CA7314-98DF-289B-B724-828634C97D79}"/>
                  </a:ext>
                </a:extLst>
              </p:cNvPr>
              <p:cNvPicPr/>
              <p:nvPr/>
            </p:nvPicPr>
            <p:blipFill>
              <a:blip r:embed="rId371"/>
              <a:stretch>
                <a:fillRect/>
              </a:stretch>
            </p:blipFill>
            <p:spPr>
              <a:xfrm>
                <a:off x="12087602" y="2221891"/>
                <a:ext cx="28080" cy="1503000"/>
              </a:xfrm>
              <a:prstGeom prst="rect">
                <a:avLst/>
              </a:prstGeom>
            </p:spPr>
          </p:pic>
        </mc:Fallback>
      </mc:AlternateContent>
      <p:grpSp>
        <p:nvGrpSpPr>
          <p:cNvPr id="209" name="Group 208">
            <a:extLst>
              <a:ext uri="{FF2B5EF4-FFF2-40B4-BE49-F238E27FC236}">
                <a16:creationId xmlns:a16="http://schemas.microsoft.com/office/drawing/2014/main" id="{4811883E-17F4-6193-FA36-B6E39E97CBCB}"/>
              </a:ext>
            </a:extLst>
          </p:cNvPr>
          <p:cNvGrpSpPr/>
          <p:nvPr/>
        </p:nvGrpSpPr>
        <p:grpSpPr>
          <a:xfrm>
            <a:off x="483756" y="2536364"/>
            <a:ext cx="611640" cy="297720"/>
            <a:chOff x="285351" y="2174063"/>
            <a:chExt cx="611640" cy="297720"/>
          </a:xfrm>
        </p:grpSpPr>
        <mc:AlternateContent xmlns:mc="http://schemas.openxmlformats.org/markup-compatibility/2006" xmlns:p14="http://schemas.microsoft.com/office/powerpoint/2010/main">
          <mc:Choice Requires="p14">
            <p:contentPart p14:bwMode="auto" r:id="rId372">
              <p14:nvContentPartPr>
                <p14:cNvPr id="210" name="Ink 209">
                  <a:extLst>
                    <a:ext uri="{FF2B5EF4-FFF2-40B4-BE49-F238E27FC236}">
                      <a16:creationId xmlns:a16="http://schemas.microsoft.com/office/drawing/2014/main" id="{92985ACA-C36F-4D7A-2053-A739BD1F29D5}"/>
                    </a:ext>
                  </a:extLst>
                </p14:cNvPr>
                <p14:cNvContentPartPr/>
                <p14:nvPr/>
              </p14:nvContentPartPr>
              <p14:xfrm>
                <a:off x="285351" y="2211503"/>
                <a:ext cx="6120" cy="87480"/>
              </p14:xfrm>
            </p:contentPart>
          </mc:Choice>
          <mc:Fallback xmlns="">
            <p:pic>
              <p:nvPicPr>
                <p:cNvPr id="210" name="Ink 209">
                  <a:extLst>
                    <a:ext uri="{FF2B5EF4-FFF2-40B4-BE49-F238E27FC236}">
                      <a16:creationId xmlns:a16="http://schemas.microsoft.com/office/drawing/2014/main" id="{92985ACA-C36F-4D7A-2053-A739BD1F29D5}"/>
                    </a:ext>
                  </a:extLst>
                </p:cNvPr>
                <p:cNvPicPr/>
                <p:nvPr/>
              </p:nvPicPr>
              <p:blipFill>
                <a:blip r:embed="rId373"/>
                <a:stretch>
                  <a:fillRect/>
                </a:stretch>
              </p:blipFill>
              <p:spPr>
                <a:xfrm>
                  <a:off x="279231" y="2205358"/>
                  <a:ext cx="18360" cy="99771"/>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1" name="Ink 210">
                  <a:extLst>
                    <a:ext uri="{FF2B5EF4-FFF2-40B4-BE49-F238E27FC236}">
                      <a16:creationId xmlns:a16="http://schemas.microsoft.com/office/drawing/2014/main" id="{D57FFE6D-137F-11CA-6FD5-D1E8CD1750EA}"/>
                    </a:ext>
                  </a:extLst>
                </p14:cNvPr>
                <p14:cNvContentPartPr/>
                <p14:nvPr/>
              </p14:nvContentPartPr>
              <p14:xfrm>
                <a:off x="322791" y="2199623"/>
                <a:ext cx="108360" cy="101520"/>
              </p14:xfrm>
            </p:contentPart>
          </mc:Choice>
          <mc:Fallback xmlns="">
            <p:pic>
              <p:nvPicPr>
                <p:cNvPr id="211" name="Ink 210">
                  <a:extLst>
                    <a:ext uri="{FF2B5EF4-FFF2-40B4-BE49-F238E27FC236}">
                      <a16:creationId xmlns:a16="http://schemas.microsoft.com/office/drawing/2014/main" id="{D57FFE6D-137F-11CA-6FD5-D1E8CD1750EA}"/>
                    </a:ext>
                  </a:extLst>
                </p:cNvPr>
                <p:cNvPicPr/>
                <p:nvPr/>
              </p:nvPicPr>
              <p:blipFill>
                <a:blip r:embed="rId375"/>
                <a:stretch>
                  <a:fillRect/>
                </a:stretch>
              </p:blipFill>
              <p:spPr>
                <a:xfrm>
                  <a:off x="316671" y="2193481"/>
                  <a:ext cx="120600" cy="113804"/>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2" name="Ink 211">
                  <a:extLst>
                    <a:ext uri="{FF2B5EF4-FFF2-40B4-BE49-F238E27FC236}">
                      <a16:creationId xmlns:a16="http://schemas.microsoft.com/office/drawing/2014/main" id="{67E6A145-95E7-422C-E63F-BC85BA0F04AC}"/>
                    </a:ext>
                  </a:extLst>
                </p14:cNvPr>
                <p14:cNvContentPartPr/>
                <p14:nvPr/>
              </p14:nvContentPartPr>
              <p14:xfrm>
                <a:off x="478671" y="2177663"/>
                <a:ext cx="128520" cy="100800"/>
              </p14:xfrm>
            </p:contentPart>
          </mc:Choice>
          <mc:Fallback xmlns="">
            <p:pic>
              <p:nvPicPr>
                <p:cNvPr id="212" name="Ink 211">
                  <a:extLst>
                    <a:ext uri="{FF2B5EF4-FFF2-40B4-BE49-F238E27FC236}">
                      <a16:creationId xmlns:a16="http://schemas.microsoft.com/office/drawing/2014/main" id="{67E6A145-95E7-422C-E63F-BC85BA0F04AC}"/>
                    </a:ext>
                  </a:extLst>
                </p:cNvPr>
                <p:cNvPicPr/>
                <p:nvPr/>
              </p:nvPicPr>
              <p:blipFill>
                <a:blip r:embed="rId377"/>
                <a:stretch>
                  <a:fillRect/>
                </a:stretch>
              </p:blipFill>
              <p:spPr>
                <a:xfrm>
                  <a:off x="472534" y="2171543"/>
                  <a:ext cx="140794"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3" name="Ink 212">
                  <a:extLst>
                    <a:ext uri="{FF2B5EF4-FFF2-40B4-BE49-F238E27FC236}">
                      <a16:creationId xmlns:a16="http://schemas.microsoft.com/office/drawing/2014/main" id="{71263141-A6BE-F477-0B8F-5102334E8F7E}"/>
                    </a:ext>
                  </a:extLst>
                </p14:cNvPr>
                <p14:cNvContentPartPr/>
                <p14:nvPr/>
              </p14:nvContentPartPr>
              <p14:xfrm>
                <a:off x="646431" y="2190623"/>
                <a:ext cx="94320" cy="98640"/>
              </p14:xfrm>
            </p:contentPart>
          </mc:Choice>
          <mc:Fallback xmlns="">
            <p:pic>
              <p:nvPicPr>
                <p:cNvPr id="213" name="Ink 212">
                  <a:extLst>
                    <a:ext uri="{FF2B5EF4-FFF2-40B4-BE49-F238E27FC236}">
                      <a16:creationId xmlns:a16="http://schemas.microsoft.com/office/drawing/2014/main" id="{71263141-A6BE-F477-0B8F-5102334E8F7E}"/>
                    </a:ext>
                  </a:extLst>
                </p:cNvPr>
                <p:cNvPicPr/>
                <p:nvPr/>
              </p:nvPicPr>
              <p:blipFill>
                <a:blip r:embed="rId379"/>
                <a:stretch>
                  <a:fillRect/>
                </a:stretch>
              </p:blipFill>
              <p:spPr>
                <a:xfrm>
                  <a:off x="640311" y="2184503"/>
                  <a:ext cx="106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4" name="Ink 213">
                  <a:extLst>
                    <a:ext uri="{FF2B5EF4-FFF2-40B4-BE49-F238E27FC236}">
                      <a16:creationId xmlns:a16="http://schemas.microsoft.com/office/drawing/2014/main" id="{5FCCE5EC-CDD1-815D-2C03-5B4E53FBD169}"/>
                    </a:ext>
                  </a:extLst>
                </p14:cNvPr>
                <p14:cNvContentPartPr/>
                <p14:nvPr/>
              </p14:nvContentPartPr>
              <p14:xfrm>
                <a:off x="802671" y="2185943"/>
                <a:ext cx="26640" cy="73440"/>
              </p14:xfrm>
            </p:contentPart>
          </mc:Choice>
          <mc:Fallback xmlns="">
            <p:pic>
              <p:nvPicPr>
                <p:cNvPr id="214" name="Ink 213">
                  <a:extLst>
                    <a:ext uri="{FF2B5EF4-FFF2-40B4-BE49-F238E27FC236}">
                      <a16:creationId xmlns:a16="http://schemas.microsoft.com/office/drawing/2014/main" id="{5FCCE5EC-CDD1-815D-2C03-5B4E53FBD169}"/>
                    </a:ext>
                  </a:extLst>
                </p:cNvPr>
                <p:cNvPicPr/>
                <p:nvPr/>
              </p:nvPicPr>
              <p:blipFill>
                <a:blip r:embed="rId381"/>
                <a:stretch>
                  <a:fillRect/>
                </a:stretch>
              </p:blipFill>
              <p:spPr>
                <a:xfrm>
                  <a:off x="796467" y="2179853"/>
                  <a:ext cx="39048" cy="856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5" name="Ink 214">
                  <a:extLst>
                    <a:ext uri="{FF2B5EF4-FFF2-40B4-BE49-F238E27FC236}">
                      <a16:creationId xmlns:a16="http://schemas.microsoft.com/office/drawing/2014/main" id="{31F0AB41-91B5-6B58-EEEB-46478162FAAB}"/>
                    </a:ext>
                  </a:extLst>
                </p14:cNvPr>
                <p14:cNvContentPartPr/>
                <p14:nvPr/>
              </p14:nvContentPartPr>
              <p14:xfrm>
                <a:off x="740391" y="2174063"/>
                <a:ext cx="156600" cy="1440"/>
              </p14:xfrm>
            </p:contentPart>
          </mc:Choice>
          <mc:Fallback xmlns="">
            <p:pic>
              <p:nvPicPr>
                <p:cNvPr id="215" name="Ink 214">
                  <a:extLst>
                    <a:ext uri="{FF2B5EF4-FFF2-40B4-BE49-F238E27FC236}">
                      <a16:creationId xmlns:a16="http://schemas.microsoft.com/office/drawing/2014/main" id="{31F0AB41-91B5-6B58-EEEB-46478162FAAB}"/>
                    </a:ext>
                  </a:extLst>
                </p:cNvPr>
                <p:cNvPicPr/>
                <p:nvPr/>
              </p:nvPicPr>
              <p:blipFill>
                <a:blip r:embed="rId383"/>
                <a:stretch>
                  <a:fillRect/>
                </a:stretch>
              </p:blipFill>
              <p:spPr>
                <a:xfrm>
                  <a:off x="734271" y="2167943"/>
                  <a:ext cx="168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6" name="Ink 215">
                  <a:extLst>
                    <a:ext uri="{FF2B5EF4-FFF2-40B4-BE49-F238E27FC236}">
                      <a16:creationId xmlns:a16="http://schemas.microsoft.com/office/drawing/2014/main" id="{5DE4E8AF-240C-A165-420D-1B4E9961C97B}"/>
                    </a:ext>
                  </a:extLst>
                </p14:cNvPr>
                <p14:cNvContentPartPr/>
                <p14:nvPr/>
              </p14:nvContentPartPr>
              <p14:xfrm>
                <a:off x="288951" y="2383583"/>
                <a:ext cx="105120" cy="81000"/>
              </p14:xfrm>
            </p:contentPart>
          </mc:Choice>
          <mc:Fallback xmlns="">
            <p:pic>
              <p:nvPicPr>
                <p:cNvPr id="216" name="Ink 215">
                  <a:extLst>
                    <a:ext uri="{FF2B5EF4-FFF2-40B4-BE49-F238E27FC236}">
                      <a16:creationId xmlns:a16="http://schemas.microsoft.com/office/drawing/2014/main" id="{5DE4E8AF-240C-A165-420D-1B4E9961C97B}"/>
                    </a:ext>
                  </a:extLst>
                </p:cNvPr>
                <p:cNvPicPr/>
                <p:nvPr/>
              </p:nvPicPr>
              <p:blipFill>
                <a:blip r:embed="rId385"/>
                <a:stretch>
                  <a:fillRect/>
                </a:stretch>
              </p:blipFill>
              <p:spPr>
                <a:xfrm>
                  <a:off x="282831" y="2377463"/>
                  <a:ext cx="117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7" name="Ink 216">
                  <a:extLst>
                    <a:ext uri="{FF2B5EF4-FFF2-40B4-BE49-F238E27FC236}">
                      <a16:creationId xmlns:a16="http://schemas.microsoft.com/office/drawing/2014/main" id="{CC771ADC-CDD4-F48C-DBBF-C4EA649BD0FA}"/>
                    </a:ext>
                  </a:extLst>
                </p14:cNvPr>
                <p14:cNvContentPartPr/>
                <p14:nvPr/>
              </p14:nvContentPartPr>
              <p14:xfrm>
                <a:off x="404871" y="2403383"/>
                <a:ext cx="37440" cy="60120"/>
              </p14:xfrm>
            </p:contentPart>
          </mc:Choice>
          <mc:Fallback xmlns="">
            <p:pic>
              <p:nvPicPr>
                <p:cNvPr id="217" name="Ink 216">
                  <a:extLst>
                    <a:ext uri="{FF2B5EF4-FFF2-40B4-BE49-F238E27FC236}">
                      <a16:creationId xmlns:a16="http://schemas.microsoft.com/office/drawing/2014/main" id="{CC771ADC-CDD4-F48C-DBBF-C4EA649BD0FA}"/>
                    </a:ext>
                  </a:extLst>
                </p:cNvPr>
                <p:cNvPicPr/>
                <p:nvPr/>
              </p:nvPicPr>
              <p:blipFill>
                <a:blip r:embed="rId387"/>
                <a:stretch>
                  <a:fillRect/>
                </a:stretch>
              </p:blipFill>
              <p:spPr>
                <a:xfrm>
                  <a:off x="398751" y="2397299"/>
                  <a:ext cx="49680" cy="72287"/>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8" name="Ink 217">
                  <a:extLst>
                    <a:ext uri="{FF2B5EF4-FFF2-40B4-BE49-F238E27FC236}">
                      <a16:creationId xmlns:a16="http://schemas.microsoft.com/office/drawing/2014/main" id="{7109230D-279E-F25F-6100-E7BC92D5C651}"/>
                    </a:ext>
                  </a:extLst>
                </p14:cNvPr>
                <p14:cNvContentPartPr/>
                <p14:nvPr/>
              </p14:nvContentPartPr>
              <p14:xfrm>
                <a:off x="393711" y="2361983"/>
                <a:ext cx="114120" cy="58320"/>
              </p14:xfrm>
            </p:contentPart>
          </mc:Choice>
          <mc:Fallback xmlns="">
            <p:pic>
              <p:nvPicPr>
                <p:cNvPr id="218" name="Ink 217">
                  <a:extLst>
                    <a:ext uri="{FF2B5EF4-FFF2-40B4-BE49-F238E27FC236}">
                      <a16:creationId xmlns:a16="http://schemas.microsoft.com/office/drawing/2014/main" id="{7109230D-279E-F25F-6100-E7BC92D5C651}"/>
                    </a:ext>
                  </a:extLst>
                </p:cNvPr>
                <p:cNvPicPr/>
                <p:nvPr/>
              </p:nvPicPr>
              <p:blipFill>
                <a:blip r:embed="rId389"/>
                <a:stretch>
                  <a:fillRect/>
                </a:stretch>
              </p:blipFill>
              <p:spPr>
                <a:xfrm>
                  <a:off x="387591" y="2355863"/>
                  <a:ext cx="126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9" name="Ink 218">
                  <a:extLst>
                    <a:ext uri="{FF2B5EF4-FFF2-40B4-BE49-F238E27FC236}">
                      <a16:creationId xmlns:a16="http://schemas.microsoft.com/office/drawing/2014/main" id="{86B7D691-1507-FC17-A8DF-6D08F244405C}"/>
                    </a:ext>
                  </a:extLst>
                </p14:cNvPr>
                <p14:cNvContentPartPr/>
                <p14:nvPr/>
              </p14:nvContentPartPr>
              <p14:xfrm>
                <a:off x="520791" y="2379263"/>
                <a:ext cx="92160" cy="92520"/>
              </p14:xfrm>
            </p:contentPart>
          </mc:Choice>
          <mc:Fallback xmlns="">
            <p:pic>
              <p:nvPicPr>
                <p:cNvPr id="219" name="Ink 218">
                  <a:extLst>
                    <a:ext uri="{FF2B5EF4-FFF2-40B4-BE49-F238E27FC236}">
                      <a16:creationId xmlns:a16="http://schemas.microsoft.com/office/drawing/2014/main" id="{86B7D691-1507-FC17-A8DF-6D08F244405C}"/>
                    </a:ext>
                  </a:extLst>
                </p:cNvPr>
                <p:cNvPicPr/>
                <p:nvPr/>
              </p:nvPicPr>
              <p:blipFill>
                <a:blip r:embed="rId391"/>
                <a:stretch>
                  <a:fillRect/>
                </a:stretch>
              </p:blipFill>
              <p:spPr>
                <a:xfrm>
                  <a:off x="514671" y="2373143"/>
                  <a:ext cx="104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0" name="Ink 219">
                  <a:extLst>
                    <a:ext uri="{FF2B5EF4-FFF2-40B4-BE49-F238E27FC236}">
                      <a16:creationId xmlns:a16="http://schemas.microsoft.com/office/drawing/2014/main" id="{48716F55-514E-634E-32AB-906338E93C1C}"/>
                    </a:ext>
                  </a:extLst>
                </p14:cNvPr>
                <p14:cNvContentPartPr/>
                <p14:nvPr/>
              </p14:nvContentPartPr>
              <p14:xfrm>
                <a:off x="538431" y="2427503"/>
                <a:ext cx="65880" cy="7920"/>
              </p14:xfrm>
            </p:contentPart>
          </mc:Choice>
          <mc:Fallback xmlns="">
            <p:pic>
              <p:nvPicPr>
                <p:cNvPr id="220" name="Ink 219">
                  <a:extLst>
                    <a:ext uri="{FF2B5EF4-FFF2-40B4-BE49-F238E27FC236}">
                      <a16:creationId xmlns:a16="http://schemas.microsoft.com/office/drawing/2014/main" id="{48716F55-514E-634E-32AB-906338E93C1C}"/>
                    </a:ext>
                  </a:extLst>
                </p:cNvPr>
                <p:cNvPicPr/>
                <p:nvPr/>
              </p:nvPicPr>
              <p:blipFill>
                <a:blip r:embed="rId393"/>
                <a:stretch>
                  <a:fillRect/>
                </a:stretch>
              </p:blipFill>
              <p:spPr>
                <a:xfrm>
                  <a:off x="532311" y="2421383"/>
                  <a:ext cx="78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1" name="Ink 220">
                  <a:extLst>
                    <a:ext uri="{FF2B5EF4-FFF2-40B4-BE49-F238E27FC236}">
                      <a16:creationId xmlns:a16="http://schemas.microsoft.com/office/drawing/2014/main" id="{49A6775C-7538-891D-0937-FEB0F703FF56}"/>
                    </a:ext>
                  </a:extLst>
                </p14:cNvPr>
                <p14:cNvContentPartPr/>
                <p14:nvPr/>
              </p14:nvContentPartPr>
              <p14:xfrm>
                <a:off x="628791" y="2380703"/>
                <a:ext cx="86400" cy="65880"/>
              </p14:xfrm>
            </p:contentPart>
          </mc:Choice>
          <mc:Fallback xmlns="">
            <p:pic>
              <p:nvPicPr>
                <p:cNvPr id="221" name="Ink 220">
                  <a:extLst>
                    <a:ext uri="{FF2B5EF4-FFF2-40B4-BE49-F238E27FC236}">
                      <a16:creationId xmlns:a16="http://schemas.microsoft.com/office/drawing/2014/main" id="{49A6775C-7538-891D-0937-FEB0F703FF56}"/>
                    </a:ext>
                  </a:extLst>
                </p:cNvPr>
                <p:cNvPicPr/>
                <p:nvPr/>
              </p:nvPicPr>
              <p:blipFill>
                <a:blip r:embed="rId395"/>
                <a:stretch>
                  <a:fillRect/>
                </a:stretch>
              </p:blipFill>
              <p:spPr>
                <a:xfrm>
                  <a:off x="622671" y="2374616"/>
                  <a:ext cx="98640" cy="78053"/>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2" name="Ink 221">
                  <a:extLst>
                    <a:ext uri="{FF2B5EF4-FFF2-40B4-BE49-F238E27FC236}">
                      <a16:creationId xmlns:a16="http://schemas.microsoft.com/office/drawing/2014/main" id="{5303A5DF-ABE0-BB31-2BBB-E2C2668A2B5C}"/>
                    </a:ext>
                  </a:extLst>
                </p14:cNvPr>
                <p14:cNvContentPartPr/>
                <p14:nvPr/>
              </p14:nvContentPartPr>
              <p14:xfrm>
                <a:off x="728871" y="2368463"/>
                <a:ext cx="85680" cy="65160"/>
              </p14:xfrm>
            </p:contentPart>
          </mc:Choice>
          <mc:Fallback xmlns="">
            <p:pic>
              <p:nvPicPr>
                <p:cNvPr id="222" name="Ink 221">
                  <a:extLst>
                    <a:ext uri="{FF2B5EF4-FFF2-40B4-BE49-F238E27FC236}">
                      <a16:creationId xmlns:a16="http://schemas.microsoft.com/office/drawing/2014/main" id="{5303A5DF-ABE0-BB31-2BBB-E2C2668A2B5C}"/>
                    </a:ext>
                  </a:extLst>
                </p:cNvPr>
                <p:cNvPicPr/>
                <p:nvPr/>
              </p:nvPicPr>
              <p:blipFill>
                <a:blip r:embed="rId397"/>
                <a:stretch>
                  <a:fillRect/>
                </a:stretch>
              </p:blipFill>
              <p:spPr>
                <a:xfrm>
                  <a:off x="722751" y="2362343"/>
                  <a:ext cx="97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3" name="Ink 222">
                  <a:extLst>
                    <a:ext uri="{FF2B5EF4-FFF2-40B4-BE49-F238E27FC236}">
                      <a16:creationId xmlns:a16="http://schemas.microsoft.com/office/drawing/2014/main" id="{231FE43D-0FEF-7CB0-88DD-1A3F5571620A}"/>
                    </a:ext>
                  </a:extLst>
                </p14:cNvPr>
                <p14:cNvContentPartPr/>
                <p14:nvPr/>
              </p14:nvContentPartPr>
              <p14:xfrm>
                <a:off x="746151" y="2390423"/>
                <a:ext cx="34560" cy="6480"/>
              </p14:xfrm>
            </p:contentPart>
          </mc:Choice>
          <mc:Fallback xmlns="">
            <p:pic>
              <p:nvPicPr>
                <p:cNvPr id="223" name="Ink 222">
                  <a:extLst>
                    <a:ext uri="{FF2B5EF4-FFF2-40B4-BE49-F238E27FC236}">
                      <a16:creationId xmlns:a16="http://schemas.microsoft.com/office/drawing/2014/main" id="{231FE43D-0FEF-7CB0-88DD-1A3F5571620A}"/>
                    </a:ext>
                  </a:extLst>
                </p:cNvPr>
                <p:cNvPicPr/>
                <p:nvPr/>
              </p:nvPicPr>
              <p:blipFill>
                <a:blip r:embed="rId399"/>
                <a:stretch>
                  <a:fillRect/>
                </a:stretch>
              </p:blipFill>
              <p:spPr>
                <a:xfrm>
                  <a:off x="740031" y="2384303"/>
                  <a:ext cx="4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4" name="Ink 223">
                  <a:extLst>
                    <a:ext uri="{FF2B5EF4-FFF2-40B4-BE49-F238E27FC236}">
                      <a16:creationId xmlns:a16="http://schemas.microsoft.com/office/drawing/2014/main" id="{93B2325D-F14B-D411-7E53-6A3524C2108F}"/>
                    </a:ext>
                  </a:extLst>
                </p14:cNvPr>
                <p14:cNvContentPartPr/>
                <p14:nvPr/>
              </p14:nvContentPartPr>
              <p14:xfrm>
                <a:off x="726351" y="2355143"/>
                <a:ext cx="79920" cy="1800"/>
              </p14:xfrm>
            </p:contentPart>
          </mc:Choice>
          <mc:Fallback xmlns="">
            <p:pic>
              <p:nvPicPr>
                <p:cNvPr id="224" name="Ink 223">
                  <a:extLst>
                    <a:ext uri="{FF2B5EF4-FFF2-40B4-BE49-F238E27FC236}">
                      <a16:creationId xmlns:a16="http://schemas.microsoft.com/office/drawing/2014/main" id="{93B2325D-F14B-D411-7E53-6A3524C2108F}"/>
                    </a:ext>
                  </a:extLst>
                </p:cNvPr>
                <p:cNvPicPr/>
                <p:nvPr/>
              </p:nvPicPr>
              <p:blipFill>
                <a:blip r:embed="rId401"/>
                <a:stretch>
                  <a:fillRect/>
                </a:stretch>
              </p:blipFill>
              <p:spPr>
                <a:xfrm>
                  <a:off x="720231" y="2349023"/>
                  <a:ext cx="92160" cy="14040"/>
                </a:xfrm>
                <a:prstGeom prst="rect">
                  <a:avLst/>
                </a:prstGeom>
              </p:spPr>
            </p:pic>
          </mc:Fallback>
        </mc:AlternateContent>
      </p:grpSp>
      <p:grpSp>
        <p:nvGrpSpPr>
          <p:cNvPr id="225" name="Group 224">
            <a:extLst>
              <a:ext uri="{FF2B5EF4-FFF2-40B4-BE49-F238E27FC236}">
                <a16:creationId xmlns:a16="http://schemas.microsoft.com/office/drawing/2014/main" id="{B4A7868B-E6B5-27BE-7541-01FCDB9F94DD}"/>
              </a:ext>
            </a:extLst>
          </p:cNvPr>
          <p:cNvGrpSpPr/>
          <p:nvPr/>
        </p:nvGrpSpPr>
        <p:grpSpPr>
          <a:xfrm>
            <a:off x="762756" y="3008684"/>
            <a:ext cx="165240" cy="183240"/>
            <a:chOff x="564351" y="2646383"/>
            <a:chExt cx="165240" cy="183240"/>
          </a:xfrm>
        </p:grpSpPr>
        <mc:AlternateContent xmlns:mc="http://schemas.openxmlformats.org/markup-compatibility/2006" xmlns:p14="http://schemas.microsoft.com/office/powerpoint/2010/main">
          <mc:Choice Requires="p14">
            <p:contentPart p14:bwMode="auto" r:id="rId402">
              <p14:nvContentPartPr>
                <p14:cNvPr id="226" name="Ink 225">
                  <a:extLst>
                    <a:ext uri="{FF2B5EF4-FFF2-40B4-BE49-F238E27FC236}">
                      <a16:creationId xmlns:a16="http://schemas.microsoft.com/office/drawing/2014/main" id="{FFE618E5-AE7F-EB22-62C2-7FACC0456E4D}"/>
                    </a:ext>
                  </a:extLst>
                </p14:cNvPr>
                <p14:cNvContentPartPr/>
                <p14:nvPr/>
              </p14:nvContentPartPr>
              <p14:xfrm>
                <a:off x="564351" y="2646383"/>
                <a:ext cx="91440" cy="134640"/>
              </p14:xfrm>
            </p:contentPart>
          </mc:Choice>
          <mc:Fallback xmlns="">
            <p:pic>
              <p:nvPicPr>
                <p:cNvPr id="226" name="Ink 225">
                  <a:extLst>
                    <a:ext uri="{FF2B5EF4-FFF2-40B4-BE49-F238E27FC236}">
                      <a16:creationId xmlns:a16="http://schemas.microsoft.com/office/drawing/2014/main" id="{FFE618E5-AE7F-EB22-62C2-7FACC0456E4D}"/>
                    </a:ext>
                  </a:extLst>
                </p:cNvPr>
                <p:cNvPicPr/>
                <p:nvPr/>
              </p:nvPicPr>
              <p:blipFill>
                <a:blip r:embed="rId403"/>
                <a:stretch>
                  <a:fillRect/>
                </a:stretch>
              </p:blipFill>
              <p:spPr>
                <a:xfrm>
                  <a:off x="558231" y="2640263"/>
                  <a:ext cx="103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7" name="Ink 226">
                  <a:extLst>
                    <a:ext uri="{FF2B5EF4-FFF2-40B4-BE49-F238E27FC236}">
                      <a16:creationId xmlns:a16="http://schemas.microsoft.com/office/drawing/2014/main" id="{C1C952C2-8326-DDC3-BD40-2C19385F495B}"/>
                    </a:ext>
                  </a:extLst>
                </p14:cNvPr>
                <p14:cNvContentPartPr/>
                <p14:nvPr/>
              </p14:nvContentPartPr>
              <p14:xfrm>
                <a:off x="635271" y="2708303"/>
                <a:ext cx="94320" cy="121320"/>
              </p14:xfrm>
            </p:contentPart>
          </mc:Choice>
          <mc:Fallback xmlns="">
            <p:pic>
              <p:nvPicPr>
                <p:cNvPr id="227" name="Ink 226">
                  <a:extLst>
                    <a:ext uri="{FF2B5EF4-FFF2-40B4-BE49-F238E27FC236}">
                      <a16:creationId xmlns:a16="http://schemas.microsoft.com/office/drawing/2014/main" id="{C1C952C2-8326-DDC3-BD40-2C19385F495B}"/>
                    </a:ext>
                  </a:extLst>
                </p:cNvPr>
                <p:cNvPicPr/>
                <p:nvPr/>
              </p:nvPicPr>
              <p:blipFill>
                <a:blip r:embed="rId405"/>
                <a:stretch>
                  <a:fillRect/>
                </a:stretch>
              </p:blipFill>
              <p:spPr>
                <a:xfrm>
                  <a:off x="629151" y="2702165"/>
                  <a:ext cx="106560" cy="13359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6">
            <p14:nvContentPartPr>
              <p14:cNvPr id="228" name="Ink 227">
                <a:extLst>
                  <a:ext uri="{FF2B5EF4-FFF2-40B4-BE49-F238E27FC236}">
                    <a16:creationId xmlns:a16="http://schemas.microsoft.com/office/drawing/2014/main" id="{97ECA4F4-BDC1-3A78-5266-599FF74E5036}"/>
                  </a:ext>
                </a:extLst>
              </p14:cNvPr>
              <p14:cNvContentPartPr/>
              <p14:nvPr/>
            </p14:nvContentPartPr>
            <p14:xfrm>
              <a:off x="8406628" y="4263716"/>
              <a:ext cx="8280" cy="360"/>
            </p14:xfrm>
          </p:contentPart>
        </mc:Choice>
        <mc:Fallback xmlns="">
          <p:pic>
            <p:nvPicPr>
              <p:cNvPr id="228" name="Ink 227">
                <a:extLst>
                  <a:ext uri="{FF2B5EF4-FFF2-40B4-BE49-F238E27FC236}">
                    <a16:creationId xmlns:a16="http://schemas.microsoft.com/office/drawing/2014/main" id="{97ECA4F4-BDC1-3A78-5266-599FF74E5036}"/>
                  </a:ext>
                </a:extLst>
              </p:cNvPr>
              <p:cNvPicPr/>
              <p:nvPr/>
            </p:nvPicPr>
            <p:blipFill>
              <a:blip r:embed="rId407"/>
              <a:stretch>
                <a:fillRect/>
              </a:stretch>
            </p:blipFill>
            <p:spPr>
              <a:xfrm>
                <a:off x="8400508" y="4257596"/>
                <a:ext cx="20520" cy="12600"/>
              </a:xfrm>
              <a:prstGeom prst="rect">
                <a:avLst/>
              </a:prstGeom>
            </p:spPr>
          </p:pic>
        </mc:Fallback>
      </mc:AlternateContent>
      <p:grpSp>
        <p:nvGrpSpPr>
          <p:cNvPr id="229" name="Group 228">
            <a:extLst>
              <a:ext uri="{FF2B5EF4-FFF2-40B4-BE49-F238E27FC236}">
                <a16:creationId xmlns:a16="http://schemas.microsoft.com/office/drawing/2014/main" id="{926B91CA-6F7C-1F5B-4819-4545D687C61F}"/>
              </a:ext>
            </a:extLst>
          </p:cNvPr>
          <p:cNvGrpSpPr/>
          <p:nvPr/>
        </p:nvGrpSpPr>
        <p:grpSpPr>
          <a:xfrm>
            <a:off x="7391796" y="3849770"/>
            <a:ext cx="1287360" cy="753786"/>
            <a:chOff x="7193391" y="3487469"/>
            <a:chExt cx="1287360" cy="753786"/>
          </a:xfrm>
        </p:grpSpPr>
        <mc:AlternateContent xmlns:mc="http://schemas.openxmlformats.org/markup-compatibility/2006" xmlns:p14="http://schemas.microsoft.com/office/powerpoint/2010/main">
          <mc:Choice Requires="p14">
            <p:contentPart p14:bwMode="auto" r:id="rId408">
              <p14:nvContentPartPr>
                <p14:cNvPr id="230" name="Ink 229">
                  <a:extLst>
                    <a:ext uri="{FF2B5EF4-FFF2-40B4-BE49-F238E27FC236}">
                      <a16:creationId xmlns:a16="http://schemas.microsoft.com/office/drawing/2014/main" id="{79EB84D0-EDB7-58D3-F5A7-750877707F9C}"/>
                    </a:ext>
                  </a:extLst>
                </p14:cNvPr>
                <p14:cNvContentPartPr/>
                <p14:nvPr/>
              </p14:nvContentPartPr>
              <p14:xfrm>
                <a:off x="7376631" y="3502589"/>
                <a:ext cx="70200" cy="121320"/>
              </p14:xfrm>
            </p:contentPart>
          </mc:Choice>
          <mc:Fallback xmlns="">
            <p:pic>
              <p:nvPicPr>
                <p:cNvPr id="230" name="Ink 229">
                  <a:extLst>
                    <a:ext uri="{FF2B5EF4-FFF2-40B4-BE49-F238E27FC236}">
                      <a16:creationId xmlns:a16="http://schemas.microsoft.com/office/drawing/2014/main" id="{79EB84D0-EDB7-58D3-F5A7-750877707F9C}"/>
                    </a:ext>
                  </a:extLst>
                </p:cNvPr>
                <p:cNvPicPr/>
                <p:nvPr/>
              </p:nvPicPr>
              <p:blipFill>
                <a:blip r:embed="rId409"/>
                <a:stretch>
                  <a:fillRect/>
                </a:stretch>
              </p:blipFill>
              <p:spPr>
                <a:xfrm>
                  <a:off x="7370511" y="3496469"/>
                  <a:ext cx="82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1" name="Ink 230">
                  <a:extLst>
                    <a:ext uri="{FF2B5EF4-FFF2-40B4-BE49-F238E27FC236}">
                      <a16:creationId xmlns:a16="http://schemas.microsoft.com/office/drawing/2014/main" id="{F5F508E1-6C6E-EC71-AC6A-84465D0189AD}"/>
                    </a:ext>
                  </a:extLst>
                </p14:cNvPr>
                <p14:cNvContentPartPr/>
                <p14:nvPr/>
              </p14:nvContentPartPr>
              <p14:xfrm>
                <a:off x="7393551" y="3558389"/>
                <a:ext cx="54360" cy="1800"/>
              </p14:xfrm>
            </p:contentPart>
          </mc:Choice>
          <mc:Fallback xmlns="">
            <p:pic>
              <p:nvPicPr>
                <p:cNvPr id="231" name="Ink 230">
                  <a:extLst>
                    <a:ext uri="{FF2B5EF4-FFF2-40B4-BE49-F238E27FC236}">
                      <a16:creationId xmlns:a16="http://schemas.microsoft.com/office/drawing/2014/main" id="{F5F508E1-6C6E-EC71-AC6A-84465D0189AD}"/>
                    </a:ext>
                  </a:extLst>
                </p:cNvPr>
                <p:cNvPicPr/>
                <p:nvPr/>
              </p:nvPicPr>
              <p:blipFill>
                <a:blip r:embed="rId411"/>
                <a:stretch>
                  <a:fillRect/>
                </a:stretch>
              </p:blipFill>
              <p:spPr>
                <a:xfrm>
                  <a:off x="7387431" y="3552269"/>
                  <a:ext cx="66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2" name="Ink 231">
                  <a:extLst>
                    <a:ext uri="{FF2B5EF4-FFF2-40B4-BE49-F238E27FC236}">
                      <a16:creationId xmlns:a16="http://schemas.microsoft.com/office/drawing/2014/main" id="{8678244A-9458-F25B-1BFB-934AC12FF319}"/>
                    </a:ext>
                  </a:extLst>
                </p14:cNvPr>
                <p14:cNvContentPartPr/>
                <p14:nvPr/>
              </p14:nvContentPartPr>
              <p14:xfrm>
                <a:off x="7493271" y="3517709"/>
                <a:ext cx="63000" cy="83160"/>
              </p14:xfrm>
            </p:contentPart>
          </mc:Choice>
          <mc:Fallback xmlns="">
            <p:pic>
              <p:nvPicPr>
                <p:cNvPr id="232" name="Ink 231">
                  <a:extLst>
                    <a:ext uri="{FF2B5EF4-FFF2-40B4-BE49-F238E27FC236}">
                      <a16:creationId xmlns:a16="http://schemas.microsoft.com/office/drawing/2014/main" id="{8678244A-9458-F25B-1BFB-934AC12FF319}"/>
                    </a:ext>
                  </a:extLst>
                </p:cNvPr>
                <p:cNvPicPr/>
                <p:nvPr/>
              </p:nvPicPr>
              <p:blipFill>
                <a:blip r:embed="rId413"/>
                <a:stretch>
                  <a:fillRect/>
                </a:stretch>
              </p:blipFill>
              <p:spPr>
                <a:xfrm>
                  <a:off x="7487151" y="3511589"/>
                  <a:ext cx="75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3" name="Ink 232">
                  <a:extLst>
                    <a:ext uri="{FF2B5EF4-FFF2-40B4-BE49-F238E27FC236}">
                      <a16:creationId xmlns:a16="http://schemas.microsoft.com/office/drawing/2014/main" id="{387361C3-7E06-E28D-24FA-88BBDB5B2A0F}"/>
                    </a:ext>
                  </a:extLst>
                </p14:cNvPr>
                <p14:cNvContentPartPr/>
                <p14:nvPr/>
              </p14:nvContentPartPr>
              <p14:xfrm>
                <a:off x="7493271" y="3517709"/>
                <a:ext cx="360" cy="360"/>
              </p14:xfrm>
            </p:contentPart>
          </mc:Choice>
          <mc:Fallback xmlns="">
            <p:pic>
              <p:nvPicPr>
                <p:cNvPr id="233" name="Ink 232">
                  <a:extLst>
                    <a:ext uri="{FF2B5EF4-FFF2-40B4-BE49-F238E27FC236}">
                      <a16:creationId xmlns:a16="http://schemas.microsoft.com/office/drawing/2014/main" id="{387361C3-7E06-E28D-24FA-88BBDB5B2A0F}"/>
                    </a:ext>
                  </a:extLst>
                </p:cNvPr>
                <p:cNvPicPr/>
                <p:nvPr/>
              </p:nvPicPr>
              <p:blipFill>
                <a:blip r:embed="rId3"/>
                <a:stretch>
                  <a:fillRect/>
                </a:stretch>
              </p:blipFill>
              <p:spPr>
                <a:xfrm>
                  <a:off x="7487151" y="35115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4" name="Ink 233">
                  <a:extLst>
                    <a:ext uri="{FF2B5EF4-FFF2-40B4-BE49-F238E27FC236}">
                      <a16:creationId xmlns:a16="http://schemas.microsoft.com/office/drawing/2014/main" id="{06C0B1CD-CD3F-835B-F633-2397A3A085B9}"/>
                    </a:ext>
                  </a:extLst>
                </p14:cNvPr>
                <p14:cNvContentPartPr/>
                <p14:nvPr/>
              </p14:nvContentPartPr>
              <p14:xfrm>
                <a:off x="7493271" y="3517709"/>
                <a:ext cx="51480" cy="33480"/>
              </p14:xfrm>
            </p:contentPart>
          </mc:Choice>
          <mc:Fallback xmlns="">
            <p:pic>
              <p:nvPicPr>
                <p:cNvPr id="234" name="Ink 233">
                  <a:extLst>
                    <a:ext uri="{FF2B5EF4-FFF2-40B4-BE49-F238E27FC236}">
                      <a16:creationId xmlns:a16="http://schemas.microsoft.com/office/drawing/2014/main" id="{06C0B1CD-CD3F-835B-F633-2397A3A085B9}"/>
                    </a:ext>
                  </a:extLst>
                </p:cNvPr>
                <p:cNvPicPr/>
                <p:nvPr/>
              </p:nvPicPr>
              <p:blipFill>
                <a:blip r:embed="rId416"/>
                <a:stretch>
                  <a:fillRect/>
                </a:stretch>
              </p:blipFill>
              <p:spPr>
                <a:xfrm>
                  <a:off x="7487151" y="3511589"/>
                  <a:ext cx="63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5" name="Ink 234">
                  <a:extLst>
                    <a:ext uri="{FF2B5EF4-FFF2-40B4-BE49-F238E27FC236}">
                      <a16:creationId xmlns:a16="http://schemas.microsoft.com/office/drawing/2014/main" id="{18D22BFC-80AB-79A5-9501-49ABC0A39782}"/>
                    </a:ext>
                  </a:extLst>
                </p14:cNvPr>
                <p14:cNvContentPartPr/>
                <p14:nvPr/>
              </p14:nvContentPartPr>
              <p14:xfrm>
                <a:off x="7478871" y="3495029"/>
                <a:ext cx="57240" cy="9360"/>
              </p14:xfrm>
            </p:contentPart>
          </mc:Choice>
          <mc:Fallback xmlns="">
            <p:pic>
              <p:nvPicPr>
                <p:cNvPr id="235" name="Ink 234">
                  <a:extLst>
                    <a:ext uri="{FF2B5EF4-FFF2-40B4-BE49-F238E27FC236}">
                      <a16:creationId xmlns:a16="http://schemas.microsoft.com/office/drawing/2014/main" id="{18D22BFC-80AB-79A5-9501-49ABC0A39782}"/>
                    </a:ext>
                  </a:extLst>
                </p:cNvPr>
                <p:cNvPicPr/>
                <p:nvPr/>
              </p:nvPicPr>
              <p:blipFill>
                <a:blip r:embed="rId418"/>
                <a:stretch>
                  <a:fillRect/>
                </a:stretch>
              </p:blipFill>
              <p:spPr>
                <a:xfrm>
                  <a:off x="7472712" y="3488909"/>
                  <a:ext cx="69557"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6" name="Ink 235">
                  <a:extLst>
                    <a:ext uri="{FF2B5EF4-FFF2-40B4-BE49-F238E27FC236}">
                      <a16:creationId xmlns:a16="http://schemas.microsoft.com/office/drawing/2014/main" id="{70F0487D-A867-7EC0-0695-31039E3D31FA}"/>
                    </a:ext>
                  </a:extLst>
                </p14:cNvPr>
                <p14:cNvContentPartPr/>
                <p14:nvPr/>
              </p14:nvContentPartPr>
              <p14:xfrm>
                <a:off x="7609551" y="3497909"/>
                <a:ext cx="63720" cy="98640"/>
              </p14:xfrm>
            </p:contentPart>
          </mc:Choice>
          <mc:Fallback xmlns="">
            <p:pic>
              <p:nvPicPr>
                <p:cNvPr id="236" name="Ink 235">
                  <a:extLst>
                    <a:ext uri="{FF2B5EF4-FFF2-40B4-BE49-F238E27FC236}">
                      <a16:creationId xmlns:a16="http://schemas.microsoft.com/office/drawing/2014/main" id="{70F0487D-A867-7EC0-0695-31039E3D31FA}"/>
                    </a:ext>
                  </a:extLst>
                </p:cNvPr>
                <p:cNvPicPr/>
                <p:nvPr/>
              </p:nvPicPr>
              <p:blipFill>
                <a:blip r:embed="rId420"/>
                <a:stretch>
                  <a:fillRect/>
                </a:stretch>
              </p:blipFill>
              <p:spPr>
                <a:xfrm>
                  <a:off x="7603396" y="3491789"/>
                  <a:ext cx="7603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7" name="Ink 236">
                  <a:extLst>
                    <a:ext uri="{FF2B5EF4-FFF2-40B4-BE49-F238E27FC236}">
                      <a16:creationId xmlns:a16="http://schemas.microsoft.com/office/drawing/2014/main" id="{6E3293E0-7106-6C13-7AD6-B2C683FB565D}"/>
                    </a:ext>
                  </a:extLst>
                </p14:cNvPr>
                <p14:cNvContentPartPr/>
                <p14:nvPr/>
              </p14:nvContentPartPr>
              <p14:xfrm>
                <a:off x="7612431" y="3553709"/>
                <a:ext cx="60120" cy="4320"/>
              </p14:xfrm>
            </p:contentPart>
          </mc:Choice>
          <mc:Fallback xmlns="">
            <p:pic>
              <p:nvPicPr>
                <p:cNvPr id="237" name="Ink 236">
                  <a:extLst>
                    <a:ext uri="{FF2B5EF4-FFF2-40B4-BE49-F238E27FC236}">
                      <a16:creationId xmlns:a16="http://schemas.microsoft.com/office/drawing/2014/main" id="{6E3293E0-7106-6C13-7AD6-B2C683FB565D}"/>
                    </a:ext>
                  </a:extLst>
                </p:cNvPr>
                <p:cNvPicPr/>
                <p:nvPr/>
              </p:nvPicPr>
              <p:blipFill>
                <a:blip r:embed="rId422"/>
                <a:stretch>
                  <a:fillRect/>
                </a:stretch>
              </p:blipFill>
              <p:spPr>
                <a:xfrm>
                  <a:off x="7606274" y="3547589"/>
                  <a:ext cx="72434"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8" name="Ink 237">
                  <a:extLst>
                    <a:ext uri="{FF2B5EF4-FFF2-40B4-BE49-F238E27FC236}">
                      <a16:creationId xmlns:a16="http://schemas.microsoft.com/office/drawing/2014/main" id="{B12A3CDA-FE32-80F6-FB61-E4D7A5244DCD}"/>
                    </a:ext>
                  </a:extLst>
                </p14:cNvPr>
                <p14:cNvContentPartPr/>
                <p14:nvPr/>
              </p14:nvContentPartPr>
              <p14:xfrm>
                <a:off x="7612431" y="3556949"/>
                <a:ext cx="360" cy="360"/>
              </p14:xfrm>
            </p:contentPart>
          </mc:Choice>
          <mc:Fallback xmlns="">
            <p:pic>
              <p:nvPicPr>
                <p:cNvPr id="238" name="Ink 237">
                  <a:extLst>
                    <a:ext uri="{FF2B5EF4-FFF2-40B4-BE49-F238E27FC236}">
                      <a16:creationId xmlns:a16="http://schemas.microsoft.com/office/drawing/2014/main" id="{B12A3CDA-FE32-80F6-FB61-E4D7A5244DCD}"/>
                    </a:ext>
                  </a:extLst>
                </p:cNvPr>
                <p:cNvPicPr/>
                <p:nvPr/>
              </p:nvPicPr>
              <p:blipFill>
                <a:blip r:embed="rId3"/>
                <a:stretch>
                  <a:fillRect/>
                </a:stretch>
              </p:blipFill>
              <p:spPr>
                <a:xfrm>
                  <a:off x="7606311" y="355082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9" name="Ink 238">
                  <a:extLst>
                    <a:ext uri="{FF2B5EF4-FFF2-40B4-BE49-F238E27FC236}">
                      <a16:creationId xmlns:a16="http://schemas.microsoft.com/office/drawing/2014/main" id="{B1755365-9668-BAFF-6321-F6E61BA54003}"/>
                    </a:ext>
                  </a:extLst>
                </p14:cNvPr>
                <p14:cNvContentPartPr/>
                <p14:nvPr/>
              </p14:nvContentPartPr>
              <p14:xfrm>
                <a:off x="7612431" y="3501149"/>
                <a:ext cx="128160" cy="85320"/>
              </p14:xfrm>
            </p:contentPart>
          </mc:Choice>
          <mc:Fallback xmlns="">
            <p:pic>
              <p:nvPicPr>
                <p:cNvPr id="239" name="Ink 238">
                  <a:extLst>
                    <a:ext uri="{FF2B5EF4-FFF2-40B4-BE49-F238E27FC236}">
                      <a16:creationId xmlns:a16="http://schemas.microsoft.com/office/drawing/2014/main" id="{B1755365-9668-BAFF-6321-F6E61BA54003}"/>
                    </a:ext>
                  </a:extLst>
                </p:cNvPr>
                <p:cNvPicPr/>
                <p:nvPr/>
              </p:nvPicPr>
              <p:blipFill>
                <a:blip r:embed="rId425"/>
                <a:stretch>
                  <a:fillRect/>
                </a:stretch>
              </p:blipFill>
              <p:spPr>
                <a:xfrm>
                  <a:off x="7606311" y="3495029"/>
                  <a:ext cx="140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0" name="Ink 239">
                  <a:extLst>
                    <a:ext uri="{FF2B5EF4-FFF2-40B4-BE49-F238E27FC236}">
                      <a16:creationId xmlns:a16="http://schemas.microsoft.com/office/drawing/2014/main" id="{6F5A7897-A03F-3FD3-EB2E-4DC6F0822075}"/>
                    </a:ext>
                  </a:extLst>
                </p14:cNvPr>
                <p14:cNvContentPartPr/>
                <p14:nvPr/>
              </p14:nvContentPartPr>
              <p14:xfrm>
                <a:off x="7683351" y="3496469"/>
                <a:ext cx="117000" cy="5040"/>
              </p14:xfrm>
            </p:contentPart>
          </mc:Choice>
          <mc:Fallback xmlns="">
            <p:pic>
              <p:nvPicPr>
                <p:cNvPr id="240" name="Ink 239">
                  <a:extLst>
                    <a:ext uri="{FF2B5EF4-FFF2-40B4-BE49-F238E27FC236}">
                      <a16:creationId xmlns:a16="http://schemas.microsoft.com/office/drawing/2014/main" id="{6F5A7897-A03F-3FD3-EB2E-4DC6F0822075}"/>
                    </a:ext>
                  </a:extLst>
                </p:cNvPr>
                <p:cNvPicPr/>
                <p:nvPr/>
              </p:nvPicPr>
              <p:blipFill>
                <a:blip r:embed="rId427"/>
                <a:stretch>
                  <a:fillRect/>
                </a:stretch>
              </p:blipFill>
              <p:spPr>
                <a:xfrm>
                  <a:off x="7677231" y="3490349"/>
                  <a:ext cx="12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1" name="Ink 240">
                  <a:extLst>
                    <a:ext uri="{FF2B5EF4-FFF2-40B4-BE49-F238E27FC236}">
                      <a16:creationId xmlns:a16="http://schemas.microsoft.com/office/drawing/2014/main" id="{D4D7C415-43A3-8455-4152-C444BE540AE3}"/>
                    </a:ext>
                  </a:extLst>
                </p14:cNvPr>
                <p14:cNvContentPartPr/>
                <p14:nvPr/>
              </p14:nvContentPartPr>
              <p14:xfrm>
                <a:off x="7808631" y="3508349"/>
                <a:ext cx="68400" cy="75960"/>
              </p14:xfrm>
            </p:contentPart>
          </mc:Choice>
          <mc:Fallback xmlns="">
            <p:pic>
              <p:nvPicPr>
                <p:cNvPr id="241" name="Ink 240">
                  <a:extLst>
                    <a:ext uri="{FF2B5EF4-FFF2-40B4-BE49-F238E27FC236}">
                      <a16:creationId xmlns:a16="http://schemas.microsoft.com/office/drawing/2014/main" id="{D4D7C415-43A3-8455-4152-C444BE540AE3}"/>
                    </a:ext>
                  </a:extLst>
                </p:cNvPr>
                <p:cNvPicPr/>
                <p:nvPr/>
              </p:nvPicPr>
              <p:blipFill>
                <a:blip r:embed="rId429"/>
                <a:stretch>
                  <a:fillRect/>
                </a:stretch>
              </p:blipFill>
              <p:spPr>
                <a:xfrm>
                  <a:off x="7802543" y="3502229"/>
                  <a:ext cx="80576"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2" name="Ink 241">
                  <a:extLst>
                    <a:ext uri="{FF2B5EF4-FFF2-40B4-BE49-F238E27FC236}">
                      <a16:creationId xmlns:a16="http://schemas.microsoft.com/office/drawing/2014/main" id="{95B4C87C-2F1A-FD87-1460-16A41AF6085A}"/>
                    </a:ext>
                  </a:extLst>
                </p14:cNvPr>
                <p14:cNvContentPartPr/>
                <p14:nvPr/>
              </p14:nvContentPartPr>
              <p14:xfrm>
                <a:off x="7927791" y="3487469"/>
                <a:ext cx="63720" cy="92520"/>
              </p14:xfrm>
            </p:contentPart>
          </mc:Choice>
          <mc:Fallback xmlns="">
            <p:pic>
              <p:nvPicPr>
                <p:cNvPr id="242" name="Ink 241">
                  <a:extLst>
                    <a:ext uri="{FF2B5EF4-FFF2-40B4-BE49-F238E27FC236}">
                      <a16:creationId xmlns:a16="http://schemas.microsoft.com/office/drawing/2014/main" id="{95B4C87C-2F1A-FD87-1460-16A41AF6085A}"/>
                    </a:ext>
                  </a:extLst>
                </p:cNvPr>
                <p:cNvPicPr/>
                <p:nvPr/>
              </p:nvPicPr>
              <p:blipFill>
                <a:blip r:embed="rId431"/>
                <a:stretch>
                  <a:fillRect/>
                </a:stretch>
              </p:blipFill>
              <p:spPr>
                <a:xfrm>
                  <a:off x="7921671" y="3481349"/>
                  <a:ext cx="75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3" name="Ink 242">
                  <a:extLst>
                    <a:ext uri="{FF2B5EF4-FFF2-40B4-BE49-F238E27FC236}">
                      <a16:creationId xmlns:a16="http://schemas.microsoft.com/office/drawing/2014/main" id="{2744CA3F-6422-7D5B-A695-6458A9AD56E7}"/>
                    </a:ext>
                  </a:extLst>
                </p14:cNvPr>
                <p14:cNvContentPartPr/>
                <p14:nvPr/>
              </p14:nvContentPartPr>
              <p14:xfrm>
                <a:off x="8027511" y="3517709"/>
                <a:ext cx="54360" cy="82800"/>
              </p14:xfrm>
            </p:contentPart>
          </mc:Choice>
          <mc:Fallback xmlns="">
            <p:pic>
              <p:nvPicPr>
                <p:cNvPr id="243" name="Ink 242">
                  <a:extLst>
                    <a:ext uri="{FF2B5EF4-FFF2-40B4-BE49-F238E27FC236}">
                      <a16:creationId xmlns:a16="http://schemas.microsoft.com/office/drawing/2014/main" id="{2744CA3F-6422-7D5B-A695-6458A9AD56E7}"/>
                    </a:ext>
                  </a:extLst>
                </p:cNvPr>
                <p:cNvPicPr/>
                <p:nvPr/>
              </p:nvPicPr>
              <p:blipFill>
                <a:blip r:embed="rId433"/>
                <a:stretch>
                  <a:fillRect/>
                </a:stretch>
              </p:blipFill>
              <p:spPr>
                <a:xfrm>
                  <a:off x="8021391" y="3511589"/>
                  <a:ext cx="66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4" name="Ink 243">
                  <a:extLst>
                    <a:ext uri="{FF2B5EF4-FFF2-40B4-BE49-F238E27FC236}">
                      <a16:creationId xmlns:a16="http://schemas.microsoft.com/office/drawing/2014/main" id="{B654225C-0E3D-0CEF-948A-0AF49223643B}"/>
                    </a:ext>
                  </a:extLst>
                </p14:cNvPr>
                <p14:cNvContentPartPr/>
                <p14:nvPr/>
              </p14:nvContentPartPr>
              <p14:xfrm>
                <a:off x="8027511" y="3517709"/>
                <a:ext cx="360" cy="360"/>
              </p14:xfrm>
            </p:contentPart>
          </mc:Choice>
          <mc:Fallback xmlns="">
            <p:pic>
              <p:nvPicPr>
                <p:cNvPr id="244" name="Ink 243">
                  <a:extLst>
                    <a:ext uri="{FF2B5EF4-FFF2-40B4-BE49-F238E27FC236}">
                      <a16:creationId xmlns:a16="http://schemas.microsoft.com/office/drawing/2014/main" id="{B654225C-0E3D-0CEF-948A-0AF49223643B}"/>
                    </a:ext>
                  </a:extLst>
                </p:cNvPr>
                <p:cNvPicPr/>
                <p:nvPr/>
              </p:nvPicPr>
              <p:blipFill>
                <a:blip r:embed="rId3"/>
                <a:stretch>
                  <a:fillRect/>
                </a:stretch>
              </p:blipFill>
              <p:spPr>
                <a:xfrm>
                  <a:off x="8021391" y="35115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5" name="Ink 244">
                  <a:extLst>
                    <a:ext uri="{FF2B5EF4-FFF2-40B4-BE49-F238E27FC236}">
                      <a16:creationId xmlns:a16="http://schemas.microsoft.com/office/drawing/2014/main" id="{04EADADE-AD97-9A56-DC04-CBF2DE525507}"/>
                    </a:ext>
                  </a:extLst>
                </p14:cNvPr>
                <p14:cNvContentPartPr/>
                <p14:nvPr/>
              </p14:nvContentPartPr>
              <p14:xfrm>
                <a:off x="8013111" y="3517709"/>
                <a:ext cx="56160" cy="33480"/>
              </p14:xfrm>
            </p:contentPart>
          </mc:Choice>
          <mc:Fallback xmlns="">
            <p:pic>
              <p:nvPicPr>
                <p:cNvPr id="245" name="Ink 244">
                  <a:extLst>
                    <a:ext uri="{FF2B5EF4-FFF2-40B4-BE49-F238E27FC236}">
                      <a16:creationId xmlns:a16="http://schemas.microsoft.com/office/drawing/2014/main" id="{04EADADE-AD97-9A56-DC04-CBF2DE525507}"/>
                    </a:ext>
                  </a:extLst>
                </p:cNvPr>
                <p:cNvPicPr/>
                <p:nvPr/>
              </p:nvPicPr>
              <p:blipFill>
                <a:blip r:embed="rId436"/>
                <a:stretch>
                  <a:fillRect/>
                </a:stretch>
              </p:blipFill>
              <p:spPr>
                <a:xfrm>
                  <a:off x="8006991" y="3511589"/>
                  <a:ext cx="68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6" name="Ink 245">
                  <a:extLst>
                    <a:ext uri="{FF2B5EF4-FFF2-40B4-BE49-F238E27FC236}">
                      <a16:creationId xmlns:a16="http://schemas.microsoft.com/office/drawing/2014/main" id="{616BE829-52AD-5FFE-BFB4-FA349C0DF15F}"/>
                    </a:ext>
                  </a:extLst>
                </p14:cNvPr>
                <p14:cNvContentPartPr/>
                <p14:nvPr/>
              </p14:nvContentPartPr>
              <p14:xfrm>
                <a:off x="8027511" y="3495029"/>
                <a:ext cx="67680" cy="5040"/>
              </p14:xfrm>
            </p:contentPart>
          </mc:Choice>
          <mc:Fallback xmlns="">
            <p:pic>
              <p:nvPicPr>
                <p:cNvPr id="246" name="Ink 245">
                  <a:extLst>
                    <a:ext uri="{FF2B5EF4-FFF2-40B4-BE49-F238E27FC236}">
                      <a16:creationId xmlns:a16="http://schemas.microsoft.com/office/drawing/2014/main" id="{616BE829-52AD-5FFE-BFB4-FA349C0DF15F}"/>
                    </a:ext>
                  </a:extLst>
                </p:cNvPr>
                <p:cNvPicPr/>
                <p:nvPr/>
              </p:nvPicPr>
              <p:blipFill>
                <a:blip r:embed="rId438"/>
                <a:stretch>
                  <a:fillRect/>
                </a:stretch>
              </p:blipFill>
              <p:spPr>
                <a:xfrm>
                  <a:off x="8021391" y="3488909"/>
                  <a:ext cx="79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7" name="Ink 246">
                  <a:extLst>
                    <a:ext uri="{FF2B5EF4-FFF2-40B4-BE49-F238E27FC236}">
                      <a16:creationId xmlns:a16="http://schemas.microsoft.com/office/drawing/2014/main" id="{56DB6F53-4A6A-E551-F294-248CED46D430}"/>
                    </a:ext>
                  </a:extLst>
                </p14:cNvPr>
                <p14:cNvContentPartPr/>
                <p14:nvPr/>
              </p14:nvContentPartPr>
              <p14:xfrm>
                <a:off x="7493271" y="3683669"/>
                <a:ext cx="100440" cy="86400"/>
              </p14:xfrm>
            </p:contentPart>
          </mc:Choice>
          <mc:Fallback xmlns="">
            <p:pic>
              <p:nvPicPr>
                <p:cNvPr id="247" name="Ink 246">
                  <a:extLst>
                    <a:ext uri="{FF2B5EF4-FFF2-40B4-BE49-F238E27FC236}">
                      <a16:creationId xmlns:a16="http://schemas.microsoft.com/office/drawing/2014/main" id="{56DB6F53-4A6A-E551-F294-248CED46D430}"/>
                    </a:ext>
                  </a:extLst>
                </p:cNvPr>
                <p:cNvPicPr/>
                <p:nvPr/>
              </p:nvPicPr>
              <p:blipFill>
                <a:blip r:embed="rId440"/>
                <a:stretch>
                  <a:fillRect/>
                </a:stretch>
              </p:blipFill>
              <p:spPr>
                <a:xfrm>
                  <a:off x="7487151" y="3677549"/>
                  <a:ext cx="112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8" name="Ink 247">
                  <a:extLst>
                    <a:ext uri="{FF2B5EF4-FFF2-40B4-BE49-F238E27FC236}">
                      <a16:creationId xmlns:a16="http://schemas.microsoft.com/office/drawing/2014/main" id="{FEAB2ED2-C915-4F43-7E6C-6B13CBD505D6}"/>
                    </a:ext>
                  </a:extLst>
                </p14:cNvPr>
                <p14:cNvContentPartPr/>
                <p14:nvPr/>
              </p14:nvContentPartPr>
              <p14:xfrm>
                <a:off x="7614951" y="3669989"/>
                <a:ext cx="80640" cy="96840"/>
              </p14:xfrm>
            </p:contentPart>
          </mc:Choice>
          <mc:Fallback xmlns="">
            <p:pic>
              <p:nvPicPr>
                <p:cNvPr id="248" name="Ink 247">
                  <a:extLst>
                    <a:ext uri="{FF2B5EF4-FFF2-40B4-BE49-F238E27FC236}">
                      <a16:creationId xmlns:a16="http://schemas.microsoft.com/office/drawing/2014/main" id="{FEAB2ED2-C915-4F43-7E6C-6B13CBD505D6}"/>
                    </a:ext>
                  </a:extLst>
                </p:cNvPr>
                <p:cNvPicPr/>
                <p:nvPr/>
              </p:nvPicPr>
              <p:blipFill>
                <a:blip r:embed="rId442"/>
                <a:stretch>
                  <a:fillRect/>
                </a:stretch>
              </p:blipFill>
              <p:spPr>
                <a:xfrm>
                  <a:off x="7608831" y="3663869"/>
                  <a:ext cx="92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9" name="Ink 248">
                  <a:extLst>
                    <a:ext uri="{FF2B5EF4-FFF2-40B4-BE49-F238E27FC236}">
                      <a16:creationId xmlns:a16="http://schemas.microsoft.com/office/drawing/2014/main" id="{D18E1F17-C916-9DA3-0B2B-B27F856AB266}"/>
                    </a:ext>
                  </a:extLst>
                </p14:cNvPr>
                <p14:cNvContentPartPr/>
                <p14:nvPr/>
              </p14:nvContentPartPr>
              <p14:xfrm>
                <a:off x="7708911" y="3682949"/>
                <a:ext cx="63720" cy="86760"/>
              </p14:xfrm>
            </p:contentPart>
          </mc:Choice>
          <mc:Fallback xmlns="">
            <p:pic>
              <p:nvPicPr>
                <p:cNvPr id="249" name="Ink 248">
                  <a:extLst>
                    <a:ext uri="{FF2B5EF4-FFF2-40B4-BE49-F238E27FC236}">
                      <a16:creationId xmlns:a16="http://schemas.microsoft.com/office/drawing/2014/main" id="{D18E1F17-C916-9DA3-0B2B-B27F856AB266}"/>
                    </a:ext>
                  </a:extLst>
                </p:cNvPr>
                <p:cNvPicPr/>
                <p:nvPr/>
              </p:nvPicPr>
              <p:blipFill>
                <a:blip r:embed="rId444"/>
                <a:stretch>
                  <a:fillRect/>
                </a:stretch>
              </p:blipFill>
              <p:spPr>
                <a:xfrm>
                  <a:off x="7702756" y="3676829"/>
                  <a:ext cx="7603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0" name="Ink 249">
                  <a:extLst>
                    <a:ext uri="{FF2B5EF4-FFF2-40B4-BE49-F238E27FC236}">
                      <a16:creationId xmlns:a16="http://schemas.microsoft.com/office/drawing/2014/main" id="{693424D6-14B2-5DBE-5CF5-F8AD45924564}"/>
                    </a:ext>
                  </a:extLst>
                </p14:cNvPr>
                <p14:cNvContentPartPr/>
                <p14:nvPr/>
              </p14:nvContentPartPr>
              <p14:xfrm>
                <a:off x="7720431" y="3729029"/>
                <a:ext cx="45000" cy="5040"/>
              </p14:xfrm>
            </p:contentPart>
          </mc:Choice>
          <mc:Fallback xmlns="">
            <p:pic>
              <p:nvPicPr>
                <p:cNvPr id="250" name="Ink 249">
                  <a:extLst>
                    <a:ext uri="{FF2B5EF4-FFF2-40B4-BE49-F238E27FC236}">
                      <a16:creationId xmlns:a16="http://schemas.microsoft.com/office/drawing/2014/main" id="{693424D6-14B2-5DBE-5CF5-F8AD45924564}"/>
                    </a:ext>
                  </a:extLst>
                </p:cNvPr>
                <p:cNvPicPr/>
                <p:nvPr/>
              </p:nvPicPr>
              <p:blipFill>
                <a:blip r:embed="rId446"/>
                <a:stretch>
                  <a:fillRect/>
                </a:stretch>
              </p:blipFill>
              <p:spPr>
                <a:xfrm>
                  <a:off x="7714311" y="3722909"/>
                  <a:ext cx="57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1" name="Ink 250">
                  <a:extLst>
                    <a:ext uri="{FF2B5EF4-FFF2-40B4-BE49-F238E27FC236}">
                      <a16:creationId xmlns:a16="http://schemas.microsoft.com/office/drawing/2014/main" id="{8E69D74D-05F5-8327-8D1B-44A50B44B08B}"/>
                    </a:ext>
                  </a:extLst>
                </p14:cNvPr>
                <p14:cNvContentPartPr/>
                <p14:nvPr/>
              </p14:nvContentPartPr>
              <p14:xfrm>
                <a:off x="7791351" y="3682949"/>
                <a:ext cx="91440" cy="60840"/>
              </p14:xfrm>
            </p:contentPart>
          </mc:Choice>
          <mc:Fallback xmlns="">
            <p:pic>
              <p:nvPicPr>
                <p:cNvPr id="251" name="Ink 250">
                  <a:extLst>
                    <a:ext uri="{FF2B5EF4-FFF2-40B4-BE49-F238E27FC236}">
                      <a16:creationId xmlns:a16="http://schemas.microsoft.com/office/drawing/2014/main" id="{8E69D74D-05F5-8327-8D1B-44A50B44B08B}"/>
                    </a:ext>
                  </a:extLst>
                </p:cNvPr>
                <p:cNvPicPr/>
                <p:nvPr/>
              </p:nvPicPr>
              <p:blipFill>
                <a:blip r:embed="rId448"/>
                <a:stretch>
                  <a:fillRect/>
                </a:stretch>
              </p:blipFill>
              <p:spPr>
                <a:xfrm>
                  <a:off x="7785231" y="3676829"/>
                  <a:ext cx="103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2" name="Ink 251">
                  <a:extLst>
                    <a:ext uri="{FF2B5EF4-FFF2-40B4-BE49-F238E27FC236}">
                      <a16:creationId xmlns:a16="http://schemas.microsoft.com/office/drawing/2014/main" id="{A7C71971-84BF-6207-0DDD-42954E12F943}"/>
                    </a:ext>
                  </a:extLst>
                </p14:cNvPr>
                <p14:cNvContentPartPr/>
                <p14:nvPr/>
              </p14:nvContentPartPr>
              <p14:xfrm>
                <a:off x="7907991" y="3689789"/>
                <a:ext cx="57240" cy="68400"/>
              </p14:xfrm>
            </p:contentPart>
          </mc:Choice>
          <mc:Fallback xmlns="">
            <p:pic>
              <p:nvPicPr>
                <p:cNvPr id="252" name="Ink 251">
                  <a:extLst>
                    <a:ext uri="{FF2B5EF4-FFF2-40B4-BE49-F238E27FC236}">
                      <a16:creationId xmlns:a16="http://schemas.microsoft.com/office/drawing/2014/main" id="{A7C71971-84BF-6207-0DDD-42954E12F943}"/>
                    </a:ext>
                  </a:extLst>
                </p:cNvPr>
                <p:cNvPicPr/>
                <p:nvPr/>
              </p:nvPicPr>
              <p:blipFill>
                <a:blip r:embed="rId450"/>
                <a:stretch>
                  <a:fillRect/>
                </a:stretch>
              </p:blipFill>
              <p:spPr>
                <a:xfrm>
                  <a:off x="7901871" y="3683669"/>
                  <a:ext cx="69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3" name="Ink 252">
                  <a:extLst>
                    <a:ext uri="{FF2B5EF4-FFF2-40B4-BE49-F238E27FC236}">
                      <a16:creationId xmlns:a16="http://schemas.microsoft.com/office/drawing/2014/main" id="{3FE529AB-7DDA-CFF7-4FC4-91E653E4BC93}"/>
                    </a:ext>
                  </a:extLst>
                </p14:cNvPr>
                <p14:cNvContentPartPr/>
                <p14:nvPr/>
              </p14:nvContentPartPr>
              <p14:xfrm>
                <a:off x="7907991" y="3689789"/>
                <a:ext cx="360" cy="360"/>
              </p14:xfrm>
            </p:contentPart>
          </mc:Choice>
          <mc:Fallback xmlns="">
            <p:pic>
              <p:nvPicPr>
                <p:cNvPr id="253" name="Ink 252">
                  <a:extLst>
                    <a:ext uri="{FF2B5EF4-FFF2-40B4-BE49-F238E27FC236}">
                      <a16:creationId xmlns:a16="http://schemas.microsoft.com/office/drawing/2014/main" id="{3FE529AB-7DDA-CFF7-4FC4-91E653E4BC93}"/>
                    </a:ext>
                  </a:extLst>
                </p:cNvPr>
                <p:cNvPicPr/>
                <p:nvPr/>
              </p:nvPicPr>
              <p:blipFill>
                <a:blip r:embed="rId3"/>
                <a:stretch>
                  <a:fillRect/>
                </a:stretch>
              </p:blipFill>
              <p:spPr>
                <a:xfrm>
                  <a:off x="7901871" y="368366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4" name="Ink 253">
                  <a:extLst>
                    <a:ext uri="{FF2B5EF4-FFF2-40B4-BE49-F238E27FC236}">
                      <a16:creationId xmlns:a16="http://schemas.microsoft.com/office/drawing/2014/main" id="{DEC3232A-F6BE-AA6B-5731-471E36F1CA00}"/>
                    </a:ext>
                  </a:extLst>
                </p14:cNvPr>
                <p14:cNvContentPartPr/>
                <p14:nvPr/>
              </p14:nvContentPartPr>
              <p14:xfrm>
                <a:off x="7905111" y="3689789"/>
                <a:ext cx="48600" cy="24480"/>
              </p14:xfrm>
            </p:contentPart>
          </mc:Choice>
          <mc:Fallback xmlns="">
            <p:pic>
              <p:nvPicPr>
                <p:cNvPr id="254" name="Ink 253">
                  <a:extLst>
                    <a:ext uri="{FF2B5EF4-FFF2-40B4-BE49-F238E27FC236}">
                      <a16:creationId xmlns:a16="http://schemas.microsoft.com/office/drawing/2014/main" id="{DEC3232A-F6BE-AA6B-5731-471E36F1CA00}"/>
                    </a:ext>
                  </a:extLst>
                </p:cNvPr>
                <p:cNvPicPr/>
                <p:nvPr/>
              </p:nvPicPr>
              <p:blipFill>
                <a:blip r:embed="rId453"/>
                <a:stretch>
                  <a:fillRect/>
                </a:stretch>
              </p:blipFill>
              <p:spPr>
                <a:xfrm>
                  <a:off x="7898991" y="3683669"/>
                  <a:ext cx="60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5" name="Ink 254">
                  <a:extLst>
                    <a:ext uri="{FF2B5EF4-FFF2-40B4-BE49-F238E27FC236}">
                      <a16:creationId xmlns:a16="http://schemas.microsoft.com/office/drawing/2014/main" id="{D5737E0E-D40B-C231-EF22-EC074D41DB96}"/>
                    </a:ext>
                  </a:extLst>
                </p14:cNvPr>
                <p14:cNvContentPartPr/>
                <p14:nvPr/>
              </p14:nvContentPartPr>
              <p14:xfrm>
                <a:off x="7907991" y="3662429"/>
                <a:ext cx="60120" cy="15480"/>
              </p14:xfrm>
            </p:contentPart>
          </mc:Choice>
          <mc:Fallback xmlns="">
            <p:pic>
              <p:nvPicPr>
                <p:cNvPr id="255" name="Ink 254">
                  <a:extLst>
                    <a:ext uri="{FF2B5EF4-FFF2-40B4-BE49-F238E27FC236}">
                      <a16:creationId xmlns:a16="http://schemas.microsoft.com/office/drawing/2014/main" id="{D5737E0E-D40B-C231-EF22-EC074D41DB96}"/>
                    </a:ext>
                  </a:extLst>
                </p:cNvPr>
                <p:cNvPicPr/>
                <p:nvPr/>
              </p:nvPicPr>
              <p:blipFill>
                <a:blip r:embed="rId455"/>
                <a:stretch>
                  <a:fillRect/>
                </a:stretch>
              </p:blipFill>
              <p:spPr>
                <a:xfrm>
                  <a:off x="7901834" y="3656309"/>
                  <a:ext cx="72434"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6" name="Ink 255">
                  <a:extLst>
                    <a:ext uri="{FF2B5EF4-FFF2-40B4-BE49-F238E27FC236}">
                      <a16:creationId xmlns:a16="http://schemas.microsoft.com/office/drawing/2014/main" id="{B54C5527-110A-56FE-DF25-E3A13F028B82}"/>
                    </a:ext>
                  </a:extLst>
                </p14:cNvPr>
                <p14:cNvContentPartPr/>
                <p14:nvPr/>
              </p14:nvContentPartPr>
              <p14:xfrm>
                <a:off x="7327663" y="3901415"/>
                <a:ext cx="11520" cy="106200"/>
              </p14:xfrm>
            </p:contentPart>
          </mc:Choice>
          <mc:Fallback xmlns="">
            <p:pic>
              <p:nvPicPr>
                <p:cNvPr id="256" name="Ink 255">
                  <a:extLst>
                    <a:ext uri="{FF2B5EF4-FFF2-40B4-BE49-F238E27FC236}">
                      <a16:creationId xmlns:a16="http://schemas.microsoft.com/office/drawing/2014/main" id="{B54C5527-110A-56FE-DF25-E3A13F028B82}"/>
                    </a:ext>
                  </a:extLst>
                </p:cNvPr>
                <p:cNvPicPr/>
                <p:nvPr/>
              </p:nvPicPr>
              <p:blipFill>
                <a:blip r:embed="rId457"/>
                <a:stretch>
                  <a:fillRect/>
                </a:stretch>
              </p:blipFill>
              <p:spPr>
                <a:xfrm>
                  <a:off x="7321543" y="3895295"/>
                  <a:ext cx="23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7" name="Ink 256">
                  <a:extLst>
                    <a:ext uri="{FF2B5EF4-FFF2-40B4-BE49-F238E27FC236}">
                      <a16:creationId xmlns:a16="http://schemas.microsoft.com/office/drawing/2014/main" id="{E9A5CF19-13B0-9DF1-919C-ADB994EDA79E}"/>
                    </a:ext>
                  </a:extLst>
                </p14:cNvPr>
                <p14:cNvContentPartPr/>
                <p14:nvPr/>
              </p14:nvContentPartPr>
              <p14:xfrm>
                <a:off x="7380943" y="3883055"/>
                <a:ext cx="9000" cy="128520"/>
              </p14:xfrm>
            </p:contentPart>
          </mc:Choice>
          <mc:Fallback xmlns="">
            <p:pic>
              <p:nvPicPr>
                <p:cNvPr id="257" name="Ink 256">
                  <a:extLst>
                    <a:ext uri="{FF2B5EF4-FFF2-40B4-BE49-F238E27FC236}">
                      <a16:creationId xmlns:a16="http://schemas.microsoft.com/office/drawing/2014/main" id="{E9A5CF19-13B0-9DF1-919C-ADB994EDA79E}"/>
                    </a:ext>
                  </a:extLst>
                </p:cNvPr>
                <p:cNvPicPr/>
                <p:nvPr/>
              </p:nvPicPr>
              <p:blipFill>
                <a:blip r:embed="rId459"/>
                <a:stretch>
                  <a:fillRect/>
                </a:stretch>
              </p:blipFill>
              <p:spPr>
                <a:xfrm>
                  <a:off x="7374568" y="3876935"/>
                  <a:ext cx="2175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8" name="Ink 257">
                  <a:extLst>
                    <a:ext uri="{FF2B5EF4-FFF2-40B4-BE49-F238E27FC236}">
                      <a16:creationId xmlns:a16="http://schemas.microsoft.com/office/drawing/2014/main" id="{A573C04A-0545-32FC-1E5B-1638FE3D724F}"/>
                    </a:ext>
                  </a:extLst>
                </p14:cNvPr>
                <p14:cNvContentPartPr/>
                <p14:nvPr/>
              </p14:nvContentPartPr>
              <p14:xfrm>
                <a:off x="7338463" y="3949655"/>
                <a:ext cx="77040" cy="1800"/>
              </p14:xfrm>
            </p:contentPart>
          </mc:Choice>
          <mc:Fallback xmlns="">
            <p:pic>
              <p:nvPicPr>
                <p:cNvPr id="258" name="Ink 257">
                  <a:extLst>
                    <a:ext uri="{FF2B5EF4-FFF2-40B4-BE49-F238E27FC236}">
                      <a16:creationId xmlns:a16="http://schemas.microsoft.com/office/drawing/2014/main" id="{A573C04A-0545-32FC-1E5B-1638FE3D724F}"/>
                    </a:ext>
                  </a:extLst>
                </p:cNvPr>
                <p:cNvPicPr/>
                <p:nvPr/>
              </p:nvPicPr>
              <p:blipFill>
                <a:blip r:embed="rId401"/>
                <a:stretch>
                  <a:fillRect/>
                </a:stretch>
              </p:blipFill>
              <p:spPr>
                <a:xfrm>
                  <a:off x="7332371" y="3943535"/>
                  <a:ext cx="89223"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9" name="Ink 258">
                  <a:extLst>
                    <a:ext uri="{FF2B5EF4-FFF2-40B4-BE49-F238E27FC236}">
                      <a16:creationId xmlns:a16="http://schemas.microsoft.com/office/drawing/2014/main" id="{F36D1CF8-4217-69E6-B7D5-4921601B21B7}"/>
                    </a:ext>
                  </a:extLst>
                </p14:cNvPr>
                <p14:cNvContentPartPr/>
                <p14:nvPr/>
              </p14:nvContentPartPr>
              <p14:xfrm>
                <a:off x="7455103" y="3943535"/>
                <a:ext cx="28800" cy="60840"/>
              </p14:xfrm>
            </p:contentPart>
          </mc:Choice>
          <mc:Fallback xmlns="">
            <p:pic>
              <p:nvPicPr>
                <p:cNvPr id="259" name="Ink 258">
                  <a:extLst>
                    <a:ext uri="{FF2B5EF4-FFF2-40B4-BE49-F238E27FC236}">
                      <a16:creationId xmlns:a16="http://schemas.microsoft.com/office/drawing/2014/main" id="{F36D1CF8-4217-69E6-B7D5-4921601B21B7}"/>
                    </a:ext>
                  </a:extLst>
                </p:cNvPr>
                <p:cNvPicPr/>
                <p:nvPr/>
              </p:nvPicPr>
              <p:blipFill>
                <a:blip r:embed="rId462"/>
                <a:stretch>
                  <a:fillRect/>
                </a:stretch>
              </p:blipFill>
              <p:spPr>
                <a:xfrm>
                  <a:off x="7448983" y="3937415"/>
                  <a:ext cx="41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0" name="Ink 259">
                  <a:extLst>
                    <a:ext uri="{FF2B5EF4-FFF2-40B4-BE49-F238E27FC236}">
                      <a16:creationId xmlns:a16="http://schemas.microsoft.com/office/drawing/2014/main" id="{3299399E-B6BD-9FC0-7164-D437689CD74F}"/>
                    </a:ext>
                  </a:extLst>
                </p14:cNvPr>
                <p14:cNvContentPartPr/>
                <p14:nvPr/>
              </p14:nvContentPartPr>
              <p14:xfrm>
                <a:off x="7455103" y="3943535"/>
                <a:ext cx="360" cy="360"/>
              </p14:xfrm>
            </p:contentPart>
          </mc:Choice>
          <mc:Fallback xmlns="">
            <p:pic>
              <p:nvPicPr>
                <p:cNvPr id="260" name="Ink 259">
                  <a:extLst>
                    <a:ext uri="{FF2B5EF4-FFF2-40B4-BE49-F238E27FC236}">
                      <a16:creationId xmlns:a16="http://schemas.microsoft.com/office/drawing/2014/main" id="{3299399E-B6BD-9FC0-7164-D437689CD74F}"/>
                    </a:ext>
                  </a:extLst>
                </p:cNvPr>
                <p:cNvPicPr/>
                <p:nvPr/>
              </p:nvPicPr>
              <p:blipFill>
                <a:blip r:embed="rId3"/>
                <a:stretch>
                  <a:fillRect/>
                </a:stretch>
              </p:blipFill>
              <p:spPr>
                <a:xfrm>
                  <a:off x="7448983" y="39374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1" name="Ink 260">
                  <a:extLst>
                    <a:ext uri="{FF2B5EF4-FFF2-40B4-BE49-F238E27FC236}">
                      <a16:creationId xmlns:a16="http://schemas.microsoft.com/office/drawing/2014/main" id="{959C39C5-3793-6B9D-0850-D64E87F15175}"/>
                    </a:ext>
                  </a:extLst>
                </p14:cNvPr>
                <p14:cNvContentPartPr/>
                <p14:nvPr/>
              </p14:nvContentPartPr>
              <p14:xfrm>
                <a:off x="7449343" y="3923735"/>
                <a:ext cx="6120" cy="20160"/>
              </p14:xfrm>
            </p:contentPart>
          </mc:Choice>
          <mc:Fallback xmlns="">
            <p:pic>
              <p:nvPicPr>
                <p:cNvPr id="261" name="Ink 260">
                  <a:extLst>
                    <a:ext uri="{FF2B5EF4-FFF2-40B4-BE49-F238E27FC236}">
                      <a16:creationId xmlns:a16="http://schemas.microsoft.com/office/drawing/2014/main" id="{959C39C5-3793-6B9D-0850-D64E87F15175}"/>
                    </a:ext>
                  </a:extLst>
                </p:cNvPr>
                <p:cNvPicPr/>
                <p:nvPr/>
              </p:nvPicPr>
              <p:blipFill>
                <a:blip r:embed="rId465"/>
                <a:stretch>
                  <a:fillRect/>
                </a:stretch>
              </p:blipFill>
              <p:spPr>
                <a:xfrm>
                  <a:off x="7443223" y="3917504"/>
                  <a:ext cx="18360" cy="32623"/>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2" name="Ink 261">
                  <a:extLst>
                    <a:ext uri="{FF2B5EF4-FFF2-40B4-BE49-F238E27FC236}">
                      <a16:creationId xmlns:a16="http://schemas.microsoft.com/office/drawing/2014/main" id="{03B47A7F-43F5-5EAA-D515-8244ED78C5CD}"/>
                    </a:ext>
                  </a:extLst>
                </p14:cNvPr>
                <p14:cNvContentPartPr/>
                <p14:nvPr/>
              </p14:nvContentPartPr>
              <p14:xfrm>
                <a:off x="7514503" y="3935255"/>
                <a:ext cx="94320" cy="146880"/>
              </p14:xfrm>
            </p:contentPart>
          </mc:Choice>
          <mc:Fallback xmlns="">
            <p:pic>
              <p:nvPicPr>
                <p:cNvPr id="262" name="Ink 261">
                  <a:extLst>
                    <a:ext uri="{FF2B5EF4-FFF2-40B4-BE49-F238E27FC236}">
                      <a16:creationId xmlns:a16="http://schemas.microsoft.com/office/drawing/2014/main" id="{03B47A7F-43F5-5EAA-D515-8244ED78C5CD}"/>
                    </a:ext>
                  </a:extLst>
                </p:cNvPr>
                <p:cNvPicPr/>
                <p:nvPr/>
              </p:nvPicPr>
              <p:blipFill>
                <a:blip r:embed="rId467"/>
                <a:stretch>
                  <a:fillRect/>
                </a:stretch>
              </p:blipFill>
              <p:spPr>
                <a:xfrm>
                  <a:off x="7508406" y="3929135"/>
                  <a:ext cx="106513"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3" name="Ink 262">
                  <a:extLst>
                    <a:ext uri="{FF2B5EF4-FFF2-40B4-BE49-F238E27FC236}">
                      <a16:creationId xmlns:a16="http://schemas.microsoft.com/office/drawing/2014/main" id="{39F61A56-3347-F1B3-E5F6-7F1A00813BC3}"/>
                    </a:ext>
                  </a:extLst>
                </p14:cNvPr>
                <p14:cNvContentPartPr/>
                <p14:nvPr/>
              </p14:nvContentPartPr>
              <p14:xfrm>
                <a:off x="7653463" y="3879815"/>
                <a:ext cx="61560" cy="114120"/>
              </p14:xfrm>
            </p:contentPart>
          </mc:Choice>
          <mc:Fallback xmlns="">
            <p:pic>
              <p:nvPicPr>
                <p:cNvPr id="263" name="Ink 262">
                  <a:extLst>
                    <a:ext uri="{FF2B5EF4-FFF2-40B4-BE49-F238E27FC236}">
                      <a16:creationId xmlns:a16="http://schemas.microsoft.com/office/drawing/2014/main" id="{39F61A56-3347-F1B3-E5F6-7F1A00813BC3}"/>
                    </a:ext>
                  </a:extLst>
                </p:cNvPr>
                <p:cNvPicPr/>
                <p:nvPr/>
              </p:nvPicPr>
              <p:blipFill>
                <a:blip r:embed="rId469"/>
                <a:stretch>
                  <a:fillRect/>
                </a:stretch>
              </p:blipFill>
              <p:spPr>
                <a:xfrm>
                  <a:off x="7647343" y="3873695"/>
                  <a:ext cx="73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4" name="Ink 263">
                  <a:extLst>
                    <a:ext uri="{FF2B5EF4-FFF2-40B4-BE49-F238E27FC236}">
                      <a16:creationId xmlns:a16="http://schemas.microsoft.com/office/drawing/2014/main" id="{C93DCE7B-00E2-366A-EFA5-0E6AECE397BC}"/>
                    </a:ext>
                  </a:extLst>
                </p14:cNvPr>
                <p14:cNvContentPartPr/>
                <p14:nvPr/>
              </p14:nvContentPartPr>
              <p14:xfrm>
                <a:off x="7753183" y="3926615"/>
                <a:ext cx="91440" cy="68040"/>
              </p14:xfrm>
            </p:contentPart>
          </mc:Choice>
          <mc:Fallback xmlns="">
            <p:pic>
              <p:nvPicPr>
                <p:cNvPr id="264" name="Ink 263">
                  <a:extLst>
                    <a:ext uri="{FF2B5EF4-FFF2-40B4-BE49-F238E27FC236}">
                      <a16:creationId xmlns:a16="http://schemas.microsoft.com/office/drawing/2014/main" id="{C93DCE7B-00E2-366A-EFA5-0E6AECE397BC}"/>
                    </a:ext>
                  </a:extLst>
                </p:cNvPr>
                <p:cNvPicPr/>
                <p:nvPr/>
              </p:nvPicPr>
              <p:blipFill>
                <a:blip r:embed="rId471"/>
                <a:stretch>
                  <a:fillRect/>
                </a:stretch>
              </p:blipFill>
              <p:spPr>
                <a:xfrm>
                  <a:off x="7747063" y="3920462"/>
                  <a:ext cx="103680" cy="80345"/>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5" name="Ink 264">
                  <a:extLst>
                    <a:ext uri="{FF2B5EF4-FFF2-40B4-BE49-F238E27FC236}">
                      <a16:creationId xmlns:a16="http://schemas.microsoft.com/office/drawing/2014/main" id="{D204AF25-2205-03A0-1351-B7A68327D737}"/>
                    </a:ext>
                  </a:extLst>
                </p14:cNvPr>
                <p14:cNvContentPartPr/>
                <p14:nvPr/>
              </p14:nvContentPartPr>
              <p14:xfrm>
                <a:off x="7841383" y="3931295"/>
                <a:ext cx="57240" cy="68400"/>
              </p14:xfrm>
            </p:contentPart>
          </mc:Choice>
          <mc:Fallback xmlns="">
            <p:pic>
              <p:nvPicPr>
                <p:cNvPr id="265" name="Ink 264">
                  <a:extLst>
                    <a:ext uri="{FF2B5EF4-FFF2-40B4-BE49-F238E27FC236}">
                      <a16:creationId xmlns:a16="http://schemas.microsoft.com/office/drawing/2014/main" id="{D204AF25-2205-03A0-1351-B7A68327D737}"/>
                    </a:ext>
                  </a:extLst>
                </p:cNvPr>
                <p:cNvPicPr/>
                <p:nvPr/>
              </p:nvPicPr>
              <p:blipFill>
                <a:blip r:embed="rId473"/>
                <a:stretch>
                  <a:fillRect/>
                </a:stretch>
              </p:blipFill>
              <p:spPr>
                <a:xfrm>
                  <a:off x="7835263" y="3925175"/>
                  <a:ext cx="69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6" name="Ink 265">
                  <a:extLst>
                    <a:ext uri="{FF2B5EF4-FFF2-40B4-BE49-F238E27FC236}">
                      <a16:creationId xmlns:a16="http://schemas.microsoft.com/office/drawing/2014/main" id="{95F6F15E-4A48-0735-22F5-DE8F0D14F588}"/>
                    </a:ext>
                  </a:extLst>
                </p14:cNvPr>
                <p14:cNvContentPartPr/>
                <p14:nvPr/>
              </p14:nvContentPartPr>
              <p14:xfrm>
                <a:off x="7963783" y="3964775"/>
                <a:ext cx="49320" cy="360"/>
              </p14:xfrm>
            </p:contentPart>
          </mc:Choice>
          <mc:Fallback xmlns="">
            <p:pic>
              <p:nvPicPr>
                <p:cNvPr id="266" name="Ink 265">
                  <a:extLst>
                    <a:ext uri="{FF2B5EF4-FFF2-40B4-BE49-F238E27FC236}">
                      <a16:creationId xmlns:a16="http://schemas.microsoft.com/office/drawing/2014/main" id="{95F6F15E-4A48-0735-22F5-DE8F0D14F588}"/>
                    </a:ext>
                  </a:extLst>
                </p:cNvPr>
                <p:cNvPicPr/>
                <p:nvPr/>
              </p:nvPicPr>
              <p:blipFill>
                <a:blip r:embed="rId81"/>
                <a:stretch>
                  <a:fillRect/>
                </a:stretch>
              </p:blipFill>
              <p:spPr>
                <a:xfrm>
                  <a:off x="7957663" y="3958655"/>
                  <a:ext cx="61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67" name="Ink 266">
                  <a:extLst>
                    <a:ext uri="{FF2B5EF4-FFF2-40B4-BE49-F238E27FC236}">
                      <a16:creationId xmlns:a16="http://schemas.microsoft.com/office/drawing/2014/main" id="{D69D76E6-E824-A6FE-F9C2-79D76821DBA8}"/>
                    </a:ext>
                  </a:extLst>
                </p14:cNvPr>
                <p14:cNvContentPartPr/>
                <p14:nvPr/>
              </p14:nvContentPartPr>
              <p14:xfrm>
                <a:off x="8076823" y="3876935"/>
                <a:ext cx="94680" cy="127440"/>
              </p14:xfrm>
            </p:contentPart>
          </mc:Choice>
          <mc:Fallback xmlns="">
            <p:pic>
              <p:nvPicPr>
                <p:cNvPr id="267" name="Ink 266">
                  <a:extLst>
                    <a:ext uri="{FF2B5EF4-FFF2-40B4-BE49-F238E27FC236}">
                      <a16:creationId xmlns:a16="http://schemas.microsoft.com/office/drawing/2014/main" id="{D69D76E6-E824-A6FE-F9C2-79D76821DBA8}"/>
                    </a:ext>
                  </a:extLst>
                </p:cNvPr>
                <p:cNvPicPr/>
                <p:nvPr/>
              </p:nvPicPr>
              <p:blipFill>
                <a:blip r:embed="rId476"/>
                <a:stretch>
                  <a:fillRect/>
                </a:stretch>
              </p:blipFill>
              <p:spPr>
                <a:xfrm>
                  <a:off x="8070703" y="3870815"/>
                  <a:ext cx="106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68" name="Ink 267">
                  <a:extLst>
                    <a:ext uri="{FF2B5EF4-FFF2-40B4-BE49-F238E27FC236}">
                      <a16:creationId xmlns:a16="http://schemas.microsoft.com/office/drawing/2014/main" id="{2FD9CD1D-5F90-9A97-4EFD-ECBEADF38F62}"/>
                    </a:ext>
                  </a:extLst>
                </p14:cNvPr>
                <p14:cNvContentPartPr/>
                <p14:nvPr/>
              </p14:nvContentPartPr>
              <p14:xfrm>
                <a:off x="8210023" y="3937415"/>
                <a:ext cx="4320" cy="66600"/>
              </p14:xfrm>
            </p:contentPart>
          </mc:Choice>
          <mc:Fallback xmlns="">
            <p:pic>
              <p:nvPicPr>
                <p:cNvPr id="268" name="Ink 267">
                  <a:extLst>
                    <a:ext uri="{FF2B5EF4-FFF2-40B4-BE49-F238E27FC236}">
                      <a16:creationId xmlns:a16="http://schemas.microsoft.com/office/drawing/2014/main" id="{2FD9CD1D-5F90-9A97-4EFD-ECBEADF38F62}"/>
                    </a:ext>
                  </a:extLst>
                </p:cNvPr>
                <p:cNvPicPr/>
                <p:nvPr/>
              </p:nvPicPr>
              <p:blipFill>
                <a:blip r:embed="rId478"/>
                <a:stretch>
                  <a:fillRect/>
                </a:stretch>
              </p:blipFill>
              <p:spPr>
                <a:xfrm>
                  <a:off x="8203347" y="3931295"/>
                  <a:ext cx="17673"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69" name="Ink 268">
                  <a:extLst>
                    <a:ext uri="{FF2B5EF4-FFF2-40B4-BE49-F238E27FC236}">
                      <a16:creationId xmlns:a16="http://schemas.microsoft.com/office/drawing/2014/main" id="{7BABEC6D-069A-AF04-FED1-4ECD067AA999}"/>
                    </a:ext>
                  </a:extLst>
                </p14:cNvPr>
                <p14:cNvContentPartPr/>
                <p14:nvPr/>
              </p14:nvContentPartPr>
              <p14:xfrm>
                <a:off x="8213623" y="3937415"/>
                <a:ext cx="360" cy="360"/>
              </p14:xfrm>
            </p:contentPart>
          </mc:Choice>
          <mc:Fallback xmlns="">
            <p:pic>
              <p:nvPicPr>
                <p:cNvPr id="269" name="Ink 268">
                  <a:extLst>
                    <a:ext uri="{FF2B5EF4-FFF2-40B4-BE49-F238E27FC236}">
                      <a16:creationId xmlns:a16="http://schemas.microsoft.com/office/drawing/2014/main" id="{7BABEC6D-069A-AF04-FED1-4ECD067AA999}"/>
                    </a:ext>
                  </a:extLst>
                </p:cNvPr>
                <p:cNvPicPr/>
                <p:nvPr/>
              </p:nvPicPr>
              <p:blipFill>
                <a:blip r:embed="rId3"/>
                <a:stretch>
                  <a:fillRect/>
                </a:stretch>
              </p:blipFill>
              <p:spPr>
                <a:xfrm>
                  <a:off x="8207503" y="39312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0" name="Ink 269">
                  <a:extLst>
                    <a:ext uri="{FF2B5EF4-FFF2-40B4-BE49-F238E27FC236}">
                      <a16:creationId xmlns:a16="http://schemas.microsoft.com/office/drawing/2014/main" id="{EE7A1BC6-2841-050B-8CDF-700EE002B27E}"/>
                    </a:ext>
                  </a:extLst>
                </p14:cNvPr>
                <p14:cNvContentPartPr/>
                <p14:nvPr/>
              </p14:nvContentPartPr>
              <p14:xfrm>
                <a:off x="8213623" y="3934535"/>
                <a:ext cx="156960" cy="76680"/>
              </p14:xfrm>
            </p:contentPart>
          </mc:Choice>
          <mc:Fallback xmlns="">
            <p:pic>
              <p:nvPicPr>
                <p:cNvPr id="270" name="Ink 269">
                  <a:extLst>
                    <a:ext uri="{FF2B5EF4-FFF2-40B4-BE49-F238E27FC236}">
                      <a16:creationId xmlns:a16="http://schemas.microsoft.com/office/drawing/2014/main" id="{EE7A1BC6-2841-050B-8CDF-700EE002B27E}"/>
                    </a:ext>
                  </a:extLst>
                </p:cNvPr>
                <p:cNvPicPr/>
                <p:nvPr/>
              </p:nvPicPr>
              <p:blipFill>
                <a:blip r:embed="rId481"/>
                <a:stretch>
                  <a:fillRect/>
                </a:stretch>
              </p:blipFill>
              <p:spPr>
                <a:xfrm>
                  <a:off x="8207503" y="3928415"/>
                  <a:ext cx="169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1" name="Ink 270">
                  <a:extLst>
                    <a:ext uri="{FF2B5EF4-FFF2-40B4-BE49-F238E27FC236}">
                      <a16:creationId xmlns:a16="http://schemas.microsoft.com/office/drawing/2014/main" id="{F2A6D394-AF28-142B-1046-B7BFBD584157}"/>
                    </a:ext>
                  </a:extLst>
                </p14:cNvPr>
                <p14:cNvContentPartPr/>
                <p14:nvPr/>
              </p14:nvContentPartPr>
              <p14:xfrm>
                <a:off x="7625383" y="4110935"/>
                <a:ext cx="94320" cy="92520"/>
              </p14:xfrm>
            </p:contentPart>
          </mc:Choice>
          <mc:Fallback xmlns="">
            <p:pic>
              <p:nvPicPr>
                <p:cNvPr id="271" name="Ink 270">
                  <a:extLst>
                    <a:ext uri="{FF2B5EF4-FFF2-40B4-BE49-F238E27FC236}">
                      <a16:creationId xmlns:a16="http://schemas.microsoft.com/office/drawing/2014/main" id="{F2A6D394-AF28-142B-1046-B7BFBD584157}"/>
                    </a:ext>
                  </a:extLst>
                </p:cNvPr>
                <p:cNvPicPr/>
                <p:nvPr/>
              </p:nvPicPr>
              <p:blipFill>
                <a:blip r:embed="rId483"/>
                <a:stretch>
                  <a:fillRect/>
                </a:stretch>
              </p:blipFill>
              <p:spPr>
                <a:xfrm>
                  <a:off x="7619240" y="4104815"/>
                  <a:ext cx="106607"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2" name="Ink 271">
                  <a:extLst>
                    <a:ext uri="{FF2B5EF4-FFF2-40B4-BE49-F238E27FC236}">
                      <a16:creationId xmlns:a16="http://schemas.microsoft.com/office/drawing/2014/main" id="{829031FD-1C94-EE30-2A38-DDAE39671425}"/>
                    </a:ext>
                  </a:extLst>
                </p14:cNvPr>
                <p14:cNvContentPartPr/>
                <p14:nvPr/>
              </p14:nvContentPartPr>
              <p14:xfrm>
                <a:off x="7758943" y="4099055"/>
                <a:ext cx="79920" cy="142200"/>
              </p14:xfrm>
            </p:contentPart>
          </mc:Choice>
          <mc:Fallback xmlns="">
            <p:pic>
              <p:nvPicPr>
                <p:cNvPr id="272" name="Ink 271">
                  <a:extLst>
                    <a:ext uri="{FF2B5EF4-FFF2-40B4-BE49-F238E27FC236}">
                      <a16:creationId xmlns:a16="http://schemas.microsoft.com/office/drawing/2014/main" id="{829031FD-1C94-EE30-2A38-DDAE39671425}"/>
                    </a:ext>
                  </a:extLst>
                </p:cNvPr>
                <p:cNvPicPr/>
                <p:nvPr/>
              </p:nvPicPr>
              <p:blipFill>
                <a:blip r:embed="rId485"/>
                <a:stretch>
                  <a:fillRect/>
                </a:stretch>
              </p:blipFill>
              <p:spPr>
                <a:xfrm>
                  <a:off x="7752823" y="4092950"/>
                  <a:ext cx="92160" cy="154409"/>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3" name="Ink 272">
                  <a:extLst>
                    <a:ext uri="{FF2B5EF4-FFF2-40B4-BE49-F238E27FC236}">
                      <a16:creationId xmlns:a16="http://schemas.microsoft.com/office/drawing/2014/main" id="{E77F565A-6A45-151A-4C77-A7158E0199B4}"/>
                    </a:ext>
                  </a:extLst>
                </p14:cNvPr>
                <p14:cNvContentPartPr/>
                <p14:nvPr/>
              </p14:nvContentPartPr>
              <p14:xfrm>
                <a:off x="7884223" y="4103375"/>
                <a:ext cx="119880" cy="67320"/>
              </p14:xfrm>
            </p:contentPart>
          </mc:Choice>
          <mc:Fallback xmlns="">
            <p:pic>
              <p:nvPicPr>
                <p:cNvPr id="273" name="Ink 272">
                  <a:extLst>
                    <a:ext uri="{FF2B5EF4-FFF2-40B4-BE49-F238E27FC236}">
                      <a16:creationId xmlns:a16="http://schemas.microsoft.com/office/drawing/2014/main" id="{E77F565A-6A45-151A-4C77-A7158E0199B4}"/>
                    </a:ext>
                  </a:extLst>
                </p:cNvPr>
                <p:cNvPicPr/>
                <p:nvPr/>
              </p:nvPicPr>
              <p:blipFill>
                <a:blip r:embed="rId487"/>
                <a:stretch>
                  <a:fillRect/>
                </a:stretch>
              </p:blipFill>
              <p:spPr>
                <a:xfrm>
                  <a:off x="7878103" y="4097255"/>
                  <a:ext cx="132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4" name="Ink 273">
                  <a:extLst>
                    <a:ext uri="{FF2B5EF4-FFF2-40B4-BE49-F238E27FC236}">
                      <a16:creationId xmlns:a16="http://schemas.microsoft.com/office/drawing/2014/main" id="{ACBC2C2C-0A99-0F4D-1A19-29DAEBC34D26}"/>
                    </a:ext>
                  </a:extLst>
                </p14:cNvPr>
                <p14:cNvContentPartPr/>
                <p14:nvPr/>
              </p14:nvContentPartPr>
              <p14:xfrm>
                <a:off x="8028943" y="4110215"/>
                <a:ext cx="85680" cy="58320"/>
              </p14:xfrm>
            </p:contentPart>
          </mc:Choice>
          <mc:Fallback xmlns="">
            <p:pic>
              <p:nvPicPr>
                <p:cNvPr id="274" name="Ink 273">
                  <a:extLst>
                    <a:ext uri="{FF2B5EF4-FFF2-40B4-BE49-F238E27FC236}">
                      <a16:creationId xmlns:a16="http://schemas.microsoft.com/office/drawing/2014/main" id="{ACBC2C2C-0A99-0F4D-1A19-29DAEBC34D26}"/>
                    </a:ext>
                  </a:extLst>
                </p:cNvPr>
                <p:cNvPicPr/>
                <p:nvPr/>
              </p:nvPicPr>
              <p:blipFill>
                <a:blip r:embed="rId489"/>
                <a:stretch>
                  <a:fillRect/>
                </a:stretch>
              </p:blipFill>
              <p:spPr>
                <a:xfrm>
                  <a:off x="8022849" y="4104057"/>
                  <a:ext cx="97869" cy="70636"/>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5" name="Ink 274">
                  <a:extLst>
                    <a:ext uri="{FF2B5EF4-FFF2-40B4-BE49-F238E27FC236}">
                      <a16:creationId xmlns:a16="http://schemas.microsoft.com/office/drawing/2014/main" id="{3150B8D8-920B-AE38-E2DE-7869D25F0106}"/>
                    </a:ext>
                  </a:extLst>
                </p14:cNvPr>
                <p14:cNvContentPartPr/>
                <p14:nvPr/>
              </p14:nvContentPartPr>
              <p14:xfrm>
                <a:off x="8125063" y="4112015"/>
                <a:ext cx="111600" cy="66960"/>
              </p14:xfrm>
            </p:contentPart>
          </mc:Choice>
          <mc:Fallback xmlns="">
            <p:pic>
              <p:nvPicPr>
                <p:cNvPr id="275" name="Ink 274">
                  <a:extLst>
                    <a:ext uri="{FF2B5EF4-FFF2-40B4-BE49-F238E27FC236}">
                      <a16:creationId xmlns:a16="http://schemas.microsoft.com/office/drawing/2014/main" id="{3150B8D8-920B-AE38-E2DE-7869D25F0106}"/>
                    </a:ext>
                  </a:extLst>
                </p:cNvPr>
                <p:cNvPicPr/>
                <p:nvPr/>
              </p:nvPicPr>
              <p:blipFill>
                <a:blip r:embed="rId491"/>
                <a:stretch>
                  <a:fillRect/>
                </a:stretch>
              </p:blipFill>
              <p:spPr>
                <a:xfrm>
                  <a:off x="8118943" y="4105895"/>
                  <a:ext cx="123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6" name="Ink 275">
                  <a:extLst>
                    <a:ext uri="{FF2B5EF4-FFF2-40B4-BE49-F238E27FC236}">
                      <a16:creationId xmlns:a16="http://schemas.microsoft.com/office/drawing/2014/main" id="{5E181C08-35E2-37CB-7CAC-5DF2CB04E126}"/>
                    </a:ext>
                  </a:extLst>
                </p14:cNvPr>
                <p14:cNvContentPartPr/>
                <p14:nvPr/>
              </p14:nvContentPartPr>
              <p14:xfrm>
                <a:off x="7193391" y="3831629"/>
                <a:ext cx="115200" cy="391320"/>
              </p14:xfrm>
            </p:contentPart>
          </mc:Choice>
          <mc:Fallback xmlns="">
            <p:pic>
              <p:nvPicPr>
                <p:cNvPr id="276" name="Ink 275">
                  <a:extLst>
                    <a:ext uri="{FF2B5EF4-FFF2-40B4-BE49-F238E27FC236}">
                      <a16:creationId xmlns:a16="http://schemas.microsoft.com/office/drawing/2014/main" id="{5E181C08-35E2-37CB-7CAC-5DF2CB04E126}"/>
                    </a:ext>
                  </a:extLst>
                </p:cNvPr>
                <p:cNvPicPr/>
                <p:nvPr/>
              </p:nvPicPr>
              <p:blipFill>
                <a:blip r:embed="rId493"/>
                <a:stretch>
                  <a:fillRect/>
                </a:stretch>
              </p:blipFill>
              <p:spPr>
                <a:xfrm>
                  <a:off x="7187271" y="3825515"/>
                  <a:ext cx="127440" cy="403549"/>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7" name="Ink 276">
                  <a:extLst>
                    <a:ext uri="{FF2B5EF4-FFF2-40B4-BE49-F238E27FC236}">
                      <a16:creationId xmlns:a16="http://schemas.microsoft.com/office/drawing/2014/main" id="{18F677EC-5D79-9C84-3E57-5C8CBECA4213}"/>
                    </a:ext>
                  </a:extLst>
                </p14:cNvPr>
                <p14:cNvContentPartPr/>
                <p14:nvPr/>
              </p14:nvContentPartPr>
              <p14:xfrm>
                <a:off x="8320191" y="3847829"/>
                <a:ext cx="160560" cy="393120"/>
              </p14:xfrm>
            </p:contentPart>
          </mc:Choice>
          <mc:Fallback xmlns="">
            <p:pic>
              <p:nvPicPr>
                <p:cNvPr id="277" name="Ink 276">
                  <a:extLst>
                    <a:ext uri="{FF2B5EF4-FFF2-40B4-BE49-F238E27FC236}">
                      <a16:creationId xmlns:a16="http://schemas.microsoft.com/office/drawing/2014/main" id="{18F677EC-5D79-9C84-3E57-5C8CBECA4213}"/>
                    </a:ext>
                  </a:extLst>
                </p:cNvPr>
                <p:cNvPicPr/>
                <p:nvPr/>
              </p:nvPicPr>
              <p:blipFill>
                <a:blip r:embed="rId495"/>
                <a:stretch>
                  <a:fillRect/>
                </a:stretch>
              </p:blipFill>
              <p:spPr>
                <a:xfrm>
                  <a:off x="8314085" y="3841709"/>
                  <a:ext cx="172773" cy="405360"/>
                </a:xfrm>
                <a:prstGeom prst="rect">
                  <a:avLst/>
                </a:prstGeom>
              </p:spPr>
            </p:pic>
          </mc:Fallback>
        </mc:AlternateContent>
      </p:grpSp>
      <p:grpSp>
        <p:nvGrpSpPr>
          <p:cNvPr id="278" name="Group 277">
            <a:extLst>
              <a:ext uri="{FF2B5EF4-FFF2-40B4-BE49-F238E27FC236}">
                <a16:creationId xmlns:a16="http://schemas.microsoft.com/office/drawing/2014/main" id="{7438CB00-5B34-A3BD-DC7D-917430810E66}"/>
              </a:ext>
            </a:extLst>
          </p:cNvPr>
          <p:cNvGrpSpPr/>
          <p:nvPr/>
        </p:nvGrpSpPr>
        <p:grpSpPr>
          <a:xfrm>
            <a:off x="6887076" y="3833210"/>
            <a:ext cx="230760" cy="211680"/>
            <a:chOff x="6688671" y="3470909"/>
            <a:chExt cx="230760" cy="211680"/>
          </a:xfrm>
        </p:grpSpPr>
        <mc:AlternateContent xmlns:mc="http://schemas.openxmlformats.org/markup-compatibility/2006" xmlns:p14="http://schemas.microsoft.com/office/powerpoint/2010/main">
          <mc:Choice Requires="p14">
            <p:contentPart p14:bwMode="auto" r:id="rId496">
              <p14:nvContentPartPr>
                <p14:cNvPr id="279" name="Ink 278">
                  <a:extLst>
                    <a:ext uri="{FF2B5EF4-FFF2-40B4-BE49-F238E27FC236}">
                      <a16:creationId xmlns:a16="http://schemas.microsoft.com/office/drawing/2014/main" id="{03822373-F0F7-F16B-AB82-C09A8335DFBC}"/>
                    </a:ext>
                  </a:extLst>
                </p14:cNvPr>
                <p14:cNvContentPartPr/>
                <p14:nvPr/>
              </p14:nvContentPartPr>
              <p14:xfrm>
                <a:off x="6688671" y="3470909"/>
                <a:ext cx="165240" cy="166320"/>
              </p14:xfrm>
            </p:contentPart>
          </mc:Choice>
          <mc:Fallback xmlns="">
            <p:pic>
              <p:nvPicPr>
                <p:cNvPr id="279" name="Ink 278">
                  <a:extLst>
                    <a:ext uri="{FF2B5EF4-FFF2-40B4-BE49-F238E27FC236}">
                      <a16:creationId xmlns:a16="http://schemas.microsoft.com/office/drawing/2014/main" id="{03822373-F0F7-F16B-AB82-C09A8335DFBC}"/>
                    </a:ext>
                  </a:extLst>
                </p:cNvPr>
                <p:cNvPicPr/>
                <p:nvPr/>
              </p:nvPicPr>
              <p:blipFill>
                <a:blip r:embed="rId497"/>
                <a:stretch>
                  <a:fillRect/>
                </a:stretch>
              </p:blipFill>
              <p:spPr>
                <a:xfrm>
                  <a:off x="6682551" y="3464789"/>
                  <a:ext cx="177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0" name="Ink 279">
                  <a:extLst>
                    <a:ext uri="{FF2B5EF4-FFF2-40B4-BE49-F238E27FC236}">
                      <a16:creationId xmlns:a16="http://schemas.microsoft.com/office/drawing/2014/main" id="{E2CFBD09-6854-07D9-50E8-29810E40465E}"/>
                    </a:ext>
                  </a:extLst>
                </p14:cNvPr>
                <p14:cNvContentPartPr/>
                <p14:nvPr/>
              </p14:nvContentPartPr>
              <p14:xfrm>
                <a:off x="6827991" y="3590069"/>
                <a:ext cx="91440" cy="92520"/>
              </p14:xfrm>
            </p:contentPart>
          </mc:Choice>
          <mc:Fallback xmlns="">
            <p:pic>
              <p:nvPicPr>
                <p:cNvPr id="280" name="Ink 279">
                  <a:extLst>
                    <a:ext uri="{FF2B5EF4-FFF2-40B4-BE49-F238E27FC236}">
                      <a16:creationId xmlns:a16="http://schemas.microsoft.com/office/drawing/2014/main" id="{E2CFBD09-6854-07D9-50E8-29810E40465E}"/>
                    </a:ext>
                  </a:extLst>
                </p:cNvPr>
                <p:cNvPicPr/>
                <p:nvPr/>
              </p:nvPicPr>
              <p:blipFill>
                <a:blip r:embed="rId499"/>
                <a:stretch>
                  <a:fillRect/>
                </a:stretch>
              </p:blipFill>
              <p:spPr>
                <a:xfrm>
                  <a:off x="6821847" y="3583949"/>
                  <a:ext cx="103728" cy="104760"/>
                </a:xfrm>
                <a:prstGeom prst="rect">
                  <a:avLst/>
                </a:prstGeom>
              </p:spPr>
            </p:pic>
          </mc:Fallback>
        </mc:AlternateContent>
      </p:grpSp>
      <p:sp>
        <p:nvSpPr>
          <p:cNvPr id="3" name="TextBox 2">
            <a:extLst>
              <a:ext uri="{FF2B5EF4-FFF2-40B4-BE49-F238E27FC236}">
                <a16:creationId xmlns:a16="http://schemas.microsoft.com/office/drawing/2014/main" id="{234C6D0D-2CDF-ACF2-9DFA-D5180CE6E8E7}"/>
              </a:ext>
            </a:extLst>
          </p:cNvPr>
          <p:cNvSpPr txBox="1"/>
          <p:nvPr/>
        </p:nvSpPr>
        <p:spPr>
          <a:xfrm>
            <a:off x="951104" y="5865366"/>
            <a:ext cx="6568188"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Kernel trick</a:t>
            </a:r>
            <a:r>
              <a:rPr lang="en-US" sz="2400" b="1" dirty="0"/>
              <a:t>: Avoiding to calculate the </a:t>
            </a:r>
            <a:r>
              <a:rPr lang="en-US" sz="2400" b="1" u="sng" dirty="0"/>
              <a:t>explicit</a:t>
            </a:r>
            <a:r>
              <a:rPr lang="en-US" sz="2400" b="1" dirty="0"/>
              <a:t> mapping! </a:t>
            </a:r>
          </a:p>
        </p:txBody>
      </p:sp>
    </p:spTree>
    <p:extLst>
      <p:ext uri="{BB962C8B-B14F-4D97-AF65-F5344CB8AC3E}">
        <p14:creationId xmlns:p14="http://schemas.microsoft.com/office/powerpoint/2010/main" val="291783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3DC5-0A25-ED17-21C2-1F564C8EB7EB}"/>
              </a:ext>
            </a:extLst>
          </p:cNvPr>
          <p:cNvSpPr>
            <a:spLocks noGrp="1"/>
          </p:cNvSpPr>
          <p:nvPr>
            <p:ph type="title"/>
          </p:nvPr>
        </p:nvSpPr>
        <p:spPr/>
        <p:txBody>
          <a:bodyPr/>
          <a:lstStyle/>
          <a:p>
            <a:r>
              <a:rPr lang="en-US" dirty="0"/>
              <a:t>How to calculate kernels on a QPU</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F56BB64-6279-93AD-39F5-EC91BCFC1175}"/>
                  </a:ext>
                </a:extLst>
              </p14:cNvPr>
              <p14:cNvContentPartPr/>
              <p14:nvPr/>
            </p14:nvContentPartPr>
            <p14:xfrm>
              <a:off x="1707096" y="3646612"/>
              <a:ext cx="774360" cy="19440"/>
            </p14:xfrm>
          </p:contentPart>
        </mc:Choice>
        <mc:Fallback xmlns="">
          <p:pic>
            <p:nvPicPr>
              <p:cNvPr id="3" name="Ink 2">
                <a:extLst>
                  <a:ext uri="{FF2B5EF4-FFF2-40B4-BE49-F238E27FC236}">
                    <a16:creationId xmlns:a16="http://schemas.microsoft.com/office/drawing/2014/main" id="{4F56BB64-6279-93AD-39F5-EC91BCFC1175}"/>
                  </a:ext>
                </a:extLst>
              </p:cNvPr>
              <p:cNvPicPr/>
              <p:nvPr/>
            </p:nvPicPr>
            <p:blipFill>
              <a:blip r:embed="rId3"/>
              <a:stretch>
                <a:fillRect/>
              </a:stretch>
            </p:blipFill>
            <p:spPr>
              <a:xfrm>
                <a:off x="1700976" y="3640492"/>
                <a:ext cx="786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047441D-DA01-40D1-0352-BD63F39BDCB3}"/>
                  </a:ext>
                </a:extLst>
              </p14:cNvPr>
              <p14:cNvContentPartPr/>
              <p14:nvPr/>
            </p14:nvContentPartPr>
            <p14:xfrm>
              <a:off x="2404416" y="2482012"/>
              <a:ext cx="1126440" cy="1341720"/>
            </p14:xfrm>
          </p:contentPart>
        </mc:Choice>
        <mc:Fallback xmlns="">
          <p:pic>
            <p:nvPicPr>
              <p:cNvPr id="4" name="Ink 3">
                <a:extLst>
                  <a:ext uri="{FF2B5EF4-FFF2-40B4-BE49-F238E27FC236}">
                    <a16:creationId xmlns:a16="http://schemas.microsoft.com/office/drawing/2014/main" id="{0047441D-DA01-40D1-0352-BD63F39BDCB3}"/>
                  </a:ext>
                </a:extLst>
              </p:cNvPr>
              <p:cNvPicPr/>
              <p:nvPr/>
            </p:nvPicPr>
            <p:blipFill>
              <a:blip r:embed="rId5"/>
              <a:stretch>
                <a:fillRect/>
              </a:stretch>
            </p:blipFill>
            <p:spPr>
              <a:xfrm>
                <a:off x="2398296" y="2475892"/>
                <a:ext cx="1138680" cy="135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5482D09-4CAD-8961-0F57-EFE83A1A9AA7}"/>
                  </a:ext>
                </a:extLst>
              </p14:cNvPr>
              <p14:cNvContentPartPr/>
              <p14:nvPr/>
            </p14:nvContentPartPr>
            <p14:xfrm>
              <a:off x="2408376" y="2456452"/>
              <a:ext cx="1120680" cy="1355400"/>
            </p14:xfrm>
          </p:contentPart>
        </mc:Choice>
        <mc:Fallback xmlns="">
          <p:pic>
            <p:nvPicPr>
              <p:cNvPr id="5" name="Ink 4">
                <a:extLst>
                  <a:ext uri="{FF2B5EF4-FFF2-40B4-BE49-F238E27FC236}">
                    <a16:creationId xmlns:a16="http://schemas.microsoft.com/office/drawing/2014/main" id="{85482D09-4CAD-8961-0F57-EFE83A1A9AA7}"/>
                  </a:ext>
                </a:extLst>
              </p:cNvPr>
              <p:cNvPicPr/>
              <p:nvPr/>
            </p:nvPicPr>
            <p:blipFill>
              <a:blip r:embed="rId7"/>
              <a:stretch>
                <a:fillRect/>
              </a:stretch>
            </p:blipFill>
            <p:spPr>
              <a:xfrm>
                <a:off x="2402258" y="2450332"/>
                <a:ext cx="1132916" cy="136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0C229E9-EEE0-4A51-D585-29C4978969F6}"/>
                  </a:ext>
                </a:extLst>
              </p14:cNvPr>
              <p14:cNvContentPartPr/>
              <p14:nvPr/>
            </p14:nvContentPartPr>
            <p14:xfrm>
              <a:off x="3748656" y="2452852"/>
              <a:ext cx="996120" cy="1364760"/>
            </p14:xfrm>
          </p:contentPart>
        </mc:Choice>
        <mc:Fallback xmlns="">
          <p:pic>
            <p:nvPicPr>
              <p:cNvPr id="6" name="Ink 5">
                <a:extLst>
                  <a:ext uri="{FF2B5EF4-FFF2-40B4-BE49-F238E27FC236}">
                    <a16:creationId xmlns:a16="http://schemas.microsoft.com/office/drawing/2014/main" id="{50C229E9-EEE0-4A51-D585-29C4978969F6}"/>
                  </a:ext>
                </a:extLst>
              </p:cNvPr>
              <p:cNvPicPr/>
              <p:nvPr/>
            </p:nvPicPr>
            <p:blipFill>
              <a:blip r:embed="rId9"/>
              <a:stretch>
                <a:fillRect/>
              </a:stretch>
            </p:blipFill>
            <p:spPr>
              <a:xfrm>
                <a:off x="3742536" y="2446732"/>
                <a:ext cx="1008360" cy="137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D4C5FA4-4F11-6566-4C5A-8235CC8F3B03}"/>
                  </a:ext>
                </a:extLst>
              </p14:cNvPr>
              <p14:cNvContentPartPr/>
              <p14:nvPr/>
            </p14:nvContentPartPr>
            <p14:xfrm>
              <a:off x="3764496" y="2453932"/>
              <a:ext cx="1015560" cy="1301040"/>
            </p14:xfrm>
          </p:contentPart>
        </mc:Choice>
        <mc:Fallback xmlns="">
          <p:pic>
            <p:nvPicPr>
              <p:cNvPr id="7" name="Ink 6">
                <a:extLst>
                  <a:ext uri="{FF2B5EF4-FFF2-40B4-BE49-F238E27FC236}">
                    <a16:creationId xmlns:a16="http://schemas.microsoft.com/office/drawing/2014/main" id="{ED4C5FA4-4F11-6566-4C5A-8235CC8F3B03}"/>
                  </a:ext>
                </a:extLst>
              </p:cNvPr>
              <p:cNvPicPr/>
              <p:nvPr/>
            </p:nvPicPr>
            <p:blipFill>
              <a:blip r:embed="rId11"/>
              <a:stretch>
                <a:fillRect/>
              </a:stretch>
            </p:blipFill>
            <p:spPr>
              <a:xfrm>
                <a:off x="3758376" y="2447814"/>
                <a:ext cx="1027800" cy="1313277"/>
              </a:xfrm>
              <a:prstGeom prst="rect">
                <a:avLst/>
              </a:prstGeom>
            </p:spPr>
          </p:pic>
        </mc:Fallback>
      </mc:AlternateContent>
      <p:grpSp>
        <p:nvGrpSpPr>
          <p:cNvPr id="8" name="Group 7">
            <a:extLst>
              <a:ext uri="{FF2B5EF4-FFF2-40B4-BE49-F238E27FC236}">
                <a16:creationId xmlns:a16="http://schemas.microsoft.com/office/drawing/2014/main" id="{21237EDB-E061-2C19-53DA-1F9FB3CE8859}"/>
              </a:ext>
            </a:extLst>
          </p:cNvPr>
          <p:cNvGrpSpPr/>
          <p:nvPr/>
        </p:nvGrpSpPr>
        <p:grpSpPr>
          <a:xfrm>
            <a:off x="1082856" y="2603332"/>
            <a:ext cx="3994920" cy="1064520"/>
            <a:chOff x="3740957" y="4338177"/>
            <a:chExt cx="3994920" cy="10645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53F3ABF-C9A2-C211-9865-898F4A98F129}"/>
                    </a:ext>
                  </a:extLst>
                </p14:cNvPr>
                <p14:cNvContentPartPr/>
                <p14:nvPr/>
              </p14:nvContentPartPr>
              <p14:xfrm>
                <a:off x="6671717" y="4596297"/>
                <a:ext cx="179640" cy="290520"/>
              </p14:xfrm>
            </p:contentPart>
          </mc:Choice>
          <mc:Fallback xmlns="">
            <p:pic>
              <p:nvPicPr>
                <p:cNvPr id="22" name="Ink 21">
                  <a:extLst>
                    <a:ext uri="{FF2B5EF4-FFF2-40B4-BE49-F238E27FC236}">
                      <a16:creationId xmlns:a16="http://schemas.microsoft.com/office/drawing/2014/main" id="{2694BF95-186E-068F-06E2-AEBA5406A000}"/>
                    </a:ext>
                  </a:extLst>
                </p:cNvPr>
                <p:cNvPicPr/>
                <p:nvPr/>
              </p:nvPicPr>
              <p:blipFill>
                <a:blip r:embed="rId30"/>
                <a:stretch>
                  <a:fillRect/>
                </a:stretch>
              </p:blipFill>
              <p:spPr>
                <a:xfrm>
                  <a:off x="6665597" y="4590177"/>
                  <a:ext cx="1918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Ink 9">
                  <a:extLst>
                    <a:ext uri="{FF2B5EF4-FFF2-40B4-BE49-F238E27FC236}">
                      <a16:creationId xmlns:a16="http://schemas.microsoft.com/office/drawing/2014/main" id="{156D11A5-AC4A-51CB-7DE0-AFE5DC0DE4E9}"/>
                    </a:ext>
                  </a:extLst>
                </p14:cNvPr>
                <p14:cNvContentPartPr/>
                <p14:nvPr/>
              </p14:nvContentPartPr>
              <p14:xfrm>
                <a:off x="6833357" y="4432497"/>
                <a:ext cx="18000" cy="219600"/>
              </p14:xfrm>
            </p:contentPart>
          </mc:Choice>
          <mc:Fallback xmlns="">
            <p:pic>
              <p:nvPicPr>
                <p:cNvPr id="23" name="Ink 22">
                  <a:extLst>
                    <a:ext uri="{FF2B5EF4-FFF2-40B4-BE49-F238E27FC236}">
                      <a16:creationId xmlns:a16="http://schemas.microsoft.com/office/drawing/2014/main" id="{19E8462E-950E-7496-3FFD-8A0C5AA91132}"/>
                    </a:ext>
                  </a:extLst>
                </p:cNvPr>
                <p:cNvPicPr/>
                <p:nvPr/>
              </p:nvPicPr>
              <p:blipFill>
                <a:blip r:embed="rId32"/>
                <a:stretch>
                  <a:fillRect/>
                </a:stretch>
              </p:blipFill>
              <p:spPr>
                <a:xfrm>
                  <a:off x="6827237" y="4426367"/>
                  <a:ext cx="30240" cy="2318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Ink 10">
                  <a:extLst>
                    <a:ext uri="{FF2B5EF4-FFF2-40B4-BE49-F238E27FC236}">
                      <a16:creationId xmlns:a16="http://schemas.microsoft.com/office/drawing/2014/main" id="{19F7DE42-AECC-E5A2-CACE-1ACB5D75D20B}"/>
                    </a:ext>
                  </a:extLst>
                </p14:cNvPr>
                <p14:cNvContentPartPr/>
                <p14:nvPr/>
              </p14:nvContentPartPr>
              <p14:xfrm>
                <a:off x="6786917" y="4492977"/>
                <a:ext cx="109800" cy="9000"/>
              </p14:xfrm>
            </p:contentPart>
          </mc:Choice>
          <mc:Fallback xmlns="">
            <p:pic>
              <p:nvPicPr>
                <p:cNvPr id="24" name="Ink 23">
                  <a:extLst>
                    <a:ext uri="{FF2B5EF4-FFF2-40B4-BE49-F238E27FC236}">
                      <a16:creationId xmlns:a16="http://schemas.microsoft.com/office/drawing/2014/main" id="{889417BB-2BFF-235D-BC80-AA6BBE896358}"/>
                    </a:ext>
                  </a:extLst>
                </p:cNvPr>
                <p:cNvPicPr/>
                <p:nvPr/>
              </p:nvPicPr>
              <p:blipFill>
                <a:blip r:embed="rId34"/>
                <a:stretch>
                  <a:fillRect/>
                </a:stretch>
              </p:blipFill>
              <p:spPr>
                <a:xfrm>
                  <a:off x="6780817" y="4486857"/>
                  <a:ext cx="122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Ink 11">
                  <a:extLst>
                    <a:ext uri="{FF2B5EF4-FFF2-40B4-BE49-F238E27FC236}">
                      <a16:creationId xmlns:a16="http://schemas.microsoft.com/office/drawing/2014/main" id="{85344647-83DA-FE76-3E6B-3CB555614B4D}"/>
                    </a:ext>
                  </a:extLst>
                </p14:cNvPr>
                <p14:cNvContentPartPr/>
                <p14:nvPr/>
              </p14:nvContentPartPr>
              <p14:xfrm>
                <a:off x="6660197" y="4491177"/>
                <a:ext cx="74520" cy="47160"/>
              </p14:xfrm>
            </p:contentPart>
          </mc:Choice>
          <mc:Fallback xmlns="">
            <p:pic>
              <p:nvPicPr>
                <p:cNvPr id="25" name="Ink 24">
                  <a:extLst>
                    <a:ext uri="{FF2B5EF4-FFF2-40B4-BE49-F238E27FC236}">
                      <a16:creationId xmlns:a16="http://schemas.microsoft.com/office/drawing/2014/main" id="{8FA33125-1F06-23D7-A5FE-C5F6352C6336}"/>
                    </a:ext>
                  </a:extLst>
                </p:cNvPr>
                <p:cNvPicPr/>
                <p:nvPr/>
              </p:nvPicPr>
              <p:blipFill>
                <a:blip r:embed="rId36"/>
                <a:stretch>
                  <a:fillRect/>
                </a:stretch>
              </p:blipFill>
              <p:spPr>
                <a:xfrm>
                  <a:off x="6654047" y="4485057"/>
                  <a:ext cx="86819"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Ink 12">
                  <a:extLst>
                    <a:ext uri="{FF2B5EF4-FFF2-40B4-BE49-F238E27FC236}">
                      <a16:creationId xmlns:a16="http://schemas.microsoft.com/office/drawing/2014/main" id="{9B346206-4D35-88CD-4D3E-78B9A5417885}"/>
                    </a:ext>
                  </a:extLst>
                </p14:cNvPr>
                <p14:cNvContentPartPr/>
                <p14:nvPr/>
              </p14:nvContentPartPr>
              <p14:xfrm>
                <a:off x="6882317" y="4762257"/>
                <a:ext cx="138960" cy="241920"/>
              </p14:xfrm>
            </p:contentPart>
          </mc:Choice>
          <mc:Fallback xmlns="">
            <p:pic>
              <p:nvPicPr>
                <p:cNvPr id="26" name="Ink 25">
                  <a:extLst>
                    <a:ext uri="{FF2B5EF4-FFF2-40B4-BE49-F238E27FC236}">
                      <a16:creationId xmlns:a16="http://schemas.microsoft.com/office/drawing/2014/main" id="{F02A8ED7-CCF0-ED10-3DDD-66466C1964D6}"/>
                    </a:ext>
                  </a:extLst>
                </p:cNvPr>
                <p:cNvPicPr/>
                <p:nvPr/>
              </p:nvPicPr>
              <p:blipFill>
                <a:blip r:embed="rId38"/>
                <a:stretch>
                  <a:fillRect/>
                </a:stretch>
              </p:blipFill>
              <p:spPr>
                <a:xfrm>
                  <a:off x="6876197" y="4756137"/>
                  <a:ext cx="151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Ink 13">
                  <a:extLst>
                    <a:ext uri="{FF2B5EF4-FFF2-40B4-BE49-F238E27FC236}">
                      <a16:creationId xmlns:a16="http://schemas.microsoft.com/office/drawing/2014/main" id="{9B54A48D-2B71-8B28-E7D3-0778EB6537D4}"/>
                    </a:ext>
                  </a:extLst>
                </p14:cNvPr>
                <p14:cNvContentPartPr/>
                <p14:nvPr/>
              </p14:nvContentPartPr>
              <p14:xfrm>
                <a:off x="7059077" y="4617177"/>
                <a:ext cx="60840" cy="194400"/>
              </p14:xfrm>
            </p:contentPart>
          </mc:Choice>
          <mc:Fallback xmlns="">
            <p:pic>
              <p:nvPicPr>
                <p:cNvPr id="27" name="Ink 26">
                  <a:extLst>
                    <a:ext uri="{FF2B5EF4-FFF2-40B4-BE49-F238E27FC236}">
                      <a16:creationId xmlns:a16="http://schemas.microsoft.com/office/drawing/2014/main" id="{4956A5AA-0EA4-6A16-4EBA-28D26E626CC5}"/>
                    </a:ext>
                  </a:extLst>
                </p:cNvPr>
                <p:cNvPicPr/>
                <p:nvPr/>
              </p:nvPicPr>
              <p:blipFill>
                <a:blip r:embed="rId40"/>
                <a:stretch>
                  <a:fillRect/>
                </a:stretch>
              </p:blipFill>
              <p:spPr>
                <a:xfrm>
                  <a:off x="7052957" y="4611046"/>
                  <a:ext cx="73080" cy="20666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Ink 14">
                  <a:extLst>
                    <a:ext uri="{FF2B5EF4-FFF2-40B4-BE49-F238E27FC236}">
                      <a16:creationId xmlns:a16="http://schemas.microsoft.com/office/drawing/2014/main" id="{1B44D11E-C58F-F7C3-3509-7CD5440D5DAB}"/>
                    </a:ext>
                  </a:extLst>
                </p14:cNvPr>
                <p14:cNvContentPartPr/>
                <p14:nvPr/>
              </p14:nvContentPartPr>
              <p14:xfrm>
                <a:off x="7141517" y="4667217"/>
                <a:ext cx="66600" cy="106920"/>
              </p14:xfrm>
            </p:contentPart>
          </mc:Choice>
          <mc:Fallback xmlns="">
            <p:pic>
              <p:nvPicPr>
                <p:cNvPr id="28" name="Ink 27">
                  <a:extLst>
                    <a:ext uri="{FF2B5EF4-FFF2-40B4-BE49-F238E27FC236}">
                      <a16:creationId xmlns:a16="http://schemas.microsoft.com/office/drawing/2014/main" id="{59346DBE-6686-825F-2394-D289E5FD8644}"/>
                    </a:ext>
                  </a:extLst>
                </p:cNvPr>
                <p:cNvPicPr/>
                <p:nvPr/>
              </p:nvPicPr>
              <p:blipFill>
                <a:blip r:embed="rId42"/>
                <a:stretch>
                  <a:fillRect/>
                </a:stretch>
              </p:blipFill>
              <p:spPr>
                <a:xfrm>
                  <a:off x="7135397" y="4661076"/>
                  <a:ext cx="78840" cy="11920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Ink 15">
                  <a:extLst>
                    <a:ext uri="{FF2B5EF4-FFF2-40B4-BE49-F238E27FC236}">
                      <a16:creationId xmlns:a16="http://schemas.microsoft.com/office/drawing/2014/main" id="{1B2A8FCC-0B1C-B919-F8B2-607C3451CB22}"/>
                    </a:ext>
                  </a:extLst>
                </p14:cNvPr>
                <p14:cNvContentPartPr/>
                <p14:nvPr/>
              </p14:nvContentPartPr>
              <p14:xfrm>
                <a:off x="7118117" y="4674057"/>
                <a:ext cx="74880" cy="116640"/>
              </p14:xfrm>
            </p:contentPart>
          </mc:Choice>
          <mc:Fallback xmlns="">
            <p:pic>
              <p:nvPicPr>
                <p:cNvPr id="29" name="Ink 28">
                  <a:extLst>
                    <a:ext uri="{FF2B5EF4-FFF2-40B4-BE49-F238E27FC236}">
                      <a16:creationId xmlns:a16="http://schemas.microsoft.com/office/drawing/2014/main" id="{F42BB48A-83BF-5E6B-896B-38ADEA281F58}"/>
                    </a:ext>
                  </a:extLst>
                </p:cNvPr>
                <p:cNvPicPr/>
                <p:nvPr/>
              </p:nvPicPr>
              <p:blipFill>
                <a:blip r:embed="rId44"/>
                <a:stretch>
                  <a:fillRect/>
                </a:stretch>
              </p:blipFill>
              <p:spPr>
                <a:xfrm>
                  <a:off x="7111997" y="4667937"/>
                  <a:ext cx="87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 name="Ink 16">
                  <a:extLst>
                    <a:ext uri="{FF2B5EF4-FFF2-40B4-BE49-F238E27FC236}">
                      <a16:creationId xmlns:a16="http://schemas.microsoft.com/office/drawing/2014/main" id="{08D35BC1-44C9-DE1F-DB3B-E47DB7074CBC}"/>
                    </a:ext>
                  </a:extLst>
                </p14:cNvPr>
                <p14:cNvContentPartPr/>
                <p14:nvPr/>
              </p14:nvContentPartPr>
              <p14:xfrm>
                <a:off x="7123877" y="4638057"/>
                <a:ext cx="114480" cy="124560"/>
              </p14:xfrm>
            </p:contentPart>
          </mc:Choice>
          <mc:Fallback xmlns="">
            <p:pic>
              <p:nvPicPr>
                <p:cNvPr id="30" name="Ink 29">
                  <a:extLst>
                    <a:ext uri="{FF2B5EF4-FFF2-40B4-BE49-F238E27FC236}">
                      <a16:creationId xmlns:a16="http://schemas.microsoft.com/office/drawing/2014/main" id="{9426F2EA-3789-1FC9-0CA1-9A7A6DEBA610}"/>
                    </a:ext>
                  </a:extLst>
                </p:cNvPr>
                <p:cNvPicPr/>
                <p:nvPr/>
              </p:nvPicPr>
              <p:blipFill>
                <a:blip r:embed="rId46"/>
                <a:stretch>
                  <a:fillRect/>
                </a:stretch>
              </p:blipFill>
              <p:spPr>
                <a:xfrm>
                  <a:off x="7117757" y="4631937"/>
                  <a:ext cx="126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8" name="Ink 17">
                  <a:extLst>
                    <a:ext uri="{FF2B5EF4-FFF2-40B4-BE49-F238E27FC236}">
                      <a16:creationId xmlns:a16="http://schemas.microsoft.com/office/drawing/2014/main" id="{4284BE3D-AB07-C7F2-694B-BC1955FCEC05}"/>
                    </a:ext>
                  </a:extLst>
                </p14:cNvPr>
                <p14:cNvContentPartPr/>
                <p14:nvPr/>
              </p14:nvContentPartPr>
              <p14:xfrm>
                <a:off x="7268237" y="4595217"/>
                <a:ext cx="8280" cy="98280"/>
              </p14:xfrm>
            </p:contentPart>
          </mc:Choice>
          <mc:Fallback xmlns="">
            <p:pic>
              <p:nvPicPr>
                <p:cNvPr id="31" name="Ink 30">
                  <a:extLst>
                    <a:ext uri="{FF2B5EF4-FFF2-40B4-BE49-F238E27FC236}">
                      <a16:creationId xmlns:a16="http://schemas.microsoft.com/office/drawing/2014/main" id="{729DE438-A6B6-53A1-ACCD-B38690C5CD67}"/>
                    </a:ext>
                  </a:extLst>
                </p:cNvPr>
                <p:cNvPicPr/>
                <p:nvPr/>
              </p:nvPicPr>
              <p:blipFill>
                <a:blip r:embed="rId48"/>
                <a:stretch>
                  <a:fillRect/>
                </a:stretch>
              </p:blipFill>
              <p:spPr>
                <a:xfrm>
                  <a:off x="7262117" y="4589097"/>
                  <a:ext cx="20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9" name="Ink 18">
                  <a:extLst>
                    <a:ext uri="{FF2B5EF4-FFF2-40B4-BE49-F238E27FC236}">
                      <a16:creationId xmlns:a16="http://schemas.microsoft.com/office/drawing/2014/main" id="{E38C4FB7-C6F5-A5BA-719E-E7EF3E5E82D4}"/>
                    </a:ext>
                  </a:extLst>
                </p14:cNvPr>
                <p14:cNvContentPartPr/>
                <p14:nvPr/>
              </p14:nvContentPartPr>
              <p14:xfrm>
                <a:off x="7289477" y="4553457"/>
                <a:ext cx="60840" cy="294480"/>
              </p14:xfrm>
            </p:contentPart>
          </mc:Choice>
          <mc:Fallback xmlns="">
            <p:pic>
              <p:nvPicPr>
                <p:cNvPr id="32" name="Ink 31">
                  <a:extLst>
                    <a:ext uri="{FF2B5EF4-FFF2-40B4-BE49-F238E27FC236}">
                      <a16:creationId xmlns:a16="http://schemas.microsoft.com/office/drawing/2014/main" id="{BBC2B26F-B587-4BEF-429A-C88EC2306FAA}"/>
                    </a:ext>
                  </a:extLst>
                </p:cNvPr>
                <p:cNvPicPr/>
                <p:nvPr/>
              </p:nvPicPr>
              <p:blipFill>
                <a:blip r:embed="rId50"/>
                <a:stretch>
                  <a:fillRect/>
                </a:stretch>
              </p:blipFill>
              <p:spPr>
                <a:xfrm>
                  <a:off x="7283357" y="4547337"/>
                  <a:ext cx="730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 name="Ink 19">
                  <a:extLst>
                    <a:ext uri="{FF2B5EF4-FFF2-40B4-BE49-F238E27FC236}">
                      <a16:creationId xmlns:a16="http://schemas.microsoft.com/office/drawing/2014/main" id="{6DD21016-7F82-16B5-547C-188595498ED1}"/>
                    </a:ext>
                  </a:extLst>
                </p14:cNvPr>
                <p14:cNvContentPartPr/>
                <p14:nvPr/>
              </p14:nvContentPartPr>
              <p14:xfrm>
                <a:off x="4236317" y="4374177"/>
                <a:ext cx="851400" cy="15120"/>
              </p14:xfrm>
            </p:contentPart>
          </mc:Choice>
          <mc:Fallback xmlns="">
            <p:pic>
              <p:nvPicPr>
                <p:cNvPr id="33" name="Ink 32">
                  <a:extLst>
                    <a:ext uri="{FF2B5EF4-FFF2-40B4-BE49-F238E27FC236}">
                      <a16:creationId xmlns:a16="http://schemas.microsoft.com/office/drawing/2014/main" id="{87219116-ACD3-EB4E-39FE-D2B99B9056ED}"/>
                    </a:ext>
                  </a:extLst>
                </p:cNvPr>
                <p:cNvPicPr/>
                <p:nvPr/>
              </p:nvPicPr>
              <p:blipFill>
                <a:blip r:embed="rId52"/>
                <a:stretch>
                  <a:fillRect/>
                </a:stretch>
              </p:blipFill>
              <p:spPr>
                <a:xfrm>
                  <a:off x="4230197" y="4368057"/>
                  <a:ext cx="86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 name="Ink 20">
                  <a:extLst>
                    <a:ext uri="{FF2B5EF4-FFF2-40B4-BE49-F238E27FC236}">
                      <a16:creationId xmlns:a16="http://schemas.microsoft.com/office/drawing/2014/main" id="{6633D4B6-9794-9736-B1F4-26BE78A973F6}"/>
                    </a:ext>
                  </a:extLst>
                </p14:cNvPr>
                <p14:cNvContentPartPr/>
                <p14:nvPr/>
              </p14:nvContentPartPr>
              <p14:xfrm>
                <a:off x="4249997" y="4646697"/>
                <a:ext cx="837720" cy="23400"/>
              </p14:xfrm>
            </p:contentPart>
          </mc:Choice>
          <mc:Fallback xmlns="">
            <p:pic>
              <p:nvPicPr>
                <p:cNvPr id="34" name="Ink 33">
                  <a:extLst>
                    <a:ext uri="{FF2B5EF4-FFF2-40B4-BE49-F238E27FC236}">
                      <a16:creationId xmlns:a16="http://schemas.microsoft.com/office/drawing/2014/main" id="{CF713FB6-3362-3753-476D-BBF4D89E393B}"/>
                    </a:ext>
                  </a:extLst>
                </p:cNvPr>
                <p:cNvPicPr/>
                <p:nvPr/>
              </p:nvPicPr>
              <p:blipFill>
                <a:blip r:embed="rId54"/>
                <a:stretch>
                  <a:fillRect/>
                </a:stretch>
              </p:blipFill>
              <p:spPr>
                <a:xfrm>
                  <a:off x="4243877" y="4640577"/>
                  <a:ext cx="849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2" name="Ink 21">
                  <a:extLst>
                    <a:ext uri="{FF2B5EF4-FFF2-40B4-BE49-F238E27FC236}">
                      <a16:creationId xmlns:a16="http://schemas.microsoft.com/office/drawing/2014/main" id="{4EEC965E-E3C0-81D2-FF9F-7535108D4DBF}"/>
                    </a:ext>
                  </a:extLst>
                </p14:cNvPr>
                <p14:cNvContentPartPr/>
                <p14:nvPr/>
              </p14:nvContentPartPr>
              <p14:xfrm>
                <a:off x="4318397" y="4909497"/>
                <a:ext cx="824400" cy="16920"/>
              </p14:xfrm>
            </p:contentPart>
          </mc:Choice>
          <mc:Fallback xmlns="">
            <p:pic>
              <p:nvPicPr>
                <p:cNvPr id="35" name="Ink 34">
                  <a:extLst>
                    <a:ext uri="{FF2B5EF4-FFF2-40B4-BE49-F238E27FC236}">
                      <a16:creationId xmlns:a16="http://schemas.microsoft.com/office/drawing/2014/main" id="{7B0DB0FB-D972-30DB-6B34-E81B6B164FED}"/>
                    </a:ext>
                  </a:extLst>
                </p:cNvPr>
                <p:cNvPicPr/>
                <p:nvPr/>
              </p:nvPicPr>
              <p:blipFill>
                <a:blip r:embed="rId56"/>
                <a:stretch>
                  <a:fillRect/>
                </a:stretch>
              </p:blipFill>
              <p:spPr>
                <a:xfrm>
                  <a:off x="4312280" y="4903244"/>
                  <a:ext cx="836635" cy="2942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 name="Ink 22">
                  <a:extLst>
                    <a:ext uri="{FF2B5EF4-FFF2-40B4-BE49-F238E27FC236}">
                      <a16:creationId xmlns:a16="http://schemas.microsoft.com/office/drawing/2014/main" id="{7C5C84BD-6694-FAE1-62F4-7FFF73598323}"/>
                    </a:ext>
                  </a:extLst>
                </p14:cNvPr>
                <p14:cNvContentPartPr/>
                <p14:nvPr/>
              </p14:nvContentPartPr>
              <p14:xfrm>
                <a:off x="4713677" y="5088057"/>
                <a:ext cx="2160" cy="14040"/>
              </p14:xfrm>
            </p:contentPart>
          </mc:Choice>
          <mc:Fallback xmlns="">
            <p:pic>
              <p:nvPicPr>
                <p:cNvPr id="36" name="Ink 35">
                  <a:extLst>
                    <a:ext uri="{FF2B5EF4-FFF2-40B4-BE49-F238E27FC236}">
                      <a16:creationId xmlns:a16="http://schemas.microsoft.com/office/drawing/2014/main" id="{995913B0-63E9-8167-4EE0-6A8C7033ECC2}"/>
                    </a:ext>
                  </a:extLst>
                </p:cNvPr>
                <p:cNvPicPr/>
                <p:nvPr/>
              </p:nvPicPr>
              <p:blipFill>
                <a:blip r:embed="rId58"/>
                <a:stretch>
                  <a:fillRect/>
                </a:stretch>
              </p:blipFill>
              <p:spPr>
                <a:xfrm>
                  <a:off x="4707557" y="5081937"/>
                  <a:ext cx="14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 name="Ink 23">
                  <a:extLst>
                    <a:ext uri="{FF2B5EF4-FFF2-40B4-BE49-F238E27FC236}">
                      <a16:creationId xmlns:a16="http://schemas.microsoft.com/office/drawing/2014/main" id="{1FB682F1-4866-6B9C-6B67-48D39D736B91}"/>
                    </a:ext>
                  </a:extLst>
                </p14:cNvPr>
                <p14:cNvContentPartPr/>
                <p14:nvPr/>
              </p14:nvContentPartPr>
              <p14:xfrm>
                <a:off x="4717997" y="5157177"/>
                <a:ext cx="2160" cy="2520"/>
              </p14:xfrm>
            </p:contentPart>
          </mc:Choice>
          <mc:Fallback xmlns="">
            <p:pic>
              <p:nvPicPr>
                <p:cNvPr id="37" name="Ink 36">
                  <a:extLst>
                    <a:ext uri="{FF2B5EF4-FFF2-40B4-BE49-F238E27FC236}">
                      <a16:creationId xmlns:a16="http://schemas.microsoft.com/office/drawing/2014/main" id="{4B402E43-386D-9008-7DDD-16A0C3FC32A7}"/>
                    </a:ext>
                  </a:extLst>
                </p:cNvPr>
                <p:cNvPicPr/>
                <p:nvPr/>
              </p:nvPicPr>
              <p:blipFill>
                <a:blip r:embed="rId60"/>
                <a:stretch>
                  <a:fillRect/>
                </a:stretch>
              </p:blipFill>
              <p:spPr>
                <a:xfrm>
                  <a:off x="4710653" y="5151057"/>
                  <a:ext cx="16848"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 name="Ink 24">
                  <a:extLst>
                    <a:ext uri="{FF2B5EF4-FFF2-40B4-BE49-F238E27FC236}">
                      <a16:creationId xmlns:a16="http://schemas.microsoft.com/office/drawing/2014/main" id="{BFB91BB4-CEA0-0DB1-0796-139F640C9AB8}"/>
                    </a:ext>
                  </a:extLst>
                </p14:cNvPr>
                <p14:cNvContentPartPr/>
                <p14:nvPr/>
              </p14:nvContentPartPr>
              <p14:xfrm>
                <a:off x="4710077" y="5246817"/>
                <a:ext cx="360" cy="360"/>
              </p14:xfrm>
            </p:contentPart>
          </mc:Choice>
          <mc:Fallback xmlns="">
            <p:pic>
              <p:nvPicPr>
                <p:cNvPr id="38" name="Ink 37">
                  <a:extLst>
                    <a:ext uri="{FF2B5EF4-FFF2-40B4-BE49-F238E27FC236}">
                      <a16:creationId xmlns:a16="http://schemas.microsoft.com/office/drawing/2014/main" id="{267E0D1F-CA73-C91E-577E-1C03F180D45B}"/>
                    </a:ext>
                  </a:extLst>
                </p:cNvPr>
                <p:cNvPicPr/>
                <p:nvPr/>
              </p:nvPicPr>
              <p:blipFill>
                <a:blip r:embed="rId62"/>
                <a:stretch>
                  <a:fillRect/>
                </a:stretch>
              </p:blipFill>
              <p:spPr>
                <a:xfrm>
                  <a:off x="4703957" y="524069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Ink 25">
                  <a:extLst>
                    <a:ext uri="{FF2B5EF4-FFF2-40B4-BE49-F238E27FC236}">
                      <a16:creationId xmlns:a16="http://schemas.microsoft.com/office/drawing/2014/main" id="{F2B2EE5D-4624-7A65-2B5A-5CEEDC44D5C1}"/>
                    </a:ext>
                  </a:extLst>
                </p14:cNvPr>
                <p14:cNvContentPartPr/>
                <p14:nvPr/>
              </p14:nvContentPartPr>
              <p14:xfrm>
                <a:off x="5360597" y="4651377"/>
                <a:ext cx="199080" cy="285840"/>
              </p14:xfrm>
            </p:contentPart>
          </mc:Choice>
          <mc:Fallback xmlns="">
            <p:pic>
              <p:nvPicPr>
                <p:cNvPr id="39" name="Ink 38">
                  <a:extLst>
                    <a:ext uri="{FF2B5EF4-FFF2-40B4-BE49-F238E27FC236}">
                      <a16:creationId xmlns:a16="http://schemas.microsoft.com/office/drawing/2014/main" id="{D0F48B7D-A310-E7B6-4B3D-62B498B6166F}"/>
                    </a:ext>
                  </a:extLst>
                </p:cNvPr>
                <p:cNvPicPr/>
                <p:nvPr/>
              </p:nvPicPr>
              <p:blipFill>
                <a:blip r:embed="rId64"/>
                <a:stretch>
                  <a:fillRect/>
                </a:stretch>
              </p:blipFill>
              <p:spPr>
                <a:xfrm>
                  <a:off x="5354477" y="4645257"/>
                  <a:ext cx="2113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 name="Ink 26">
                  <a:extLst>
                    <a:ext uri="{FF2B5EF4-FFF2-40B4-BE49-F238E27FC236}">
                      <a16:creationId xmlns:a16="http://schemas.microsoft.com/office/drawing/2014/main" id="{C99DC5CA-A863-1033-A5FE-E3871A63E7F2}"/>
                    </a:ext>
                  </a:extLst>
                </p14:cNvPr>
                <p14:cNvContentPartPr/>
                <p14:nvPr/>
              </p14:nvContentPartPr>
              <p14:xfrm>
                <a:off x="5387957" y="4516737"/>
                <a:ext cx="81720" cy="93960"/>
              </p14:xfrm>
            </p:contentPart>
          </mc:Choice>
          <mc:Fallback xmlns="">
            <p:pic>
              <p:nvPicPr>
                <p:cNvPr id="40" name="Ink 39">
                  <a:extLst>
                    <a:ext uri="{FF2B5EF4-FFF2-40B4-BE49-F238E27FC236}">
                      <a16:creationId xmlns:a16="http://schemas.microsoft.com/office/drawing/2014/main" id="{78598A87-3746-5E64-8DF7-7357479A7120}"/>
                    </a:ext>
                  </a:extLst>
                </p:cNvPr>
                <p:cNvPicPr/>
                <p:nvPr/>
              </p:nvPicPr>
              <p:blipFill>
                <a:blip r:embed="rId66"/>
                <a:stretch>
                  <a:fillRect/>
                </a:stretch>
              </p:blipFill>
              <p:spPr>
                <a:xfrm>
                  <a:off x="5381837" y="4510617"/>
                  <a:ext cx="9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Ink 27">
                  <a:extLst>
                    <a:ext uri="{FF2B5EF4-FFF2-40B4-BE49-F238E27FC236}">
                      <a16:creationId xmlns:a16="http://schemas.microsoft.com/office/drawing/2014/main" id="{E4854941-2EBC-CC5C-395D-039D63224D66}"/>
                    </a:ext>
                  </a:extLst>
                </p14:cNvPr>
                <p14:cNvContentPartPr/>
                <p14:nvPr/>
              </p14:nvContentPartPr>
              <p14:xfrm>
                <a:off x="5588477" y="4777737"/>
                <a:ext cx="134640" cy="261000"/>
              </p14:xfrm>
            </p:contentPart>
          </mc:Choice>
          <mc:Fallback xmlns="">
            <p:pic>
              <p:nvPicPr>
                <p:cNvPr id="41" name="Ink 40">
                  <a:extLst>
                    <a:ext uri="{FF2B5EF4-FFF2-40B4-BE49-F238E27FC236}">
                      <a16:creationId xmlns:a16="http://schemas.microsoft.com/office/drawing/2014/main" id="{71EA657F-F757-E0EE-5E4E-D7693C20CD98}"/>
                    </a:ext>
                  </a:extLst>
                </p:cNvPr>
                <p:cNvPicPr/>
                <p:nvPr/>
              </p:nvPicPr>
              <p:blipFill>
                <a:blip r:embed="rId68"/>
                <a:stretch>
                  <a:fillRect/>
                </a:stretch>
              </p:blipFill>
              <p:spPr>
                <a:xfrm>
                  <a:off x="5582357" y="4771617"/>
                  <a:ext cx="1468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Ink 28">
                  <a:extLst>
                    <a:ext uri="{FF2B5EF4-FFF2-40B4-BE49-F238E27FC236}">
                      <a16:creationId xmlns:a16="http://schemas.microsoft.com/office/drawing/2014/main" id="{2F0ACD99-A07E-9482-23DB-53864B20D1A4}"/>
                    </a:ext>
                  </a:extLst>
                </p14:cNvPr>
                <p14:cNvContentPartPr/>
                <p14:nvPr/>
              </p14:nvContentPartPr>
              <p14:xfrm>
                <a:off x="5757317" y="4634457"/>
                <a:ext cx="84240" cy="221040"/>
              </p14:xfrm>
            </p:contentPart>
          </mc:Choice>
          <mc:Fallback xmlns="">
            <p:pic>
              <p:nvPicPr>
                <p:cNvPr id="42" name="Ink 41">
                  <a:extLst>
                    <a:ext uri="{FF2B5EF4-FFF2-40B4-BE49-F238E27FC236}">
                      <a16:creationId xmlns:a16="http://schemas.microsoft.com/office/drawing/2014/main" id="{5976065A-13FE-1563-0952-5C1CC3703BF5}"/>
                    </a:ext>
                  </a:extLst>
                </p:cNvPr>
                <p:cNvPicPr/>
                <p:nvPr/>
              </p:nvPicPr>
              <p:blipFill>
                <a:blip r:embed="rId70"/>
                <a:stretch>
                  <a:fillRect/>
                </a:stretch>
              </p:blipFill>
              <p:spPr>
                <a:xfrm>
                  <a:off x="5751197" y="4628337"/>
                  <a:ext cx="96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Ink 29">
                  <a:extLst>
                    <a:ext uri="{FF2B5EF4-FFF2-40B4-BE49-F238E27FC236}">
                      <a16:creationId xmlns:a16="http://schemas.microsoft.com/office/drawing/2014/main" id="{1F1DC816-0590-840B-0539-E8F343B01BC5}"/>
                    </a:ext>
                  </a:extLst>
                </p14:cNvPr>
                <p14:cNvContentPartPr/>
                <p14:nvPr/>
              </p14:nvContentPartPr>
              <p14:xfrm>
                <a:off x="5837957" y="4688097"/>
                <a:ext cx="60840" cy="105480"/>
              </p14:xfrm>
            </p:contentPart>
          </mc:Choice>
          <mc:Fallback xmlns="">
            <p:pic>
              <p:nvPicPr>
                <p:cNvPr id="43" name="Ink 42">
                  <a:extLst>
                    <a:ext uri="{FF2B5EF4-FFF2-40B4-BE49-F238E27FC236}">
                      <a16:creationId xmlns:a16="http://schemas.microsoft.com/office/drawing/2014/main" id="{EAEDB33C-C76E-0727-058A-FE8710499D4E}"/>
                    </a:ext>
                  </a:extLst>
                </p:cNvPr>
                <p:cNvPicPr/>
                <p:nvPr/>
              </p:nvPicPr>
              <p:blipFill>
                <a:blip r:embed="rId72"/>
                <a:stretch>
                  <a:fillRect/>
                </a:stretch>
              </p:blipFill>
              <p:spPr>
                <a:xfrm>
                  <a:off x="5831801" y="4681977"/>
                  <a:ext cx="73153"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Ink 30">
                  <a:extLst>
                    <a:ext uri="{FF2B5EF4-FFF2-40B4-BE49-F238E27FC236}">
                      <a16:creationId xmlns:a16="http://schemas.microsoft.com/office/drawing/2014/main" id="{FC25A5E8-9769-129D-CF25-242F8956D278}"/>
                    </a:ext>
                  </a:extLst>
                </p14:cNvPr>
                <p14:cNvContentPartPr/>
                <p14:nvPr/>
              </p14:nvContentPartPr>
              <p14:xfrm>
                <a:off x="5845517" y="4667217"/>
                <a:ext cx="51120" cy="116640"/>
              </p14:xfrm>
            </p:contentPart>
          </mc:Choice>
          <mc:Fallback xmlns="">
            <p:pic>
              <p:nvPicPr>
                <p:cNvPr id="44" name="Ink 43">
                  <a:extLst>
                    <a:ext uri="{FF2B5EF4-FFF2-40B4-BE49-F238E27FC236}">
                      <a16:creationId xmlns:a16="http://schemas.microsoft.com/office/drawing/2014/main" id="{44B1A019-8A59-BFA9-3B73-18D768B0984A}"/>
                    </a:ext>
                  </a:extLst>
                </p:cNvPr>
                <p:cNvPicPr/>
                <p:nvPr/>
              </p:nvPicPr>
              <p:blipFill>
                <a:blip r:embed="rId74"/>
                <a:stretch>
                  <a:fillRect/>
                </a:stretch>
              </p:blipFill>
              <p:spPr>
                <a:xfrm>
                  <a:off x="5839397" y="4661097"/>
                  <a:ext cx="63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Ink 31">
                  <a:extLst>
                    <a:ext uri="{FF2B5EF4-FFF2-40B4-BE49-F238E27FC236}">
                      <a16:creationId xmlns:a16="http://schemas.microsoft.com/office/drawing/2014/main" id="{E1A0EFB1-D81A-CECA-C013-BFC03120FF23}"/>
                    </a:ext>
                  </a:extLst>
                </p14:cNvPr>
                <p14:cNvContentPartPr/>
                <p14:nvPr/>
              </p14:nvContentPartPr>
              <p14:xfrm>
                <a:off x="5822477" y="4686657"/>
                <a:ext cx="105480" cy="115560"/>
              </p14:xfrm>
            </p:contentPart>
          </mc:Choice>
          <mc:Fallback xmlns="">
            <p:pic>
              <p:nvPicPr>
                <p:cNvPr id="45" name="Ink 44">
                  <a:extLst>
                    <a:ext uri="{FF2B5EF4-FFF2-40B4-BE49-F238E27FC236}">
                      <a16:creationId xmlns:a16="http://schemas.microsoft.com/office/drawing/2014/main" id="{A36E7FCA-69A8-7E6C-D9E3-6045EE7F673E}"/>
                    </a:ext>
                  </a:extLst>
                </p:cNvPr>
                <p:cNvPicPr/>
                <p:nvPr/>
              </p:nvPicPr>
              <p:blipFill>
                <a:blip r:embed="rId76"/>
                <a:stretch>
                  <a:fillRect/>
                </a:stretch>
              </p:blipFill>
              <p:spPr>
                <a:xfrm>
                  <a:off x="5816378" y="4680537"/>
                  <a:ext cx="117678"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3" name="Ink 32">
                  <a:extLst>
                    <a:ext uri="{FF2B5EF4-FFF2-40B4-BE49-F238E27FC236}">
                      <a16:creationId xmlns:a16="http://schemas.microsoft.com/office/drawing/2014/main" id="{583C8D70-FD18-0505-F1F9-FAE10AFC6D07}"/>
                    </a:ext>
                  </a:extLst>
                </p14:cNvPr>
                <p14:cNvContentPartPr/>
                <p14:nvPr/>
              </p14:nvContentPartPr>
              <p14:xfrm>
                <a:off x="5913917" y="4615377"/>
                <a:ext cx="98640" cy="271800"/>
              </p14:xfrm>
            </p:contentPart>
          </mc:Choice>
          <mc:Fallback xmlns="">
            <p:pic>
              <p:nvPicPr>
                <p:cNvPr id="46" name="Ink 45">
                  <a:extLst>
                    <a:ext uri="{FF2B5EF4-FFF2-40B4-BE49-F238E27FC236}">
                      <a16:creationId xmlns:a16="http://schemas.microsoft.com/office/drawing/2014/main" id="{186A99E5-01DB-D057-0E58-E135FD035832}"/>
                    </a:ext>
                  </a:extLst>
                </p:cNvPr>
                <p:cNvPicPr/>
                <p:nvPr/>
              </p:nvPicPr>
              <p:blipFill>
                <a:blip r:embed="rId78"/>
                <a:stretch>
                  <a:fillRect/>
                </a:stretch>
              </p:blipFill>
              <p:spPr>
                <a:xfrm>
                  <a:off x="5907797" y="4609257"/>
                  <a:ext cx="1108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4" name="Ink 33">
                  <a:extLst>
                    <a:ext uri="{FF2B5EF4-FFF2-40B4-BE49-F238E27FC236}">
                      <a16:creationId xmlns:a16="http://schemas.microsoft.com/office/drawing/2014/main" id="{9D4429F9-D372-FA96-F06A-E829B01E7FE8}"/>
                    </a:ext>
                  </a:extLst>
                </p14:cNvPr>
                <p14:cNvContentPartPr/>
                <p14:nvPr/>
              </p14:nvContentPartPr>
              <p14:xfrm>
                <a:off x="6173117" y="4358337"/>
                <a:ext cx="221040" cy="19800"/>
              </p14:xfrm>
            </p:contentPart>
          </mc:Choice>
          <mc:Fallback xmlns="">
            <p:pic>
              <p:nvPicPr>
                <p:cNvPr id="47" name="Ink 46">
                  <a:extLst>
                    <a:ext uri="{FF2B5EF4-FFF2-40B4-BE49-F238E27FC236}">
                      <a16:creationId xmlns:a16="http://schemas.microsoft.com/office/drawing/2014/main" id="{623A0B4E-EEF8-B9BC-DED0-21D35C073E0F}"/>
                    </a:ext>
                  </a:extLst>
                </p:cNvPr>
                <p:cNvPicPr/>
                <p:nvPr/>
              </p:nvPicPr>
              <p:blipFill>
                <a:blip r:embed="rId80"/>
                <a:stretch>
                  <a:fillRect/>
                </a:stretch>
              </p:blipFill>
              <p:spPr>
                <a:xfrm>
                  <a:off x="6166997" y="4352217"/>
                  <a:ext cx="233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5" name="Ink 34">
                  <a:extLst>
                    <a:ext uri="{FF2B5EF4-FFF2-40B4-BE49-F238E27FC236}">
                      <a16:creationId xmlns:a16="http://schemas.microsoft.com/office/drawing/2014/main" id="{13F6FCE7-0C8B-A6EB-1386-FF1593509E0F}"/>
                    </a:ext>
                  </a:extLst>
                </p14:cNvPr>
                <p14:cNvContentPartPr/>
                <p14:nvPr/>
              </p14:nvContentPartPr>
              <p14:xfrm>
                <a:off x="6149717" y="4620777"/>
                <a:ext cx="290520" cy="21240"/>
              </p14:xfrm>
            </p:contentPart>
          </mc:Choice>
          <mc:Fallback xmlns="">
            <p:pic>
              <p:nvPicPr>
                <p:cNvPr id="48" name="Ink 47">
                  <a:extLst>
                    <a:ext uri="{FF2B5EF4-FFF2-40B4-BE49-F238E27FC236}">
                      <a16:creationId xmlns:a16="http://schemas.microsoft.com/office/drawing/2014/main" id="{783C86F9-0992-0FBE-F9E4-CB9CD5BA54C5}"/>
                    </a:ext>
                  </a:extLst>
                </p:cNvPr>
                <p:cNvPicPr/>
                <p:nvPr/>
              </p:nvPicPr>
              <p:blipFill>
                <a:blip r:embed="rId82"/>
                <a:stretch>
                  <a:fillRect/>
                </a:stretch>
              </p:blipFill>
              <p:spPr>
                <a:xfrm>
                  <a:off x="6143597" y="4614657"/>
                  <a:ext cx="302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6" name="Ink 35">
                  <a:extLst>
                    <a:ext uri="{FF2B5EF4-FFF2-40B4-BE49-F238E27FC236}">
                      <a16:creationId xmlns:a16="http://schemas.microsoft.com/office/drawing/2014/main" id="{75A3DA7A-DDAB-645C-5758-A8DC400649EA}"/>
                    </a:ext>
                  </a:extLst>
                </p14:cNvPr>
                <p14:cNvContentPartPr/>
                <p14:nvPr/>
              </p14:nvContentPartPr>
              <p14:xfrm>
                <a:off x="6171317" y="4937217"/>
                <a:ext cx="290160" cy="27000"/>
              </p14:xfrm>
            </p:contentPart>
          </mc:Choice>
          <mc:Fallback xmlns="">
            <p:pic>
              <p:nvPicPr>
                <p:cNvPr id="49" name="Ink 48">
                  <a:extLst>
                    <a:ext uri="{FF2B5EF4-FFF2-40B4-BE49-F238E27FC236}">
                      <a16:creationId xmlns:a16="http://schemas.microsoft.com/office/drawing/2014/main" id="{F8358454-2C74-91AD-95EA-35E8F2BD05FA}"/>
                    </a:ext>
                  </a:extLst>
                </p:cNvPr>
                <p:cNvPicPr/>
                <p:nvPr/>
              </p:nvPicPr>
              <p:blipFill>
                <a:blip r:embed="rId84"/>
                <a:stretch>
                  <a:fillRect/>
                </a:stretch>
              </p:blipFill>
              <p:spPr>
                <a:xfrm>
                  <a:off x="6165205" y="4931097"/>
                  <a:ext cx="302385"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7" name="Ink 36">
                  <a:extLst>
                    <a:ext uri="{FF2B5EF4-FFF2-40B4-BE49-F238E27FC236}">
                      <a16:creationId xmlns:a16="http://schemas.microsoft.com/office/drawing/2014/main" id="{3ED46348-6F76-FBAA-A649-FCB1C6FD0E96}"/>
                    </a:ext>
                  </a:extLst>
                </p14:cNvPr>
                <p14:cNvContentPartPr/>
                <p14:nvPr/>
              </p14:nvContentPartPr>
              <p14:xfrm>
                <a:off x="6165197" y="5392617"/>
                <a:ext cx="298440" cy="10080"/>
              </p14:xfrm>
            </p:contentPart>
          </mc:Choice>
          <mc:Fallback xmlns="">
            <p:pic>
              <p:nvPicPr>
                <p:cNvPr id="50" name="Ink 49">
                  <a:extLst>
                    <a:ext uri="{FF2B5EF4-FFF2-40B4-BE49-F238E27FC236}">
                      <a16:creationId xmlns:a16="http://schemas.microsoft.com/office/drawing/2014/main" id="{5D2566BC-73CA-4D97-2342-9EB1E4200211}"/>
                    </a:ext>
                  </a:extLst>
                </p:cNvPr>
                <p:cNvPicPr/>
                <p:nvPr/>
              </p:nvPicPr>
              <p:blipFill>
                <a:blip r:embed="rId86"/>
                <a:stretch>
                  <a:fillRect/>
                </a:stretch>
              </p:blipFill>
              <p:spPr>
                <a:xfrm>
                  <a:off x="6159077" y="5386497"/>
                  <a:ext cx="310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 name="Ink 37">
                  <a:extLst>
                    <a:ext uri="{FF2B5EF4-FFF2-40B4-BE49-F238E27FC236}">
                      <a16:creationId xmlns:a16="http://schemas.microsoft.com/office/drawing/2014/main" id="{248AB0D1-2494-0C35-740A-D60CFAC50D68}"/>
                    </a:ext>
                  </a:extLst>
                </p14:cNvPr>
                <p14:cNvContentPartPr/>
                <p14:nvPr/>
              </p14:nvContentPartPr>
              <p14:xfrm>
                <a:off x="3740957" y="4625817"/>
                <a:ext cx="26640" cy="334080"/>
              </p14:xfrm>
            </p:contentPart>
          </mc:Choice>
          <mc:Fallback xmlns="">
            <p:pic>
              <p:nvPicPr>
                <p:cNvPr id="51" name="Ink 50">
                  <a:extLst>
                    <a:ext uri="{FF2B5EF4-FFF2-40B4-BE49-F238E27FC236}">
                      <a16:creationId xmlns:a16="http://schemas.microsoft.com/office/drawing/2014/main" id="{36DAD77E-CDA4-8637-F2EB-25FC2AFF66C5}"/>
                    </a:ext>
                  </a:extLst>
                </p:cNvPr>
                <p:cNvPicPr/>
                <p:nvPr/>
              </p:nvPicPr>
              <p:blipFill>
                <a:blip r:embed="rId88"/>
                <a:stretch>
                  <a:fillRect/>
                </a:stretch>
              </p:blipFill>
              <p:spPr>
                <a:xfrm>
                  <a:off x="3734837" y="4619697"/>
                  <a:ext cx="388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9" name="Ink 38">
                  <a:extLst>
                    <a:ext uri="{FF2B5EF4-FFF2-40B4-BE49-F238E27FC236}">
                      <a16:creationId xmlns:a16="http://schemas.microsoft.com/office/drawing/2014/main" id="{B20BD195-FCAB-EA64-9126-C2E4E40302C1}"/>
                    </a:ext>
                  </a:extLst>
                </p14:cNvPr>
                <p14:cNvContentPartPr/>
                <p14:nvPr/>
              </p14:nvContentPartPr>
              <p14:xfrm>
                <a:off x="3842117" y="4687017"/>
                <a:ext cx="163440" cy="184320"/>
              </p14:xfrm>
            </p:contentPart>
          </mc:Choice>
          <mc:Fallback xmlns="">
            <p:pic>
              <p:nvPicPr>
                <p:cNvPr id="52" name="Ink 51">
                  <a:extLst>
                    <a:ext uri="{FF2B5EF4-FFF2-40B4-BE49-F238E27FC236}">
                      <a16:creationId xmlns:a16="http://schemas.microsoft.com/office/drawing/2014/main" id="{F22FFD47-AC02-B71F-E131-3588E7C681EE}"/>
                    </a:ext>
                  </a:extLst>
                </p:cNvPr>
                <p:cNvPicPr/>
                <p:nvPr/>
              </p:nvPicPr>
              <p:blipFill>
                <a:blip r:embed="rId90"/>
                <a:stretch>
                  <a:fillRect/>
                </a:stretch>
              </p:blipFill>
              <p:spPr>
                <a:xfrm>
                  <a:off x="3835997" y="4680909"/>
                  <a:ext cx="175680" cy="196536"/>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0" name="Ink 39">
                  <a:extLst>
                    <a:ext uri="{FF2B5EF4-FFF2-40B4-BE49-F238E27FC236}">
                      <a16:creationId xmlns:a16="http://schemas.microsoft.com/office/drawing/2014/main" id="{61026DE1-3C58-448C-931F-960FE7C95E73}"/>
                    </a:ext>
                  </a:extLst>
                </p14:cNvPr>
                <p14:cNvContentPartPr/>
                <p14:nvPr/>
              </p14:nvContentPartPr>
              <p14:xfrm>
                <a:off x="3886037" y="4613937"/>
                <a:ext cx="122760" cy="333720"/>
              </p14:xfrm>
            </p:contentPart>
          </mc:Choice>
          <mc:Fallback xmlns="">
            <p:pic>
              <p:nvPicPr>
                <p:cNvPr id="53" name="Ink 52">
                  <a:extLst>
                    <a:ext uri="{FF2B5EF4-FFF2-40B4-BE49-F238E27FC236}">
                      <a16:creationId xmlns:a16="http://schemas.microsoft.com/office/drawing/2014/main" id="{06B5DC82-BBD4-209B-1838-AE3B6AB68975}"/>
                    </a:ext>
                  </a:extLst>
                </p:cNvPr>
                <p:cNvPicPr/>
                <p:nvPr/>
              </p:nvPicPr>
              <p:blipFill>
                <a:blip r:embed="rId92"/>
                <a:stretch>
                  <a:fillRect/>
                </a:stretch>
              </p:blipFill>
              <p:spPr>
                <a:xfrm>
                  <a:off x="3879917" y="4607817"/>
                  <a:ext cx="135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1" name="Ink 40">
                  <a:extLst>
                    <a:ext uri="{FF2B5EF4-FFF2-40B4-BE49-F238E27FC236}">
                      <a16:creationId xmlns:a16="http://schemas.microsoft.com/office/drawing/2014/main" id="{7D47A504-4A9A-0DB0-AC27-9C259E8E6263}"/>
                    </a:ext>
                  </a:extLst>
                </p14:cNvPr>
                <p14:cNvContentPartPr/>
                <p14:nvPr/>
              </p14:nvContentPartPr>
              <p14:xfrm>
                <a:off x="4047677" y="4667577"/>
                <a:ext cx="114120" cy="258840"/>
              </p14:xfrm>
            </p:contentPart>
          </mc:Choice>
          <mc:Fallback xmlns="">
            <p:pic>
              <p:nvPicPr>
                <p:cNvPr id="54" name="Ink 53">
                  <a:extLst>
                    <a:ext uri="{FF2B5EF4-FFF2-40B4-BE49-F238E27FC236}">
                      <a16:creationId xmlns:a16="http://schemas.microsoft.com/office/drawing/2014/main" id="{75DB0F66-B799-36A2-8F10-30E89399730E}"/>
                    </a:ext>
                  </a:extLst>
                </p:cNvPr>
                <p:cNvPicPr/>
                <p:nvPr/>
              </p:nvPicPr>
              <p:blipFill>
                <a:blip r:embed="rId94"/>
                <a:stretch>
                  <a:fillRect/>
                </a:stretch>
              </p:blipFill>
              <p:spPr>
                <a:xfrm>
                  <a:off x="4041557" y="4661457"/>
                  <a:ext cx="126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2" name="Ink 41">
                  <a:extLst>
                    <a:ext uri="{FF2B5EF4-FFF2-40B4-BE49-F238E27FC236}">
                      <a16:creationId xmlns:a16="http://schemas.microsoft.com/office/drawing/2014/main" id="{B33268F0-CA48-AB55-5C86-4D01091FB8E9}"/>
                    </a:ext>
                  </a:extLst>
                </p14:cNvPr>
                <p14:cNvContentPartPr/>
                <p14:nvPr/>
              </p14:nvContentPartPr>
              <p14:xfrm>
                <a:off x="7443557" y="4338177"/>
                <a:ext cx="228240" cy="5400"/>
              </p14:xfrm>
            </p:contentPart>
          </mc:Choice>
          <mc:Fallback xmlns="">
            <p:pic>
              <p:nvPicPr>
                <p:cNvPr id="55" name="Ink 54">
                  <a:extLst>
                    <a:ext uri="{FF2B5EF4-FFF2-40B4-BE49-F238E27FC236}">
                      <a16:creationId xmlns:a16="http://schemas.microsoft.com/office/drawing/2014/main" id="{93A35F54-7C16-24CC-74C1-8E58981D08E1}"/>
                    </a:ext>
                  </a:extLst>
                </p:cNvPr>
                <p:cNvPicPr/>
                <p:nvPr/>
              </p:nvPicPr>
              <p:blipFill>
                <a:blip r:embed="rId96"/>
                <a:stretch>
                  <a:fillRect/>
                </a:stretch>
              </p:blipFill>
              <p:spPr>
                <a:xfrm>
                  <a:off x="7437437" y="4332057"/>
                  <a:ext cx="240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3" name="Ink 42">
                  <a:extLst>
                    <a:ext uri="{FF2B5EF4-FFF2-40B4-BE49-F238E27FC236}">
                      <a16:creationId xmlns:a16="http://schemas.microsoft.com/office/drawing/2014/main" id="{9040D49A-5DD1-8442-FC29-D26BCFB06E34}"/>
                    </a:ext>
                  </a:extLst>
                </p14:cNvPr>
                <p14:cNvContentPartPr/>
                <p14:nvPr/>
              </p14:nvContentPartPr>
              <p14:xfrm>
                <a:off x="7462637" y="4585137"/>
                <a:ext cx="236160" cy="18720"/>
              </p14:xfrm>
            </p:contentPart>
          </mc:Choice>
          <mc:Fallback xmlns="">
            <p:pic>
              <p:nvPicPr>
                <p:cNvPr id="56" name="Ink 55">
                  <a:extLst>
                    <a:ext uri="{FF2B5EF4-FFF2-40B4-BE49-F238E27FC236}">
                      <a16:creationId xmlns:a16="http://schemas.microsoft.com/office/drawing/2014/main" id="{E594014A-39DB-7E6F-A5BA-5806F50B02BC}"/>
                    </a:ext>
                  </a:extLst>
                </p:cNvPr>
                <p:cNvPicPr/>
                <p:nvPr/>
              </p:nvPicPr>
              <p:blipFill>
                <a:blip r:embed="rId98"/>
                <a:stretch>
                  <a:fillRect/>
                </a:stretch>
              </p:blipFill>
              <p:spPr>
                <a:xfrm>
                  <a:off x="7456517" y="4579017"/>
                  <a:ext cx="248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4" name="Ink 43">
                  <a:extLst>
                    <a:ext uri="{FF2B5EF4-FFF2-40B4-BE49-F238E27FC236}">
                      <a16:creationId xmlns:a16="http://schemas.microsoft.com/office/drawing/2014/main" id="{B2AFD57E-B9C3-9FDC-584B-5FC24471E100}"/>
                    </a:ext>
                  </a:extLst>
                </p14:cNvPr>
                <p14:cNvContentPartPr/>
                <p14:nvPr/>
              </p14:nvContentPartPr>
              <p14:xfrm>
                <a:off x="7470557" y="4919217"/>
                <a:ext cx="265320" cy="17640"/>
              </p14:xfrm>
            </p:contentPart>
          </mc:Choice>
          <mc:Fallback xmlns="">
            <p:pic>
              <p:nvPicPr>
                <p:cNvPr id="57" name="Ink 56">
                  <a:extLst>
                    <a:ext uri="{FF2B5EF4-FFF2-40B4-BE49-F238E27FC236}">
                      <a16:creationId xmlns:a16="http://schemas.microsoft.com/office/drawing/2014/main" id="{7ECFC027-71BC-F1D6-73E3-4963A7183625}"/>
                    </a:ext>
                  </a:extLst>
                </p:cNvPr>
                <p:cNvPicPr/>
                <p:nvPr/>
              </p:nvPicPr>
              <p:blipFill>
                <a:blip r:embed="rId100"/>
                <a:stretch>
                  <a:fillRect/>
                </a:stretch>
              </p:blipFill>
              <p:spPr>
                <a:xfrm>
                  <a:off x="7464437" y="4913097"/>
                  <a:ext cx="277560" cy="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45" name="Ink 44">
                <a:extLst>
                  <a:ext uri="{FF2B5EF4-FFF2-40B4-BE49-F238E27FC236}">
                    <a16:creationId xmlns:a16="http://schemas.microsoft.com/office/drawing/2014/main" id="{A076CF12-BBE3-F3C0-A638-CFD63AC95DDC}"/>
                  </a:ext>
                </a:extLst>
              </p14:cNvPr>
              <p14:cNvContentPartPr/>
              <p14:nvPr/>
            </p14:nvContentPartPr>
            <p14:xfrm>
              <a:off x="4766016" y="3649852"/>
              <a:ext cx="317520" cy="14040"/>
            </p14:xfrm>
          </p:contentPart>
        </mc:Choice>
        <mc:Fallback xmlns="">
          <p:pic>
            <p:nvPicPr>
              <p:cNvPr id="45" name="Ink 44">
                <a:extLst>
                  <a:ext uri="{FF2B5EF4-FFF2-40B4-BE49-F238E27FC236}">
                    <a16:creationId xmlns:a16="http://schemas.microsoft.com/office/drawing/2014/main" id="{A076CF12-BBE3-F3C0-A638-CFD63AC95DDC}"/>
                  </a:ext>
                </a:extLst>
              </p:cNvPr>
              <p:cNvPicPr/>
              <p:nvPr/>
            </p:nvPicPr>
            <p:blipFill>
              <a:blip r:embed="rId102"/>
              <a:stretch>
                <a:fillRect/>
              </a:stretch>
            </p:blipFill>
            <p:spPr>
              <a:xfrm>
                <a:off x="4759896" y="3643732"/>
                <a:ext cx="329760" cy="26280"/>
              </a:xfrm>
              <a:prstGeom prst="rect">
                <a:avLst/>
              </a:prstGeom>
            </p:spPr>
          </p:pic>
        </mc:Fallback>
      </mc:AlternateContent>
      <p:grpSp>
        <p:nvGrpSpPr>
          <p:cNvPr id="46" name="Group 45">
            <a:extLst>
              <a:ext uri="{FF2B5EF4-FFF2-40B4-BE49-F238E27FC236}">
                <a16:creationId xmlns:a16="http://schemas.microsoft.com/office/drawing/2014/main" id="{859C913C-1750-4A87-B9BD-2906C0AE044F}"/>
              </a:ext>
            </a:extLst>
          </p:cNvPr>
          <p:cNvGrpSpPr/>
          <p:nvPr/>
        </p:nvGrpSpPr>
        <p:grpSpPr>
          <a:xfrm>
            <a:off x="5104776" y="2549332"/>
            <a:ext cx="209520" cy="114120"/>
            <a:chOff x="7762877" y="4284177"/>
            <a:chExt cx="209520" cy="114120"/>
          </a:xfrm>
        </p:grpSpPr>
        <mc:AlternateContent xmlns:mc="http://schemas.openxmlformats.org/markup-compatibility/2006" xmlns:p14="http://schemas.microsoft.com/office/powerpoint/2010/main">
          <mc:Choice Requires="p14">
            <p:contentPart p14:bwMode="auto" r:id="rId103">
              <p14:nvContentPartPr>
                <p14:cNvPr id="47" name="Ink 46">
                  <a:extLst>
                    <a:ext uri="{FF2B5EF4-FFF2-40B4-BE49-F238E27FC236}">
                      <a16:creationId xmlns:a16="http://schemas.microsoft.com/office/drawing/2014/main" id="{B588995E-5BBB-2ABF-76BC-E182E4A70E1C}"/>
                    </a:ext>
                  </a:extLst>
                </p14:cNvPr>
                <p14:cNvContentPartPr/>
                <p14:nvPr/>
              </p14:nvContentPartPr>
              <p14:xfrm>
                <a:off x="7762877" y="4284177"/>
                <a:ext cx="209520" cy="114120"/>
              </p14:xfrm>
            </p:contentPart>
          </mc:Choice>
          <mc:Fallback xmlns="">
            <p:pic>
              <p:nvPicPr>
                <p:cNvPr id="60" name="Ink 59">
                  <a:extLst>
                    <a:ext uri="{FF2B5EF4-FFF2-40B4-BE49-F238E27FC236}">
                      <a16:creationId xmlns:a16="http://schemas.microsoft.com/office/drawing/2014/main" id="{5FB1983F-2724-CF69-DBE5-92790D789B24}"/>
                    </a:ext>
                  </a:extLst>
                </p:cNvPr>
                <p:cNvPicPr/>
                <p:nvPr/>
              </p:nvPicPr>
              <p:blipFill>
                <a:blip r:embed="rId104"/>
                <a:stretch>
                  <a:fillRect/>
                </a:stretch>
              </p:blipFill>
              <p:spPr>
                <a:xfrm>
                  <a:off x="7756746" y="4278038"/>
                  <a:ext cx="221781" cy="126399"/>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8" name="Ink 47">
                  <a:extLst>
                    <a:ext uri="{FF2B5EF4-FFF2-40B4-BE49-F238E27FC236}">
                      <a16:creationId xmlns:a16="http://schemas.microsoft.com/office/drawing/2014/main" id="{95401E9E-7F8A-CB32-DCD7-8BE0EBC072EA}"/>
                    </a:ext>
                  </a:extLst>
                </p14:cNvPr>
                <p14:cNvContentPartPr/>
                <p14:nvPr/>
              </p14:nvContentPartPr>
              <p14:xfrm>
                <a:off x="7862237" y="4285257"/>
                <a:ext cx="106560" cy="106560"/>
              </p14:xfrm>
            </p:contentPart>
          </mc:Choice>
          <mc:Fallback xmlns="">
            <p:pic>
              <p:nvPicPr>
                <p:cNvPr id="61" name="Ink 60">
                  <a:extLst>
                    <a:ext uri="{FF2B5EF4-FFF2-40B4-BE49-F238E27FC236}">
                      <a16:creationId xmlns:a16="http://schemas.microsoft.com/office/drawing/2014/main" id="{AF6E1EFB-576F-1C5B-F286-9DB46AC04A8B}"/>
                    </a:ext>
                  </a:extLst>
                </p:cNvPr>
                <p:cNvPicPr/>
                <p:nvPr/>
              </p:nvPicPr>
              <p:blipFill>
                <a:blip r:embed="rId106"/>
                <a:stretch>
                  <a:fillRect/>
                </a:stretch>
              </p:blipFill>
              <p:spPr>
                <a:xfrm>
                  <a:off x="7856096" y="4279137"/>
                  <a:ext cx="118841" cy="118800"/>
                </a:xfrm>
                <a:prstGeom prst="rect">
                  <a:avLst/>
                </a:prstGeom>
              </p:spPr>
            </p:pic>
          </mc:Fallback>
        </mc:AlternateContent>
      </p:grpSp>
      <p:grpSp>
        <p:nvGrpSpPr>
          <p:cNvPr id="49" name="Group 48">
            <a:extLst>
              <a:ext uri="{FF2B5EF4-FFF2-40B4-BE49-F238E27FC236}">
                <a16:creationId xmlns:a16="http://schemas.microsoft.com/office/drawing/2014/main" id="{3D742ABF-B23B-6009-6750-EF4378711168}"/>
              </a:ext>
            </a:extLst>
          </p:cNvPr>
          <p:cNvGrpSpPr/>
          <p:nvPr/>
        </p:nvGrpSpPr>
        <p:grpSpPr>
          <a:xfrm>
            <a:off x="5114496" y="2829052"/>
            <a:ext cx="210960" cy="98640"/>
            <a:chOff x="7772597" y="4563897"/>
            <a:chExt cx="210960" cy="98640"/>
          </a:xfrm>
        </p:grpSpPr>
        <mc:AlternateContent xmlns:mc="http://schemas.openxmlformats.org/markup-compatibility/2006" xmlns:p14="http://schemas.microsoft.com/office/powerpoint/2010/main">
          <mc:Choice Requires="p14">
            <p:contentPart p14:bwMode="auto" r:id="rId107">
              <p14:nvContentPartPr>
                <p14:cNvPr id="50" name="Ink 49">
                  <a:extLst>
                    <a:ext uri="{FF2B5EF4-FFF2-40B4-BE49-F238E27FC236}">
                      <a16:creationId xmlns:a16="http://schemas.microsoft.com/office/drawing/2014/main" id="{3209F132-BC0E-7EB0-8100-5D2A107F8404}"/>
                    </a:ext>
                  </a:extLst>
                </p14:cNvPr>
                <p14:cNvContentPartPr/>
                <p14:nvPr/>
              </p14:nvContentPartPr>
              <p14:xfrm>
                <a:off x="7772597" y="4566777"/>
                <a:ext cx="210960" cy="95760"/>
              </p14:xfrm>
            </p:contentPart>
          </mc:Choice>
          <mc:Fallback xmlns="">
            <p:pic>
              <p:nvPicPr>
                <p:cNvPr id="63" name="Ink 62">
                  <a:extLst>
                    <a:ext uri="{FF2B5EF4-FFF2-40B4-BE49-F238E27FC236}">
                      <a16:creationId xmlns:a16="http://schemas.microsoft.com/office/drawing/2014/main" id="{F66599D7-26D3-4A83-0F22-5BD8B852E137}"/>
                    </a:ext>
                  </a:extLst>
                </p:cNvPr>
                <p:cNvPicPr/>
                <p:nvPr/>
              </p:nvPicPr>
              <p:blipFill>
                <a:blip r:embed="rId108"/>
                <a:stretch>
                  <a:fillRect/>
                </a:stretch>
              </p:blipFill>
              <p:spPr>
                <a:xfrm>
                  <a:off x="7766467" y="4560657"/>
                  <a:ext cx="223221"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 name="Ink 50">
                  <a:extLst>
                    <a:ext uri="{FF2B5EF4-FFF2-40B4-BE49-F238E27FC236}">
                      <a16:creationId xmlns:a16="http://schemas.microsoft.com/office/drawing/2014/main" id="{9841E30E-A419-72F4-E5BE-E5DD008B985E}"/>
                    </a:ext>
                  </a:extLst>
                </p14:cNvPr>
                <p14:cNvContentPartPr/>
                <p14:nvPr/>
              </p14:nvContentPartPr>
              <p14:xfrm>
                <a:off x="7856477" y="4563897"/>
                <a:ext cx="97920" cy="76320"/>
              </p14:xfrm>
            </p:contentPart>
          </mc:Choice>
          <mc:Fallback xmlns="">
            <p:pic>
              <p:nvPicPr>
                <p:cNvPr id="64" name="Ink 63">
                  <a:extLst>
                    <a:ext uri="{FF2B5EF4-FFF2-40B4-BE49-F238E27FC236}">
                      <a16:creationId xmlns:a16="http://schemas.microsoft.com/office/drawing/2014/main" id="{DAEF1A06-1AB6-0AA0-C320-FC5296B171EA}"/>
                    </a:ext>
                  </a:extLst>
                </p:cNvPr>
                <p:cNvPicPr/>
                <p:nvPr/>
              </p:nvPicPr>
              <p:blipFill>
                <a:blip r:embed="rId110"/>
                <a:stretch>
                  <a:fillRect/>
                </a:stretch>
              </p:blipFill>
              <p:spPr>
                <a:xfrm>
                  <a:off x="7850334" y="4557777"/>
                  <a:ext cx="110205" cy="88560"/>
                </a:xfrm>
                <a:prstGeom prst="rect">
                  <a:avLst/>
                </a:prstGeom>
              </p:spPr>
            </p:pic>
          </mc:Fallback>
        </mc:AlternateContent>
      </p:grpSp>
      <p:grpSp>
        <p:nvGrpSpPr>
          <p:cNvPr id="52" name="Group 51">
            <a:extLst>
              <a:ext uri="{FF2B5EF4-FFF2-40B4-BE49-F238E27FC236}">
                <a16:creationId xmlns:a16="http://schemas.microsoft.com/office/drawing/2014/main" id="{CCC30B15-D987-9D0F-CC25-CBFD2EC6758E}"/>
              </a:ext>
            </a:extLst>
          </p:cNvPr>
          <p:cNvGrpSpPr/>
          <p:nvPr/>
        </p:nvGrpSpPr>
        <p:grpSpPr>
          <a:xfrm>
            <a:off x="5149776" y="3137572"/>
            <a:ext cx="214560" cy="112320"/>
            <a:chOff x="7807877" y="4872417"/>
            <a:chExt cx="214560" cy="112320"/>
          </a:xfrm>
        </p:grpSpPr>
        <mc:AlternateContent xmlns:mc="http://schemas.openxmlformats.org/markup-compatibility/2006" xmlns:p14="http://schemas.microsoft.com/office/powerpoint/2010/main">
          <mc:Choice Requires="p14">
            <p:contentPart p14:bwMode="auto" r:id="rId111">
              <p14:nvContentPartPr>
                <p14:cNvPr id="53" name="Ink 52">
                  <a:extLst>
                    <a:ext uri="{FF2B5EF4-FFF2-40B4-BE49-F238E27FC236}">
                      <a16:creationId xmlns:a16="http://schemas.microsoft.com/office/drawing/2014/main" id="{F81C9AE9-18EC-0A9C-D64C-846B19334608}"/>
                    </a:ext>
                  </a:extLst>
                </p14:cNvPr>
                <p14:cNvContentPartPr/>
                <p14:nvPr/>
              </p14:nvContentPartPr>
              <p14:xfrm>
                <a:off x="7807877" y="4872417"/>
                <a:ext cx="214560" cy="112320"/>
              </p14:xfrm>
            </p:contentPart>
          </mc:Choice>
          <mc:Fallback xmlns="">
            <p:pic>
              <p:nvPicPr>
                <p:cNvPr id="66" name="Ink 65">
                  <a:extLst>
                    <a:ext uri="{FF2B5EF4-FFF2-40B4-BE49-F238E27FC236}">
                      <a16:creationId xmlns:a16="http://schemas.microsoft.com/office/drawing/2014/main" id="{B915673E-C3A9-5BA5-1AAF-1EDA29E0CCDD}"/>
                    </a:ext>
                  </a:extLst>
                </p:cNvPr>
                <p:cNvPicPr/>
                <p:nvPr/>
              </p:nvPicPr>
              <p:blipFill>
                <a:blip r:embed="rId112"/>
                <a:stretch>
                  <a:fillRect/>
                </a:stretch>
              </p:blipFill>
              <p:spPr>
                <a:xfrm>
                  <a:off x="7801767" y="4866297"/>
                  <a:ext cx="226779"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 name="Ink 53">
                  <a:extLst>
                    <a:ext uri="{FF2B5EF4-FFF2-40B4-BE49-F238E27FC236}">
                      <a16:creationId xmlns:a16="http://schemas.microsoft.com/office/drawing/2014/main" id="{EC93F45F-9839-396F-60C2-12F27F2B5D0C}"/>
                    </a:ext>
                  </a:extLst>
                </p14:cNvPr>
                <p14:cNvContentPartPr/>
                <p14:nvPr/>
              </p14:nvContentPartPr>
              <p14:xfrm>
                <a:off x="7906517" y="4881057"/>
                <a:ext cx="81720" cy="77040"/>
              </p14:xfrm>
            </p:contentPart>
          </mc:Choice>
          <mc:Fallback xmlns="">
            <p:pic>
              <p:nvPicPr>
                <p:cNvPr id="67" name="Ink 66">
                  <a:extLst>
                    <a:ext uri="{FF2B5EF4-FFF2-40B4-BE49-F238E27FC236}">
                      <a16:creationId xmlns:a16="http://schemas.microsoft.com/office/drawing/2014/main" id="{4C0F8D55-A36D-15F9-F7BC-7A6837FCEE66}"/>
                    </a:ext>
                  </a:extLst>
                </p:cNvPr>
                <p:cNvPicPr/>
                <p:nvPr/>
              </p:nvPicPr>
              <p:blipFill>
                <a:blip r:embed="rId114"/>
                <a:stretch>
                  <a:fillRect/>
                </a:stretch>
              </p:blipFill>
              <p:spPr>
                <a:xfrm>
                  <a:off x="7900397" y="4874937"/>
                  <a:ext cx="93960" cy="89280"/>
                </a:xfrm>
                <a:prstGeom prst="rect">
                  <a:avLst/>
                </a:prstGeom>
              </p:spPr>
            </p:pic>
          </mc:Fallback>
        </mc:AlternateContent>
      </p:grpSp>
      <p:grpSp>
        <p:nvGrpSpPr>
          <p:cNvPr id="55" name="Group 54">
            <a:extLst>
              <a:ext uri="{FF2B5EF4-FFF2-40B4-BE49-F238E27FC236}">
                <a16:creationId xmlns:a16="http://schemas.microsoft.com/office/drawing/2014/main" id="{9AB45CF6-300D-48FC-38A7-FCD3D3F8057C}"/>
              </a:ext>
            </a:extLst>
          </p:cNvPr>
          <p:cNvGrpSpPr/>
          <p:nvPr/>
        </p:nvGrpSpPr>
        <p:grpSpPr>
          <a:xfrm>
            <a:off x="5176416" y="3563452"/>
            <a:ext cx="211320" cy="105840"/>
            <a:chOff x="7834517" y="5298297"/>
            <a:chExt cx="211320" cy="105840"/>
          </a:xfrm>
        </p:grpSpPr>
        <mc:AlternateContent xmlns:mc="http://schemas.openxmlformats.org/markup-compatibility/2006" xmlns:p14="http://schemas.microsoft.com/office/powerpoint/2010/main">
          <mc:Choice Requires="p14">
            <p:contentPart p14:bwMode="auto" r:id="rId115">
              <p14:nvContentPartPr>
                <p14:cNvPr id="56" name="Ink 55">
                  <a:extLst>
                    <a:ext uri="{FF2B5EF4-FFF2-40B4-BE49-F238E27FC236}">
                      <a16:creationId xmlns:a16="http://schemas.microsoft.com/office/drawing/2014/main" id="{D91B7BC4-0D3A-C267-0F2A-6BF69FBAE22F}"/>
                    </a:ext>
                  </a:extLst>
                </p14:cNvPr>
                <p14:cNvContentPartPr/>
                <p14:nvPr/>
              </p14:nvContentPartPr>
              <p14:xfrm>
                <a:off x="7834517" y="5298297"/>
                <a:ext cx="211320" cy="105840"/>
              </p14:xfrm>
            </p:contentPart>
          </mc:Choice>
          <mc:Fallback xmlns="">
            <p:pic>
              <p:nvPicPr>
                <p:cNvPr id="69" name="Ink 68">
                  <a:extLst>
                    <a:ext uri="{FF2B5EF4-FFF2-40B4-BE49-F238E27FC236}">
                      <a16:creationId xmlns:a16="http://schemas.microsoft.com/office/drawing/2014/main" id="{8C54E2FD-C8A4-DD45-1804-9AB78233D803}"/>
                    </a:ext>
                  </a:extLst>
                </p:cNvPr>
                <p:cNvPicPr/>
                <p:nvPr/>
              </p:nvPicPr>
              <p:blipFill>
                <a:blip r:embed="rId116"/>
                <a:stretch>
                  <a:fillRect/>
                </a:stretch>
              </p:blipFill>
              <p:spPr>
                <a:xfrm>
                  <a:off x="7828397" y="5292156"/>
                  <a:ext cx="223560" cy="118122"/>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7" name="Ink 56">
                  <a:extLst>
                    <a:ext uri="{FF2B5EF4-FFF2-40B4-BE49-F238E27FC236}">
                      <a16:creationId xmlns:a16="http://schemas.microsoft.com/office/drawing/2014/main" id="{449557DB-87C2-D138-48DC-C004B5F8073E}"/>
                    </a:ext>
                  </a:extLst>
                </p14:cNvPr>
                <p14:cNvContentPartPr/>
                <p14:nvPr/>
              </p14:nvContentPartPr>
              <p14:xfrm>
                <a:off x="7928477" y="5300457"/>
                <a:ext cx="78120" cy="83160"/>
              </p14:xfrm>
            </p:contentPart>
          </mc:Choice>
          <mc:Fallback xmlns="">
            <p:pic>
              <p:nvPicPr>
                <p:cNvPr id="70" name="Ink 69">
                  <a:extLst>
                    <a:ext uri="{FF2B5EF4-FFF2-40B4-BE49-F238E27FC236}">
                      <a16:creationId xmlns:a16="http://schemas.microsoft.com/office/drawing/2014/main" id="{D399DB80-4AA1-B7FB-2361-487CB4FD67C0}"/>
                    </a:ext>
                  </a:extLst>
                </p:cNvPr>
                <p:cNvPicPr/>
                <p:nvPr/>
              </p:nvPicPr>
              <p:blipFill>
                <a:blip r:embed="rId118"/>
                <a:stretch>
                  <a:fillRect/>
                </a:stretch>
              </p:blipFill>
              <p:spPr>
                <a:xfrm>
                  <a:off x="7922357" y="5294337"/>
                  <a:ext cx="90360" cy="95400"/>
                </a:xfrm>
                <a:prstGeom prst="rect">
                  <a:avLst/>
                </a:prstGeom>
              </p:spPr>
            </p:pic>
          </mc:Fallback>
        </mc:AlternateContent>
      </p:grpSp>
      <p:sp>
        <p:nvSpPr>
          <p:cNvPr id="76" name="TextBox 75">
            <a:extLst>
              <a:ext uri="{FF2B5EF4-FFF2-40B4-BE49-F238E27FC236}">
                <a16:creationId xmlns:a16="http://schemas.microsoft.com/office/drawing/2014/main" id="{5D0B4B87-C14B-B176-C272-24EF99FF1A65}"/>
              </a:ext>
            </a:extLst>
          </p:cNvPr>
          <p:cNvSpPr txBox="1"/>
          <p:nvPr/>
        </p:nvSpPr>
        <p:spPr>
          <a:xfrm>
            <a:off x="1368625" y="5871929"/>
            <a:ext cx="967021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Repeating the measurement for </a:t>
            </a:r>
            <a:r>
              <a:rPr lang="en-US" sz="2000" b="1" dirty="0"/>
              <a:t>all pairs x,x’ </a:t>
            </a:r>
            <a:r>
              <a:rPr lang="en-US" sz="2000" dirty="0"/>
              <a:t>in the classical dataset we obtain the </a:t>
            </a:r>
            <a:r>
              <a:rPr lang="en-US" sz="2000" dirty="0">
                <a:effectLst>
                  <a:outerShdw blurRad="38100" dist="38100" dir="2700000" algn="tl">
                    <a:srgbClr val="000000">
                      <a:alpha val="43137"/>
                    </a:srgbClr>
                  </a:outerShdw>
                </a:effectLst>
              </a:rPr>
              <a:t>KERNEL MATRIX</a:t>
            </a:r>
          </a:p>
        </p:txBody>
      </p:sp>
      <mc:AlternateContent xmlns:mc="http://schemas.openxmlformats.org/markup-compatibility/2006" xmlns:p14="http://schemas.microsoft.com/office/powerpoint/2010/main">
        <mc:Choice Requires="p14">
          <p:contentPart p14:bwMode="auto" r:id="rId119">
            <p14:nvContentPartPr>
              <p14:cNvPr id="124" name="Ink 123">
                <a:extLst>
                  <a:ext uri="{FF2B5EF4-FFF2-40B4-BE49-F238E27FC236}">
                    <a16:creationId xmlns:a16="http://schemas.microsoft.com/office/drawing/2014/main" id="{ABB1CED5-1B4B-5405-808E-EE8D30338F71}"/>
                  </a:ext>
                </a:extLst>
              </p14:cNvPr>
              <p14:cNvContentPartPr/>
              <p14:nvPr/>
            </p14:nvContentPartPr>
            <p14:xfrm>
              <a:off x="7245263" y="2679674"/>
              <a:ext cx="733320" cy="7920"/>
            </p14:xfrm>
          </p:contentPart>
        </mc:Choice>
        <mc:Fallback xmlns="">
          <p:pic>
            <p:nvPicPr>
              <p:cNvPr id="124" name="Ink 123">
                <a:extLst>
                  <a:ext uri="{FF2B5EF4-FFF2-40B4-BE49-F238E27FC236}">
                    <a16:creationId xmlns:a16="http://schemas.microsoft.com/office/drawing/2014/main" id="{ABB1CED5-1B4B-5405-808E-EE8D30338F71}"/>
                  </a:ext>
                </a:extLst>
              </p:cNvPr>
              <p:cNvPicPr/>
              <p:nvPr/>
            </p:nvPicPr>
            <p:blipFill>
              <a:blip r:embed="rId120"/>
              <a:stretch>
                <a:fillRect/>
              </a:stretch>
            </p:blipFill>
            <p:spPr>
              <a:xfrm>
                <a:off x="7239143" y="2673820"/>
                <a:ext cx="745560" cy="19628"/>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5" name="Ink 124">
                <a:extLst>
                  <a:ext uri="{FF2B5EF4-FFF2-40B4-BE49-F238E27FC236}">
                    <a16:creationId xmlns:a16="http://schemas.microsoft.com/office/drawing/2014/main" id="{B5C39226-3A98-4A77-6992-83C15497C300}"/>
                  </a:ext>
                </a:extLst>
              </p14:cNvPr>
              <p14:cNvContentPartPr/>
              <p14:nvPr/>
            </p14:nvContentPartPr>
            <p14:xfrm>
              <a:off x="7224743" y="3311104"/>
              <a:ext cx="750240" cy="25200"/>
            </p14:xfrm>
          </p:contentPart>
        </mc:Choice>
        <mc:Fallback xmlns="">
          <p:pic>
            <p:nvPicPr>
              <p:cNvPr id="125" name="Ink 124">
                <a:extLst>
                  <a:ext uri="{FF2B5EF4-FFF2-40B4-BE49-F238E27FC236}">
                    <a16:creationId xmlns:a16="http://schemas.microsoft.com/office/drawing/2014/main" id="{B5C39226-3A98-4A77-6992-83C15497C300}"/>
                  </a:ext>
                </a:extLst>
              </p:cNvPr>
              <p:cNvPicPr/>
              <p:nvPr/>
            </p:nvPicPr>
            <p:blipFill>
              <a:blip r:embed="rId122"/>
              <a:stretch>
                <a:fillRect/>
              </a:stretch>
            </p:blipFill>
            <p:spPr>
              <a:xfrm>
                <a:off x="7218623" y="3304984"/>
                <a:ext cx="762480" cy="37440"/>
              </a:xfrm>
              <a:prstGeom prst="rect">
                <a:avLst/>
              </a:prstGeom>
            </p:spPr>
          </p:pic>
        </mc:Fallback>
      </mc:AlternateContent>
      <p:grpSp>
        <p:nvGrpSpPr>
          <p:cNvPr id="126" name="Group 125">
            <a:extLst>
              <a:ext uri="{FF2B5EF4-FFF2-40B4-BE49-F238E27FC236}">
                <a16:creationId xmlns:a16="http://schemas.microsoft.com/office/drawing/2014/main" id="{2A34DA1F-AA3E-B0E3-C5CF-564CA871CF22}"/>
              </a:ext>
            </a:extLst>
          </p:cNvPr>
          <p:cNvGrpSpPr/>
          <p:nvPr/>
        </p:nvGrpSpPr>
        <p:grpSpPr>
          <a:xfrm>
            <a:off x="7972184" y="2659003"/>
            <a:ext cx="1022787" cy="745412"/>
            <a:chOff x="1304243" y="5192057"/>
            <a:chExt cx="683640" cy="498240"/>
          </a:xfrm>
        </p:grpSpPr>
        <mc:AlternateContent xmlns:mc="http://schemas.openxmlformats.org/markup-compatibility/2006" xmlns:p14="http://schemas.microsoft.com/office/powerpoint/2010/main">
          <mc:Choice Requires="p14">
            <p:contentPart p14:bwMode="auto" r:id="rId123">
              <p14:nvContentPartPr>
                <p14:cNvPr id="127" name="Ink 126">
                  <a:extLst>
                    <a:ext uri="{FF2B5EF4-FFF2-40B4-BE49-F238E27FC236}">
                      <a16:creationId xmlns:a16="http://schemas.microsoft.com/office/drawing/2014/main" id="{B5EC821E-7023-C4EC-1A59-0EDD2F5FFF7F}"/>
                    </a:ext>
                  </a:extLst>
                </p14:cNvPr>
                <p14:cNvContentPartPr/>
                <p14:nvPr/>
              </p14:nvContentPartPr>
              <p14:xfrm>
                <a:off x="1318643" y="5192057"/>
                <a:ext cx="41400" cy="44280"/>
              </p14:xfrm>
            </p:contentPart>
          </mc:Choice>
          <mc:Fallback xmlns="">
            <p:pic>
              <p:nvPicPr>
                <p:cNvPr id="165" name="Ink 164">
                  <a:extLst>
                    <a:ext uri="{FF2B5EF4-FFF2-40B4-BE49-F238E27FC236}">
                      <a16:creationId xmlns:a16="http://schemas.microsoft.com/office/drawing/2014/main" id="{BB9851B4-F7A6-39AC-C528-81CCA9319139}"/>
                    </a:ext>
                  </a:extLst>
                </p:cNvPr>
                <p:cNvPicPr/>
                <p:nvPr/>
              </p:nvPicPr>
              <p:blipFill>
                <a:blip r:embed="rId236"/>
                <a:stretch>
                  <a:fillRect/>
                </a:stretch>
              </p:blipFill>
              <p:spPr>
                <a:xfrm>
                  <a:off x="1312523" y="5185937"/>
                  <a:ext cx="53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28" name="Ink 127">
                  <a:extLst>
                    <a:ext uri="{FF2B5EF4-FFF2-40B4-BE49-F238E27FC236}">
                      <a16:creationId xmlns:a16="http://schemas.microsoft.com/office/drawing/2014/main" id="{2955E5C3-06D6-FEE4-0542-2E8339F1C2CA}"/>
                    </a:ext>
                  </a:extLst>
                </p14:cNvPr>
                <p14:cNvContentPartPr/>
                <p14:nvPr/>
              </p14:nvContentPartPr>
              <p14:xfrm>
                <a:off x="1349603" y="5243177"/>
                <a:ext cx="13680" cy="419040"/>
              </p14:xfrm>
            </p:contentPart>
          </mc:Choice>
          <mc:Fallback xmlns="">
            <p:pic>
              <p:nvPicPr>
                <p:cNvPr id="166" name="Ink 165">
                  <a:extLst>
                    <a:ext uri="{FF2B5EF4-FFF2-40B4-BE49-F238E27FC236}">
                      <a16:creationId xmlns:a16="http://schemas.microsoft.com/office/drawing/2014/main" id="{0C6D5259-5BEC-0CB6-557F-0A7BA7A0AFD1}"/>
                    </a:ext>
                  </a:extLst>
                </p:cNvPr>
                <p:cNvPicPr/>
                <p:nvPr/>
              </p:nvPicPr>
              <p:blipFill>
                <a:blip r:embed="rId238"/>
                <a:stretch>
                  <a:fillRect/>
                </a:stretch>
              </p:blipFill>
              <p:spPr>
                <a:xfrm>
                  <a:off x="1343483" y="5237057"/>
                  <a:ext cx="259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29" name="Ink 128">
                  <a:extLst>
                    <a:ext uri="{FF2B5EF4-FFF2-40B4-BE49-F238E27FC236}">
                      <a16:creationId xmlns:a16="http://schemas.microsoft.com/office/drawing/2014/main" id="{21F3E5D8-1D6F-A0D7-976B-6860006FFE5E}"/>
                    </a:ext>
                  </a:extLst>
                </p14:cNvPr>
                <p14:cNvContentPartPr/>
                <p14:nvPr/>
              </p14:nvContentPartPr>
              <p14:xfrm>
                <a:off x="1307123" y="5572937"/>
                <a:ext cx="111240" cy="117360"/>
              </p14:xfrm>
            </p:contentPart>
          </mc:Choice>
          <mc:Fallback xmlns="">
            <p:pic>
              <p:nvPicPr>
                <p:cNvPr id="167" name="Ink 166">
                  <a:extLst>
                    <a:ext uri="{FF2B5EF4-FFF2-40B4-BE49-F238E27FC236}">
                      <a16:creationId xmlns:a16="http://schemas.microsoft.com/office/drawing/2014/main" id="{DF8A35CD-E2DC-5297-A270-82684AFA121F}"/>
                    </a:ext>
                  </a:extLst>
                </p:cNvPr>
                <p:cNvPicPr/>
                <p:nvPr/>
              </p:nvPicPr>
              <p:blipFill>
                <a:blip r:embed="rId240"/>
                <a:stretch>
                  <a:fillRect/>
                </a:stretch>
              </p:blipFill>
              <p:spPr>
                <a:xfrm>
                  <a:off x="1301003" y="5566817"/>
                  <a:ext cx="123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0" name="Ink 129">
                  <a:extLst>
                    <a:ext uri="{FF2B5EF4-FFF2-40B4-BE49-F238E27FC236}">
                      <a16:creationId xmlns:a16="http://schemas.microsoft.com/office/drawing/2014/main" id="{269580EE-3C73-B035-95CA-B0D9A388B3BF}"/>
                    </a:ext>
                  </a:extLst>
                </p14:cNvPr>
                <p14:cNvContentPartPr/>
                <p14:nvPr/>
              </p14:nvContentPartPr>
              <p14:xfrm>
                <a:off x="1304243" y="5601377"/>
                <a:ext cx="631080" cy="32760"/>
              </p14:xfrm>
            </p:contentPart>
          </mc:Choice>
          <mc:Fallback xmlns="">
            <p:pic>
              <p:nvPicPr>
                <p:cNvPr id="169" name="Ink 168">
                  <a:extLst>
                    <a:ext uri="{FF2B5EF4-FFF2-40B4-BE49-F238E27FC236}">
                      <a16:creationId xmlns:a16="http://schemas.microsoft.com/office/drawing/2014/main" id="{5F327DC6-1C86-47F7-6F28-A4E702110DFA}"/>
                    </a:ext>
                  </a:extLst>
                </p:cNvPr>
                <p:cNvPicPr/>
                <p:nvPr/>
              </p:nvPicPr>
              <p:blipFill>
                <a:blip r:embed="rId242"/>
                <a:stretch>
                  <a:fillRect/>
                </a:stretch>
              </p:blipFill>
              <p:spPr>
                <a:xfrm>
                  <a:off x="1298123" y="5595257"/>
                  <a:ext cx="643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1" name="Ink 130">
                  <a:extLst>
                    <a:ext uri="{FF2B5EF4-FFF2-40B4-BE49-F238E27FC236}">
                      <a16:creationId xmlns:a16="http://schemas.microsoft.com/office/drawing/2014/main" id="{C5A507E4-8810-5BC4-52B6-D09B5C87AC94}"/>
                    </a:ext>
                  </a:extLst>
                </p14:cNvPr>
                <p14:cNvContentPartPr/>
                <p14:nvPr/>
              </p14:nvContentPartPr>
              <p14:xfrm>
                <a:off x="1365083" y="5196737"/>
                <a:ext cx="622800" cy="6480"/>
              </p14:xfrm>
            </p:contentPart>
          </mc:Choice>
          <mc:Fallback xmlns="">
            <p:pic>
              <p:nvPicPr>
                <p:cNvPr id="171" name="Ink 170">
                  <a:extLst>
                    <a:ext uri="{FF2B5EF4-FFF2-40B4-BE49-F238E27FC236}">
                      <a16:creationId xmlns:a16="http://schemas.microsoft.com/office/drawing/2014/main" id="{0277C28C-1877-2073-9A78-A714D63205F3}"/>
                    </a:ext>
                  </a:extLst>
                </p:cNvPr>
                <p:cNvPicPr/>
                <p:nvPr/>
              </p:nvPicPr>
              <p:blipFill>
                <a:blip r:embed="rId244"/>
                <a:stretch>
                  <a:fillRect/>
                </a:stretch>
              </p:blipFill>
              <p:spPr>
                <a:xfrm>
                  <a:off x="1358963" y="5190617"/>
                  <a:ext cx="635040" cy="1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5">
            <p14:nvContentPartPr>
              <p14:cNvPr id="138" name="Ink 137">
                <a:extLst>
                  <a:ext uri="{FF2B5EF4-FFF2-40B4-BE49-F238E27FC236}">
                    <a16:creationId xmlns:a16="http://schemas.microsoft.com/office/drawing/2014/main" id="{12412ED8-CCED-6122-5015-E7DB83D93A8A}"/>
                  </a:ext>
                </a:extLst>
              </p14:cNvPr>
              <p14:cNvContentPartPr/>
              <p14:nvPr/>
            </p14:nvContentPartPr>
            <p14:xfrm>
              <a:off x="8627586" y="3222557"/>
              <a:ext cx="1156038" cy="45719"/>
            </p14:xfrm>
          </p:contentPart>
        </mc:Choice>
        <mc:Fallback xmlns="">
          <p:pic>
            <p:nvPicPr>
              <p:cNvPr id="138" name="Ink 137">
                <a:extLst>
                  <a:ext uri="{FF2B5EF4-FFF2-40B4-BE49-F238E27FC236}">
                    <a16:creationId xmlns:a16="http://schemas.microsoft.com/office/drawing/2014/main" id="{12412ED8-CCED-6122-5015-E7DB83D93A8A}"/>
                  </a:ext>
                </a:extLst>
              </p:cNvPr>
              <p:cNvPicPr/>
              <p:nvPr/>
            </p:nvPicPr>
            <p:blipFill>
              <a:blip r:embed="rId246"/>
              <a:stretch>
                <a:fillRect/>
              </a:stretch>
            </p:blipFill>
            <p:spPr>
              <a:xfrm>
                <a:off x="8621467" y="3216389"/>
                <a:ext cx="1168275" cy="58056"/>
              </a:xfrm>
              <a:prstGeom prst="rect">
                <a:avLst/>
              </a:prstGeom>
            </p:spPr>
          </p:pic>
        </mc:Fallback>
      </mc:AlternateContent>
      <p:grpSp>
        <p:nvGrpSpPr>
          <p:cNvPr id="139" name="Group 138">
            <a:extLst>
              <a:ext uri="{FF2B5EF4-FFF2-40B4-BE49-F238E27FC236}">
                <a16:creationId xmlns:a16="http://schemas.microsoft.com/office/drawing/2014/main" id="{51C1F786-5655-85FF-FD4C-EDA291D80695}"/>
              </a:ext>
            </a:extLst>
          </p:cNvPr>
          <p:cNvGrpSpPr/>
          <p:nvPr/>
        </p:nvGrpSpPr>
        <p:grpSpPr>
          <a:xfrm>
            <a:off x="9986137" y="2542020"/>
            <a:ext cx="356934" cy="185120"/>
            <a:chOff x="2604203" y="5111417"/>
            <a:chExt cx="222120" cy="115200"/>
          </a:xfrm>
        </p:grpSpPr>
        <mc:AlternateContent xmlns:mc="http://schemas.openxmlformats.org/markup-compatibility/2006" xmlns:p14="http://schemas.microsoft.com/office/powerpoint/2010/main">
          <mc:Choice Requires="p14">
            <p:contentPart p14:bwMode="auto" r:id="rId247">
              <p14:nvContentPartPr>
                <p14:cNvPr id="140" name="Ink 139">
                  <a:extLst>
                    <a:ext uri="{FF2B5EF4-FFF2-40B4-BE49-F238E27FC236}">
                      <a16:creationId xmlns:a16="http://schemas.microsoft.com/office/drawing/2014/main" id="{65CE4EAC-BD4A-4415-FED8-A97C66E5999B}"/>
                    </a:ext>
                  </a:extLst>
                </p14:cNvPr>
                <p14:cNvContentPartPr/>
                <p14:nvPr/>
              </p14:nvContentPartPr>
              <p14:xfrm>
                <a:off x="2604203" y="5111417"/>
                <a:ext cx="222120" cy="115200"/>
              </p14:xfrm>
            </p:contentPart>
          </mc:Choice>
          <mc:Fallback xmlns="">
            <p:pic>
              <p:nvPicPr>
                <p:cNvPr id="184" name="Ink 183">
                  <a:extLst>
                    <a:ext uri="{FF2B5EF4-FFF2-40B4-BE49-F238E27FC236}">
                      <a16:creationId xmlns:a16="http://schemas.microsoft.com/office/drawing/2014/main" id="{0F61F6B3-A4EC-047A-AF45-E49081A487DB}"/>
                    </a:ext>
                  </a:extLst>
                </p:cNvPr>
                <p:cNvPicPr/>
                <p:nvPr/>
              </p:nvPicPr>
              <p:blipFill>
                <a:blip r:embed="rId258"/>
                <a:stretch>
                  <a:fillRect/>
                </a:stretch>
              </p:blipFill>
              <p:spPr>
                <a:xfrm>
                  <a:off x="2598083" y="5105297"/>
                  <a:ext cx="234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1" name="Ink 140">
                  <a:extLst>
                    <a:ext uri="{FF2B5EF4-FFF2-40B4-BE49-F238E27FC236}">
                      <a16:creationId xmlns:a16="http://schemas.microsoft.com/office/drawing/2014/main" id="{DE4F71BC-9083-6788-C8F0-211A333E872B}"/>
                    </a:ext>
                  </a:extLst>
                </p14:cNvPr>
                <p14:cNvContentPartPr/>
                <p14:nvPr/>
              </p14:nvContentPartPr>
              <p14:xfrm>
                <a:off x="2691683" y="5113217"/>
                <a:ext cx="124200" cy="100800"/>
              </p14:xfrm>
            </p:contentPart>
          </mc:Choice>
          <mc:Fallback xmlns="">
            <p:pic>
              <p:nvPicPr>
                <p:cNvPr id="185" name="Ink 184">
                  <a:extLst>
                    <a:ext uri="{FF2B5EF4-FFF2-40B4-BE49-F238E27FC236}">
                      <a16:creationId xmlns:a16="http://schemas.microsoft.com/office/drawing/2014/main" id="{5B0A8EB2-723B-6FCB-EF5E-E52C1540F841}"/>
                    </a:ext>
                  </a:extLst>
                </p:cNvPr>
                <p:cNvPicPr/>
                <p:nvPr/>
              </p:nvPicPr>
              <p:blipFill>
                <a:blip r:embed="rId260"/>
                <a:stretch>
                  <a:fillRect/>
                </a:stretch>
              </p:blipFill>
              <p:spPr>
                <a:xfrm>
                  <a:off x="2685563" y="5107097"/>
                  <a:ext cx="13644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1">
            <p14:nvContentPartPr>
              <p14:cNvPr id="142" name="Ink 141">
                <a:extLst>
                  <a:ext uri="{FF2B5EF4-FFF2-40B4-BE49-F238E27FC236}">
                    <a16:creationId xmlns:a16="http://schemas.microsoft.com/office/drawing/2014/main" id="{34F05764-0709-DD40-7472-13F341BF862B}"/>
                  </a:ext>
                </a:extLst>
              </p14:cNvPr>
              <p14:cNvContentPartPr/>
              <p14:nvPr/>
            </p14:nvContentPartPr>
            <p14:xfrm>
              <a:off x="6666387" y="2542020"/>
              <a:ext cx="145361" cy="360113"/>
            </p14:xfrm>
          </p:contentPart>
        </mc:Choice>
        <mc:Fallback xmlns="">
          <p:pic>
            <p:nvPicPr>
              <p:cNvPr id="142" name="Ink 141">
                <a:extLst>
                  <a:ext uri="{FF2B5EF4-FFF2-40B4-BE49-F238E27FC236}">
                    <a16:creationId xmlns:a16="http://schemas.microsoft.com/office/drawing/2014/main" id="{34F05764-0709-DD40-7472-13F341BF862B}"/>
                  </a:ext>
                </a:extLst>
              </p:cNvPr>
              <p:cNvPicPr/>
              <p:nvPr/>
            </p:nvPicPr>
            <p:blipFill>
              <a:blip r:embed="rId262"/>
              <a:stretch>
                <a:fillRect/>
              </a:stretch>
            </p:blipFill>
            <p:spPr>
              <a:xfrm>
                <a:off x="6660285" y="2535898"/>
                <a:ext cx="157564" cy="372357"/>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3" name="Ink 142">
                <a:extLst>
                  <a:ext uri="{FF2B5EF4-FFF2-40B4-BE49-F238E27FC236}">
                    <a16:creationId xmlns:a16="http://schemas.microsoft.com/office/drawing/2014/main" id="{65858AFC-CAC1-7C02-0D95-5D38F489C91C}"/>
                  </a:ext>
                </a:extLst>
              </p14:cNvPr>
              <p14:cNvContentPartPr/>
              <p14:nvPr/>
            </p14:nvContentPartPr>
            <p14:xfrm>
              <a:off x="6605320" y="3138101"/>
              <a:ext cx="267494" cy="168912"/>
            </p14:xfrm>
          </p:contentPart>
        </mc:Choice>
        <mc:Fallback xmlns="">
          <p:pic>
            <p:nvPicPr>
              <p:cNvPr id="143" name="Ink 142">
                <a:extLst>
                  <a:ext uri="{FF2B5EF4-FFF2-40B4-BE49-F238E27FC236}">
                    <a16:creationId xmlns:a16="http://schemas.microsoft.com/office/drawing/2014/main" id="{65858AFC-CAC1-7C02-0D95-5D38F489C91C}"/>
                  </a:ext>
                </a:extLst>
              </p:cNvPr>
              <p:cNvPicPr/>
              <p:nvPr/>
            </p:nvPicPr>
            <p:blipFill>
              <a:blip r:embed="rId264"/>
              <a:stretch>
                <a:fillRect/>
              </a:stretch>
            </p:blipFill>
            <p:spPr>
              <a:xfrm>
                <a:off x="6599191" y="3131978"/>
                <a:ext cx="279751" cy="181157"/>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4" name="Ink 143">
                <a:extLst>
                  <a:ext uri="{FF2B5EF4-FFF2-40B4-BE49-F238E27FC236}">
                    <a16:creationId xmlns:a16="http://schemas.microsoft.com/office/drawing/2014/main" id="{F6B0940F-C3F8-069A-92D2-423751DC55A7}"/>
                  </a:ext>
                </a:extLst>
              </p14:cNvPr>
              <p14:cNvContentPartPr/>
              <p14:nvPr/>
            </p14:nvContentPartPr>
            <p14:xfrm>
              <a:off x="6325561" y="2534100"/>
              <a:ext cx="101118" cy="908958"/>
            </p14:xfrm>
          </p:contentPart>
        </mc:Choice>
        <mc:Fallback xmlns="">
          <p:pic>
            <p:nvPicPr>
              <p:cNvPr id="144" name="Ink 143">
                <a:extLst>
                  <a:ext uri="{FF2B5EF4-FFF2-40B4-BE49-F238E27FC236}">
                    <a16:creationId xmlns:a16="http://schemas.microsoft.com/office/drawing/2014/main" id="{F6B0940F-C3F8-069A-92D2-423751DC55A7}"/>
                  </a:ext>
                </a:extLst>
              </p:cNvPr>
              <p:cNvPicPr/>
              <p:nvPr/>
            </p:nvPicPr>
            <p:blipFill>
              <a:blip r:embed="rId266"/>
              <a:stretch>
                <a:fillRect/>
              </a:stretch>
            </p:blipFill>
            <p:spPr>
              <a:xfrm>
                <a:off x="6319400" y="2527978"/>
                <a:ext cx="113441" cy="921202"/>
              </a:xfrm>
              <a:prstGeom prst="rect">
                <a:avLst/>
              </a:prstGeom>
            </p:spPr>
          </p:pic>
        </mc:Fallback>
      </mc:AlternateContent>
      <p:grpSp>
        <p:nvGrpSpPr>
          <p:cNvPr id="145" name="Group 144">
            <a:extLst>
              <a:ext uri="{FF2B5EF4-FFF2-40B4-BE49-F238E27FC236}">
                <a16:creationId xmlns:a16="http://schemas.microsoft.com/office/drawing/2014/main" id="{386E2221-13F0-E413-0D8A-A07BFE843B67}"/>
              </a:ext>
            </a:extLst>
          </p:cNvPr>
          <p:cNvGrpSpPr/>
          <p:nvPr/>
        </p:nvGrpSpPr>
        <p:grpSpPr>
          <a:xfrm>
            <a:off x="6415614" y="3622722"/>
            <a:ext cx="1439705" cy="505985"/>
            <a:chOff x="158003" y="5833217"/>
            <a:chExt cx="1079640" cy="379440"/>
          </a:xfrm>
        </p:grpSpPr>
        <mc:AlternateContent xmlns:mc="http://schemas.openxmlformats.org/markup-compatibility/2006" xmlns:p14="http://schemas.microsoft.com/office/powerpoint/2010/main">
          <mc:Choice Requires="p14">
            <p:contentPart p14:bwMode="auto" r:id="rId267">
              <p14:nvContentPartPr>
                <p14:cNvPr id="146" name="Ink 145">
                  <a:extLst>
                    <a:ext uri="{FF2B5EF4-FFF2-40B4-BE49-F238E27FC236}">
                      <a16:creationId xmlns:a16="http://schemas.microsoft.com/office/drawing/2014/main" id="{7E00B380-8C2C-871B-A446-FAA4A33C99BF}"/>
                    </a:ext>
                  </a:extLst>
                </p14:cNvPr>
                <p14:cNvContentPartPr/>
                <p14:nvPr/>
              </p14:nvContentPartPr>
              <p14:xfrm>
                <a:off x="158003" y="5833217"/>
                <a:ext cx="25200" cy="136440"/>
              </p14:xfrm>
            </p:contentPart>
          </mc:Choice>
          <mc:Fallback xmlns="">
            <p:pic>
              <p:nvPicPr>
                <p:cNvPr id="193" name="Ink 192">
                  <a:extLst>
                    <a:ext uri="{FF2B5EF4-FFF2-40B4-BE49-F238E27FC236}">
                      <a16:creationId xmlns:a16="http://schemas.microsoft.com/office/drawing/2014/main" id="{2FD4BDC4-C26E-3DD6-CE36-719121A7345E}"/>
                    </a:ext>
                  </a:extLst>
                </p:cNvPr>
                <p:cNvPicPr/>
                <p:nvPr/>
              </p:nvPicPr>
              <p:blipFill>
                <a:blip r:embed="rId268"/>
                <a:stretch>
                  <a:fillRect/>
                </a:stretch>
              </p:blipFill>
              <p:spPr>
                <a:xfrm>
                  <a:off x="151883" y="5827097"/>
                  <a:ext cx="37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7" name="Ink 146">
                  <a:extLst>
                    <a:ext uri="{FF2B5EF4-FFF2-40B4-BE49-F238E27FC236}">
                      <a16:creationId xmlns:a16="http://schemas.microsoft.com/office/drawing/2014/main" id="{B008424A-EFDE-3DC1-AA9A-AD074ECB48DA}"/>
                    </a:ext>
                  </a:extLst>
                </p14:cNvPr>
                <p14:cNvContentPartPr/>
                <p14:nvPr/>
              </p14:nvContentPartPr>
              <p14:xfrm>
                <a:off x="201563" y="5918177"/>
                <a:ext cx="58680" cy="79200"/>
              </p14:xfrm>
            </p:contentPart>
          </mc:Choice>
          <mc:Fallback xmlns="">
            <p:pic>
              <p:nvPicPr>
                <p:cNvPr id="194" name="Ink 193">
                  <a:extLst>
                    <a:ext uri="{FF2B5EF4-FFF2-40B4-BE49-F238E27FC236}">
                      <a16:creationId xmlns:a16="http://schemas.microsoft.com/office/drawing/2014/main" id="{8876EB95-26FF-C164-28B5-919D90737DA2}"/>
                    </a:ext>
                  </a:extLst>
                </p:cNvPr>
                <p:cNvPicPr/>
                <p:nvPr/>
              </p:nvPicPr>
              <p:blipFill>
                <a:blip r:embed="rId270"/>
                <a:stretch>
                  <a:fillRect/>
                </a:stretch>
              </p:blipFill>
              <p:spPr>
                <a:xfrm>
                  <a:off x="195443" y="5912057"/>
                  <a:ext cx="70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8" name="Ink 147">
                  <a:extLst>
                    <a:ext uri="{FF2B5EF4-FFF2-40B4-BE49-F238E27FC236}">
                      <a16:creationId xmlns:a16="http://schemas.microsoft.com/office/drawing/2014/main" id="{1B5B43F9-E2EF-4E3F-A660-2B219DB697A9}"/>
                    </a:ext>
                  </a:extLst>
                </p14:cNvPr>
                <p14:cNvContentPartPr/>
                <p14:nvPr/>
              </p14:nvContentPartPr>
              <p14:xfrm>
                <a:off x="297683" y="5921417"/>
                <a:ext cx="61920" cy="91800"/>
              </p14:xfrm>
            </p:contentPart>
          </mc:Choice>
          <mc:Fallback xmlns="">
            <p:pic>
              <p:nvPicPr>
                <p:cNvPr id="195" name="Ink 194">
                  <a:extLst>
                    <a:ext uri="{FF2B5EF4-FFF2-40B4-BE49-F238E27FC236}">
                      <a16:creationId xmlns:a16="http://schemas.microsoft.com/office/drawing/2014/main" id="{D6A5B27E-49D0-8E55-AE5B-1B17C1B7D06C}"/>
                    </a:ext>
                  </a:extLst>
                </p:cNvPr>
                <p:cNvPicPr/>
                <p:nvPr/>
              </p:nvPicPr>
              <p:blipFill>
                <a:blip r:embed="rId272"/>
                <a:stretch>
                  <a:fillRect/>
                </a:stretch>
              </p:blipFill>
              <p:spPr>
                <a:xfrm>
                  <a:off x="291563" y="5915297"/>
                  <a:ext cx="74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9" name="Ink 148">
                  <a:extLst>
                    <a:ext uri="{FF2B5EF4-FFF2-40B4-BE49-F238E27FC236}">
                      <a16:creationId xmlns:a16="http://schemas.microsoft.com/office/drawing/2014/main" id="{51B6AEB0-90D9-70B5-8A7F-CC9CD3B02068}"/>
                    </a:ext>
                  </a:extLst>
                </p14:cNvPr>
                <p14:cNvContentPartPr/>
                <p14:nvPr/>
              </p14:nvContentPartPr>
              <p14:xfrm>
                <a:off x="367523" y="5878217"/>
                <a:ext cx="46440" cy="120960"/>
              </p14:xfrm>
            </p:contentPart>
          </mc:Choice>
          <mc:Fallback xmlns="">
            <p:pic>
              <p:nvPicPr>
                <p:cNvPr id="196" name="Ink 195">
                  <a:extLst>
                    <a:ext uri="{FF2B5EF4-FFF2-40B4-BE49-F238E27FC236}">
                      <a16:creationId xmlns:a16="http://schemas.microsoft.com/office/drawing/2014/main" id="{BD844A71-4521-7BDD-8011-251F4D643775}"/>
                    </a:ext>
                  </a:extLst>
                </p:cNvPr>
                <p:cNvPicPr/>
                <p:nvPr/>
              </p:nvPicPr>
              <p:blipFill>
                <a:blip r:embed="rId274"/>
                <a:stretch>
                  <a:fillRect/>
                </a:stretch>
              </p:blipFill>
              <p:spPr>
                <a:xfrm>
                  <a:off x="361403" y="5872097"/>
                  <a:ext cx="58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0" name="Ink 149">
                  <a:extLst>
                    <a:ext uri="{FF2B5EF4-FFF2-40B4-BE49-F238E27FC236}">
                      <a16:creationId xmlns:a16="http://schemas.microsoft.com/office/drawing/2014/main" id="{9C80EF59-3195-4705-6ECA-A363DA2B3D32}"/>
                    </a:ext>
                  </a:extLst>
                </p14:cNvPr>
                <p14:cNvContentPartPr/>
                <p14:nvPr/>
              </p14:nvContentPartPr>
              <p14:xfrm>
                <a:off x="356003" y="5921417"/>
                <a:ext cx="70200" cy="9720"/>
              </p14:xfrm>
            </p:contentPart>
          </mc:Choice>
          <mc:Fallback xmlns="">
            <p:pic>
              <p:nvPicPr>
                <p:cNvPr id="197" name="Ink 196">
                  <a:extLst>
                    <a:ext uri="{FF2B5EF4-FFF2-40B4-BE49-F238E27FC236}">
                      <a16:creationId xmlns:a16="http://schemas.microsoft.com/office/drawing/2014/main" id="{E9F16A6C-E975-1F19-955F-6C181422C287}"/>
                    </a:ext>
                  </a:extLst>
                </p:cNvPr>
                <p:cNvPicPr/>
                <p:nvPr/>
              </p:nvPicPr>
              <p:blipFill>
                <a:blip r:embed="rId276"/>
                <a:stretch>
                  <a:fillRect/>
                </a:stretch>
              </p:blipFill>
              <p:spPr>
                <a:xfrm>
                  <a:off x="349883" y="5915297"/>
                  <a:ext cx="82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1" name="Ink 150">
                  <a:extLst>
                    <a:ext uri="{FF2B5EF4-FFF2-40B4-BE49-F238E27FC236}">
                      <a16:creationId xmlns:a16="http://schemas.microsoft.com/office/drawing/2014/main" id="{E487AE0D-C5EE-D8E8-BD47-433183E6A7EF}"/>
                    </a:ext>
                  </a:extLst>
                </p14:cNvPr>
                <p14:cNvContentPartPr/>
                <p14:nvPr/>
              </p14:nvContentPartPr>
              <p14:xfrm>
                <a:off x="356003" y="5930777"/>
                <a:ext cx="360" cy="360"/>
              </p14:xfrm>
            </p:contentPart>
          </mc:Choice>
          <mc:Fallback xmlns="">
            <p:pic>
              <p:nvPicPr>
                <p:cNvPr id="198" name="Ink 197">
                  <a:extLst>
                    <a:ext uri="{FF2B5EF4-FFF2-40B4-BE49-F238E27FC236}">
                      <a16:creationId xmlns:a16="http://schemas.microsoft.com/office/drawing/2014/main" id="{47937F1E-6839-8E93-35AB-2C85F6DD7691}"/>
                    </a:ext>
                  </a:extLst>
                </p:cNvPr>
                <p:cNvPicPr/>
                <p:nvPr/>
              </p:nvPicPr>
              <p:blipFill>
                <a:blip r:embed="rId62"/>
                <a:stretch>
                  <a:fillRect/>
                </a:stretch>
              </p:blipFill>
              <p:spPr>
                <a:xfrm>
                  <a:off x="349883" y="592465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2" name="Ink 151">
                  <a:extLst>
                    <a:ext uri="{FF2B5EF4-FFF2-40B4-BE49-F238E27FC236}">
                      <a16:creationId xmlns:a16="http://schemas.microsoft.com/office/drawing/2014/main" id="{08A6204C-77F7-F782-7DA9-E6CCD6942459}"/>
                    </a:ext>
                  </a:extLst>
                </p14:cNvPr>
                <p14:cNvContentPartPr/>
                <p14:nvPr/>
              </p14:nvContentPartPr>
              <p14:xfrm>
                <a:off x="451763" y="5930417"/>
                <a:ext cx="73800" cy="58680"/>
              </p14:xfrm>
            </p:contentPart>
          </mc:Choice>
          <mc:Fallback xmlns="">
            <p:pic>
              <p:nvPicPr>
                <p:cNvPr id="204" name="Ink 203">
                  <a:extLst>
                    <a:ext uri="{FF2B5EF4-FFF2-40B4-BE49-F238E27FC236}">
                      <a16:creationId xmlns:a16="http://schemas.microsoft.com/office/drawing/2014/main" id="{03A445A7-3A6B-A3C3-0B9C-94259EC9230A}"/>
                    </a:ext>
                  </a:extLst>
                </p:cNvPr>
                <p:cNvPicPr/>
                <p:nvPr/>
              </p:nvPicPr>
              <p:blipFill>
                <a:blip r:embed="rId279"/>
                <a:stretch>
                  <a:fillRect/>
                </a:stretch>
              </p:blipFill>
              <p:spPr>
                <a:xfrm>
                  <a:off x="445643" y="5924297"/>
                  <a:ext cx="86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3" name="Ink 152">
                  <a:extLst>
                    <a:ext uri="{FF2B5EF4-FFF2-40B4-BE49-F238E27FC236}">
                      <a16:creationId xmlns:a16="http://schemas.microsoft.com/office/drawing/2014/main" id="{B4825F1C-BEBC-4B31-FE5C-EF1682CD9AC5}"/>
                    </a:ext>
                  </a:extLst>
                </p14:cNvPr>
                <p14:cNvContentPartPr/>
                <p14:nvPr/>
              </p14:nvContentPartPr>
              <p14:xfrm>
                <a:off x="518723" y="5949137"/>
                <a:ext cx="29520" cy="56520"/>
              </p14:xfrm>
            </p:contentPart>
          </mc:Choice>
          <mc:Fallback xmlns="">
            <p:pic>
              <p:nvPicPr>
                <p:cNvPr id="205" name="Ink 204">
                  <a:extLst>
                    <a:ext uri="{FF2B5EF4-FFF2-40B4-BE49-F238E27FC236}">
                      <a16:creationId xmlns:a16="http://schemas.microsoft.com/office/drawing/2014/main" id="{52AD473A-8DA3-3EF3-2668-ED8B547AAD26}"/>
                    </a:ext>
                  </a:extLst>
                </p:cNvPr>
                <p:cNvPicPr/>
                <p:nvPr/>
              </p:nvPicPr>
              <p:blipFill>
                <a:blip r:embed="rId281"/>
                <a:stretch>
                  <a:fillRect/>
                </a:stretch>
              </p:blipFill>
              <p:spPr>
                <a:xfrm>
                  <a:off x="512603" y="5943017"/>
                  <a:ext cx="41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4" name="Ink 153">
                  <a:extLst>
                    <a:ext uri="{FF2B5EF4-FFF2-40B4-BE49-F238E27FC236}">
                      <a16:creationId xmlns:a16="http://schemas.microsoft.com/office/drawing/2014/main" id="{956A0365-5769-CE0B-07C8-84A814251F1C}"/>
                    </a:ext>
                  </a:extLst>
                </p14:cNvPr>
                <p14:cNvContentPartPr/>
                <p14:nvPr/>
              </p14:nvContentPartPr>
              <p14:xfrm>
                <a:off x="588563" y="5871737"/>
                <a:ext cx="43920" cy="122400"/>
              </p14:xfrm>
            </p:contentPart>
          </mc:Choice>
          <mc:Fallback xmlns="">
            <p:pic>
              <p:nvPicPr>
                <p:cNvPr id="206" name="Ink 205">
                  <a:extLst>
                    <a:ext uri="{FF2B5EF4-FFF2-40B4-BE49-F238E27FC236}">
                      <a16:creationId xmlns:a16="http://schemas.microsoft.com/office/drawing/2014/main" id="{0A7F6426-09C2-58D2-9D40-959C6BE628AE}"/>
                    </a:ext>
                  </a:extLst>
                </p:cNvPr>
                <p:cNvPicPr/>
                <p:nvPr/>
              </p:nvPicPr>
              <p:blipFill>
                <a:blip r:embed="rId283"/>
                <a:stretch>
                  <a:fillRect/>
                </a:stretch>
              </p:blipFill>
              <p:spPr>
                <a:xfrm>
                  <a:off x="582443" y="5865617"/>
                  <a:ext cx="56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5" name="Ink 154">
                  <a:extLst>
                    <a:ext uri="{FF2B5EF4-FFF2-40B4-BE49-F238E27FC236}">
                      <a16:creationId xmlns:a16="http://schemas.microsoft.com/office/drawing/2014/main" id="{17F7515C-E414-9CE8-3002-F13AA59939C0}"/>
                    </a:ext>
                  </a:extLst>
                </p14:cNvPr>
                <p14:cNvContentPartPr/>
                <p14:nvPr/>
              </p14:nvContentPartPr>
              <p14:xfrm>
                <a:off x="559403" y="5921417"/>
                <a:ext cx="73080" cy="11160"/>
              </p14:xfrm>
            </p:contentPart>
          </mc:Choice>
          <mc:Fallback xmlns="">
            <p:pic>
              <p:nvPicPr>
                <p:cNvPr id="207" name="Ink 206">
                  <a:extLst>
                    <a:ext uri="{FF2B5EF4-FFF2-40B4-BE49-F238E27FC236}">
                      <a16:creationId xmlns:a16="http://schemas.microsoft.com/office/drawing/2014/main" id="{8650912D-FFCB-BD5D-665F-0DEED0DDE889}"/>
                    </a:ext>
                  </a:extLst>
                </p:cNvPr>
                <p:cNvPicPr/>
                <p:nvPr/>
              </p:nvPicPr>
              <p:blipFill>
                <a:blip r:embed="rId285"/>
                <a:stretch>
                  <a:fillRect/>
                </a:stretch>
              </p:blipFill>
              <p:spPr>
                <a:xfrm>
                  <a:off x="553283" y="5915297"/>
                  <a:ext cx="85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6" name="Ink 155">
                  <a:extLst>
                    <a:ext uri="{FF2B5EF4-FFF2-40B4-BE49-F238E27FC236}">
                      <a16:creationId xmlns:a16="http://schemas.microsoft.com/office/drawing/2014/main" id="{8BDEDBEC-FFA1-7748-9709-7895713776D9}"/>
                    </a:ext>
                  </a:extLst>
                </p14:cNvPr>
                <p14:cNvContentPartPr/>
                <p14:nvPr/>
              </p14:nvContentPartPr>
              <p14:xfrm>
                <a:off x="658043" y="5918897"/>
                <a:ext cx="61560" cy="69120"/>
              </p14:xfrm>
            </p:contentPart>
          </mc:Choice>
          <mc:Fallback xmlns="">
            <p:pic>
              <p:nvPicPr>
                <p:cNvPr id="208" name="Ink 207">
                  <a:extLst>
                    <a:ext uri="{FF2B5EF4-FFF2-40B4-BE49-F238E27FC236}">
                      <a16:creationId xmlns:a16="http://schemas.microsoft.com/office/drawing/2014/main" id="{152A1FEF-66BC-4998-A685-8D4A5EF49717}"/>
                    </a:ext>
                  </a:extLst>
                </p:cNvPr>
                <p:cNvPicPr/>
                <p:nvPr/>
              </p:nvPicPr>
              <p:blipFill>
                <a:blip r:embed="rId287"/>
                <a:stretch>
                  <a:fillRect/>
                </a:stretch>
              </p:blipFill>
              <p:spPr>
                <a:xfrm>
                  <a:off x="651923" y="5912777"/>
                  <a:ext cx="73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7" name="Ink 156">
                  <a:extLst>
                    <a:ext uri="{FF2B5EF4-FFF2-40B4-BE49-F238E27FC236}">
                      <a16:creationId xmlns:a16="http://schemas.microsoft.com/office/drawing/2014/main" id="{8004077E-7860-5A49-F191-81792330F6C1}"/>
                    </a:ext>
                  </a:extLst>
                </p14:cNvPr>
                <p14:cNvContentPartPr/>
                <p14:nvPr/>
              </p14:nvContentPartPr>
              <p14:xfrm>
                <a:off x="323963" y="6109697"/>
                <a:ext cx="6120" cy="102960"/>
              </p14:xfrm>
            </p:contentPart>
          </mc:Choice>
          <mc:Fallback xmlns="">
            <p:pic>
              <p:nvPicPr>
                <p:cNvPr id="210" name="Ink 209">
                  <a:extLst>
                    <a:ext uri="{FF2B5EF4-FFF2-40B4-BE49-F238E27FC236}">
                      <a16:creationId xmlns:a16="http://schemas.microsoft.com/office/drawing/2014/main" id="{5795AD7F-02A7-D4E2-828B-ADE5F3C5EEC2}"/>
                    </a:ext>
                  </a:extLst>
                </p:cNvPr>
                <p:cNvPicPr/>
                <p:nvPr/>
              </p:nvPicPr>
              <p:blipFill>
                <a:blip r:embed="rId289"/>
                <a:stretch>
                  <a:fillRect/>
                </a:stretch>
              </p:blipFill>
              <p:spPr>
                <a:xfrm>
                  <a:off x="317843" y="6103577"/>
                  <a:ext cx="18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8" name="Ink 157">
                  <a:extLst>
                    <a:ext uri="{FF2B5EF4-FFF2-40B4-BE49-F238E27FC236}">
                      <a16:creationId xmlns:a16="http://schemas.microsoft.com/office/drawing/2014/main" id="{E5A9C9C0-9B81-E2EA-46FA-0357FC76AA2D}"/>
                    </a:ext>
                  </a:extLst>
                </p14:cNvPr>
                <p14:cNvContentPartPr/>
                <p14:nvPr/>
              </p14:nvContentPartPr>
              <p14:xfrm>
                <a:off x="323963" y="6072617"/>
                <a:ext cx="79200" cy="60840"/>
              </p14:xfrm>
            </p:contentPart>
          </mc:Choice>
          <mc:Fallback xmlns="">
            <p:pic>
              <p:nvPicPr>
                <p:cNvPr id="211" name="Ink 210">
                  <a:extLst>
                    <a:ext uri="{FF2B5EF4-FFF2-40B4-BE49-F238E27FC236}">
                      <a16:creationId xmlns:a16="http://schemas.microsoft.com/office/drawing/2014/main" id="{E9304787-C5F0-549B-E8E8-7D5181387B6E}"/>
                    </a:ext>
                  </a:extLst>
                </p:cNvPr>
                <p:cNvPicPr/>
                <p:nvPr/>
              </p:nvPicPr>
              <p:blipFill>
                <a:blip r:embed="rId291"/>
                <a:stretch>
                  <a:fillRect/>
                </a:stretch>
              </p:blipFill>
              <p:spPr>
                <a:xfrm>
                  <a:off x="317843" y="6066497"/>
                  <a:ext cx="91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9" name="Ink 158">
                  <a:extLst>
                    <a:ext uri="{FF2B5EF4-FFF2-40B4-BE49-F238E27FC236}">
                      <a16:creationId xmlns:a16="http://schemas.microsoft.com/office/drawing/2014/main" id="{DD6B6F45-CA04-2609-EC48-835AB243EE90}"/>
                    </a:ext>
                  </a:extLst>
                </p14:cNvPr>
                <p14:cNvContentPartPr/>
                <p14:nvPr/>
              </p14:nvContentPartPr>
              <p14:xfrm>
                <a:off x="440243" y="6083417"/>
                <a:ext cx="26640" cy="60840"/>
              </p14:xfrm>
            </p:contentPart>
          </mc:Choice>
          <mc:Fallback xmlns="">
            <p:pic>
              <p:nvPicPr>
                <p:cNvPr id="212" name="Ink 211">
                  <a:extLst>
                    <a:ext uri="{FF2B5EF4-FFF2-40B4-BE49-F238E27FC236}">
                      <a16:creationId xmlns:a16="http://schemas.microsoft.com/office/drawing/2014/main" id="{60FE29D0-A183-B9C1-B81B-E2D2735CB1B0}"/>
                    </a:ext>
                  </a:extLst>
                </p:cNvPr>
                <p:cNvPicPr/>
                <p:nvPr/>
              </p:nvPicPr>
              <p:blipFill>
                <a:blip r:embed="rId293"/>
                <a:stretch>
                  <a:fillRect/>
                </a:stretch>
              </p:blipFill>
              <p:spPr>
                <a:xfrm>
                  <a:off x="434123" y="6077297"/>
                  <a:ext cx="3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0" name="Ink 159">
                  <a:extLst>
                    <a:ext uri="{FF2B5EF4-FFF2-40B4-BE49-F238E27FC236}">
                      <a16:creationId xmlns:a16="http://schemas.microsoft.com/office/drawing/2014/main" id="{5A96F44E-ED91-2892-B3DF-9FB998E44D78}"/>
                    </a:ext>
                  </a:extLst>
                </p14:cNvPr>
                <p14:cNvContentPartPr/>
                <p14:nvPr/>
              </p14:nvContentPartPr>
              <p14:xfrm>
                <a:off x="486683" y="6080177"/>
                <a:ext cx="58680" cy="62640"/>
              </p14:xfrm>
            </p:contentPart>
          </mc:Choice>
          <mc:Fallback xmlns="">
            <p:pic>
              <p:nvPicPr>
                <p:cNvPr id="213" name="Ink 212">
                  <a:extLst>
                    <a:ext uri="{FF2B5EF4-FFF2-40B4-BE49-F238E27FC236}">
                      <a16:creationId xmlns:a16="http://schemas.microsoft.com/office/drawing/2014/main" id="{F1EE8226-8774-375E-AA5A-433FE6A84A3D}"/>
                    </a:ext>
                  </a:extLst>
                </p:cNvPr>
                <p:cNvPicPr/>
                <p:nvPr/>
              </p:nvPicPr>
              <p:blipFill>
                <a:blip r:embed="rId295"/>
                <a:stretch>
                  <a:fillRect/>
                </a:stretch>
              </p:blipFill>
              <p:spPr>
                <a:xfrm>
                  <a:off x="480563" y="6074057"/>
                  <a:ext cx="70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1" name="Ink 160">
                  <a:extLst>
                    <a:ext uri="{FF2B5EF4-FFF2-40B4-BE49-F238E27FC236}">
                      <a16:creationId xmlns:a16="http://schemas.microsoft.com/office/drawing/2014/main" id="{9C713FE9-CC42-EF82-8570-9F670FBFE963}"/>
                    </a:ext>
                  </a:extLst>
                </p14:cNvPr>
                <p14:cNvContentPartPr/>
                <p14:nvPr/>
              </p14:nvContentPartPr>
              <p14:xfrm>
                <a:off x="550043" y="6066857"/>
                <a:ext cx="62280" cy="129960"/>
              </p14:xfrm>
            </p:contentPart>
          </mc:Choice>
          <mc:Fallback xmlns="">
            <p:pic>
              <p:nvPicPr>
                <p:cNvPr id="214" name="Ink 213">
                  <a:extLst>
                    <a:ext uri="{FF2B5EF4-FFF2-40B4-BE49-F238E27FC236}">
                      <a16:creationId xmlns:a16="http://schemas.microsoft.com/office/drawing/2014/main" id="{BCA4357A-8056-1A91-ABC5-4BD42224230B}"/>
                    </a:ext>
                  </a:extLst>
                </p:cNvPr>
                <p:cNvPicPr/>
                <p:nvPr/>
              </p:nvPicPr>
              <p:blipFill>
                <a:blip r:embed="rId297"/>
                <a:stretch>
                  <a:fillRect/>
                </a:stretch>
              </p:blipFill>
              <p:spPr>
                <a:xfrm>
                  <a:off x="543923" y="6060737"/>
                  <a:ext cx="74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2" name="Ink 161">
                  <a:extLst>
                    <a:ext uri="{FF2B5EF4-FFF2-40B4-BE49-F238E27FC236}">
                      <a16:creationId xmlns:a16="http://schemas.microsoft.com/office/drawing/2014/main" id="{1B668D10-C52E-F72A-68A0-529F29FE6F37}"/>
                    </a:ext>
                  </a:extLst>
                </p14:cNvPr>
                <p14:cNvContentPartPr/>
                <p14:nvPr/>
              </p14:nvContentPartPr>
              <p14:xfrm>
                <a:off x="640763" y="6065057"/>
                <a:ext cx="52560" cy="63720"/>
              </p14:xfrm>
            </p:contentPart>
          </mc:Choice>
          <mc:Fallback xmlns="">
            <p:pic>
              <p:nvPicPr>
                <p:cNvPr id="215" name="Ink 214">
                  <a:extLst>
                    <a:ext uri="{FF2B5EF4-FFF2-40B4-BE49-F238E27FC236}">
                      <a16:creationId xmlns:a16="http://schemas.microsoft.com/office/drawing/2014/main" id="{46F752F6-0EF5-8931-67F5-4BB2263E2CCB}"/>
                    </a:ext>
                  </a:extLst>
                </p:cNvPr>
                <p:cNvPicPr/>
                <p:nvPr/>
              </p:nvPicPr>
              <p:blipFill>
                <a:blip r:embed="rId299"/>
                <a:stretch>
                  <a:fillRect/>
                </a:stretch>
              </p:blipFill>
              <p:spPr>
                <a:xfrm>
                  <a:off x="634643" y="6058937"/>
                  <a:ext cx="64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3" name="Ink 162">
                  <a:extLst>
                    <a:ext uri="{FF2B5EF4-FFF2-40B4-BE49-F238E27FC236}">
                      <a16:creationId xmlns:a16="http://schemas.microsoft.com/office/drawing/2014/main" id="{33DD8573-0D7A-469D-E3AE-8D71F1904C5B}"/>
                    </a:ext>
                  </a:extLst>
                </p14:cNvPr>
                <p14:cNvContentPartPr/>
                <p14:nvPr/>
              </p14:nvContentPartPr>
              <p14:xfrm>
                <a:off x="695843" y="6091337"/>
                <a:ext cx="38880" cy="59400"/>
              </p14:xfrm>
            </p:contentPart>
          </mc:Choice>
          <mc:Fallback xmlns="">
            <p:pic>
              <p:nvPicPr>
                <p:cNvPr id="216" name="Ink 215">
                  <a:extLst>
                    <a:ext uri="{FF2B5EF4-FFF2-40B4-BE49-F238E27FC236}">
                      <a16:creationId xmlns:a16="http://schemas.microsoft.com/office/drawing/2014/main" id="{9C0CE318-526D-20A8-622A-2AAC26F6A2DC}"/>
                    </a:ext>
                  </a:extLst>
                </p:cNvPr>
                <p:cNvPicPr/>
                <p:nvPr/>
              </p:nvPicPr>
              <p:blipFill>
                <a:blip r:embed="rId301"/>
                <a:stretch>
                  <a:fillRect/>
                </a:stretch>
              </p:blipFill>
              <p:spPr>
                <a:xfrm>
                  <a:off x="689723" y="6085217"/>
                  <a:ext cx="51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4" name="Ink 163">
                  <a:extLst>
                    <a:ext uri="{FF2B5EF4-FFF2-40B4-BE49-F238E27FC236}">
                      <a16:creationId xmlns:a16="http://schemas.microsoft.com/office/drawing/2014/main" id="{7BEE91B6-D405-47D9-D3C8-4270CABDAF33}"/>
                    </a:ext>
                  </a:extLst>
                </p14:cNvPr>
                <p14:cNvContentPartPr/>
                <p14:nvPr/>
              </p14:nvContentPartPr>
              <p14:xfrm>
                <a:off x="751283" y="6077297"/>
                <a:ext cx="41040" cy="59040"/>
              </p14:xfrm>
            </p:contentPart>
          </mc:Choice>
          <mc:Fallback xmlns="">
            <p:pic>
              <p:nvPicPr>
                <p:cNvPr id="217" name="Ink 216">
                  <a:extLst>
                    <a:ext uri="{FF2B5EF4-FFF2-40B4-BE49-F238E27FC236}">
                      <a16:creationId xmlns:a16="http://schemas.microsoft.com/office/drawing/2014/main" id="{136EA242-66FC-01B2-E51F-6C91089FFE5C}"/>
                    </a:ext>
                  </a:extLst>
                </p:cNvPr>
                <p:cNvPicPr/>
                <p:nvPr/>
              </p:nvPicPr>
              <p:blipFill>
                <a:blip r:embed="rId303"/>
                <a:stretch>
                  <a:fillRect/>
                </a:stretch>
              </p:blipFill>
              <p:spPr>
                <a:xfrm>
                  <a:off x="745163" y="6071177"/>
                  <a:ext cx="53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5" name="Ink 164">
                  <a:extLst>
                    <a:ext uri="{FF2B5EF4-FFF2-40B4-BE49-F238E27FC236}">
                      <a16:creationId xmlns:a16="http://schemas.microsoft.com/office/drawing/2014/main" id="{A47C810F-BF26-DB43-0583-E7E6C8152DCD}"/>
                    </a:ext>
                  </a:extLst>
                </p14:cNvPr>
                <p14:cNvContentPartPr/>
                <p14:nvPr/>
              </p14:nvContentPartPr>
              <p14:xfrm>
                <a:off x="815363" y="6063617"/>
                <a:ext cx="67320" cy="69840"/>
              </p14:xfrm>
            </p:contentPart>
          </mc:Choice>
          <mc:Fallback xmlns="">
            <p:pic>
              <p:nvPicPr>
                <p:cNvPr id="218" name="Ink 217">
                  <a:extLst>
                    <a:ext uri="{FF2B5EF4-FFF2-40B4-BE49-F238E27FC236}">
                      <a16:creationId xmlns:a16="http://schemas.microsoft.com/office/drawing/2014/main" id="{348A4309-916C-AFBC-597C-ACC4EAB99A71}"/>
                    </a:ext>
                  </a:extLst>
                </p:cNvPr>
                <p:cNvPicPr/>
                <p:nvPr/>
              </p:nvPicPr>
              <p:blipFill>
                <a:blip r:embed="rId305"/>
                <a:stretch>
                  <a:fillRect/>
                </a:stretch>
              </p:blipFill>
              <p:spPr>
                <a:xfrm>
                  <a:off x="809243" y="6057497"/>
                  <a:ext cx="79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6" name="Ink 165">
                  <a:extLst>
                    <a:ext uri="{FF2B5EF4-FFF2-40B4-BE49-F238E27FC236}">
                      <a16:creationId xmlns:a16="http://schemas.microsoft.com/office/drawing/2014/main" id="{482FF4BD-4D0A-985F-D5F4-4EA512347E1F}"/>
                    </a:ext>
                  </a:extLst>
                </p14:cNvPr>
                <p14:cNvContentPartPr/>
                <p14:nvPr/>
              </p14:nvContentPartPr>
              <p14:xfrm>
                <a:off x="902843" y="6018617"/>
                <a:ext cx="360" cy="6480"/>
              </p14:xfrm>
            </p:contentPart>
          </mc:Choice>
          <mc:Fallback xmlns="">
            <p:pic>
              <p:nvPicPr>
                <p:cNvPr id="219" name="Ink 218">
                  <a:extLst>
                    <a:ext uri="{FF2B5EF4-FFF2-40B4-BE49-F238E27FC236}">
                      <a16:creationId xmlns:a16="http://schemas.microsoft.com/office/drawing/2014/main" id="{86FAD581-B64E-F1FB-6292-E7348568B463}"/>
                    </a:ext>
                  </a:extLst>
                </p:cNvPr>
                <p:cNvPicPr/>
                <p:nvPr/>
              </p:nvPicPr>
              <p:blipFill>
                <a:blip r:embed="rId307"/>
                <a:stretch>
                  <a:fillRect/>
                </a:stretch>
              </p:blipFill>
              <p:spPr>
                <a:xfrm>
                  <a:off x="896723" y="6012497"/>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 name="Ink 166">
                  <a:extLst>
                    <a:ext uri="{FF2B5EF4-FFF2-40B4-BE49-F238E27FC236}">
                      <a16:creationId xmlns:a16="http://schemas.microsoft.com/office/drawing/2014/main" id="{2760768B-63C9-077A-0F98-11F60CBF4052}"/>
                    </a:ext>
                  </a:extLst>
                </p14:cNvPr>
                <p14:cNvContentPartPr/>
                <p14:nvPr/>
              </p14:nvContentPartPr>
              <p14:xfrm>
                <a:off x="902843" y="6015737"/>
                <a:ext cx="53280" cy="100800"/>
              </p14:xfrm>
            </p:contentPart>
          </mc:Choice>
          <mc:Fallback xmlns="">
            <p:pic>
              <p:nvPicPr>
                <p:cNvPr id="220" name="Ink 219">
                  <a:extLst>
                    <a:ext uri="{FF2B5EF4-FFF2-40B4-BE49-F238E27FC236}">
                      <a16:creationId xmlns:a16="http://schemas.microsoft.com/office/drawing/2014/main" id="{281AAE88-912D-151C-2C71-67FB4F3B6069}"/>
                    </a:ext>
                  </a:extLst>
                </p:cNvPr>
                <p:cNvPicPr/>
                <p:nvPr/>
              </p:nvPicPr>
              <p:blipFill>
                <a:blip r:embed="rId309"/>
                <a:stretch>
                  <a:fillRect/>
                </a:stretch>
              </p:blipFill>
              <p:spPr>
                <a:xfrm>
                  <a:off x="896723" y="6009617"/>
                  <a:ext cx="65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8" name="Ink 167">
                  <a:extLst>
                    <a:ext uri="{FF2B5EF4-FFF2-40B4-BE49-F238E27FC236}">
                      <a16:creationId xmlns:a16="http://schemas.microsoft.com/office/drawing/2014/main" id="{F448723C-36EE-704B-70A4-818D416F3F99}"/>
                    </a:ext>
                  </a:extLst>
                </p14:cNvPr>
                <p14:cNvContentPartPr/>
                <p14:nvPr/>
              </p14:nvContentPartPr>
              <p14:xfrm>
                <a:off x="882323" y="6042017"/>
                <a:ext cx="55800" cy="6480"/>
              </p14:xfrm>
            </p:contentPart>
          </mc:Choice>
          <mc:Fallback xmlns="">
            <p:pic>
              <p:nvPicPr>
                <p:cNvPr id="221" name="Ink 220">
                  <a:extLst>
                    <a:ext uri="{FF2B5EF4-FFF2-40B4-BE49-F238E27FC236}">
                      <a16:creationId xmlns:a16="http://schemas.microsoft.com/office/drawing/2014/main" id="{57B02F75-0091-7938-D811-D220B3F63B11}"/>
                    </a:ext>
                  </a:extLst>
                </p:cNvPr>
                <p:cNvPicPr/>
                <p:nvPr/>
              </p:nvPicPr>
              <p:blipFill>
                <a:blip r:embed="rId311"/>
                <a:stretch>
                  <a:fillRect/>
                </a:stretch>
              </p:blipFill>
              <p:spPr>
                <a:xfrm>
                  <a:off x="876203" y="6035897"/>
                  <a:ext cx="68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9" name="Ink 168">
                  <a:extLst>
                    <a:ext uri="{FF2B5EF4-FFF2-40B4-BE49-F238E27FC236}">
                      <a16:creationId xmlns:a16="http://schemas.microsoft.com/office/drawing/2014/main" id="{79E1DBF1-D5CD-901B-704B-B3850910F238}"/>
                    </a:ext>
                  </a:extLst>
                </p14:cNvPr>
                <p14:cNvContentPartPr/>
                <p14:nvPr/>
              </p14:nvContentPartPr>
              <p14:xfrm>
                <a:off x="978083" y="6075857"/>
                <a:ext cx="29520" cy="61200"/>
              </p14:xfrm>
            </p:contentPart>
          </mc:Choice>
          <mc:Fallback xmlns="">
            <p:pic>
              <p:nvPicPr>
                <p:cNvPr id="222" name="Ink 221">
                  <a:extLst>
                    <a:ext uri="{FF2B5EF4-FFF2-40B4-BE49-F238E27FC236}">
                      <a16:creationId xmlns:a16="http://schemas.microsoft.com/office/drawing/2014/main" id="{EBCF18A6-AA62-43B9-46F9-291039DC7326}"/>
                    </a:ext>
                  </a:extLst>
                </p:cNvPr>
                <p:cNvPicPr/>
                <p:nvPr/>
              </p:nvPicPr>
              <p:blipFill>
                <a:blip r:embed="rId313"/>
                <a:stretch>
                  <a:fillRect/>
                </a:stretch>
              </p:blipFill>
              <p:spPr>
                <a:xfrm>
                  <a:off x="971963" y="6069737"/>
                  <a:ext cx="41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0" name="Ink 169">
                  <a:extLst>
                    <a:ext uri="{FF2B5EF4-FFF2-40B4-BE49-F238E27FC236}">
                      <a16:creationId xmlns:a16="http://schemas.microsoft.com/office/drawing/2014/main" id="{32354389-713A-BF9C-EDBC-0EC3EF294CA2}"/>
                    </a:ext>
                  </a:extLst>
                </p14:cNvPr>
                <p14:cNvContentPartPr/>
                <p14:nvPr/>
              </p14:nvContentPartPr>
              <p14:xfrm>
                <a:off x="978443" y="6075857"/>
                <a:ext cx="360" cy="360"/>
              </p14:xfrm>
            </p:contentPart>
          </mc:Choice>
          <mc:Fallback xmlns="">
            <p:pic>
              <p:nvPicPr>
                <p:cNvPr id="223" name="Ink 222">
                  <a:extLst>
                    <a:ext uri="{FF2B5EF4-FFF2-40B4-BE49-F238E27FC236}">
                      <a16:creationId xmlns:a16="http://schemas.microsoft.com/office/drawing/2014/main" id="{CBB0A078-72F3-7332-659D-276281122016}"/>
                    </a:ext>
                  </a:extLst>
                </p:cNvPr>
                <p:cNvPicPr/>
                <p:nvPr/>
              </p:nvPicPr>
              <p:blipFill>
                <a:blip r:embed="rId62"/>
                <a:stretch>
                  <a:fillRect/>
                </a:stretch>
              </p:blipFill>
              <p:spPr>
                <a:xfrm>
                  <a:off x="972323" y="606973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1" name="Ink 170">
                  <a:extLst>
                    <a:ext uri="{FF2B5EF4-FFF2-40B4-BE49-F238E27FC236}">
                      <a16:creationId xmlns:a16="http://schemas.microsoft.com/office/drawing/2014/main" id="{B509B062-20AB-A7E7-5D43-B62653FACB0B}"/>
                    </a:ext>
                  </a:extLst>
                </p14:cNvPr>
                <p14:cNvContentPartPr/>
                <p14:nvPr/>
              </p14:nvContentPartPr>
              <p14:xfrm>
                <a:off x="978443" y="6048137"/>
                <a:ext cx="3240" cy="28080"/>
              </p14:xfrm>
            </p:contentPart>
          </mc:Choice>
          <mc:Fallback xmlns="">
            <p:pic>
              <p:nvPicPr>
                <p:cNvPr id="224" name="Ink 223">
                  <a:extLst>
                    <a:ext uri="{FF2B5EF4-FFF2-40B4-BE49-F238E27FC236}">
                      <a16:creationId xmlns:a16="http://schemas.microsoft.com/office/drawing/2014/main" id="{758F1F01-585D-3ACF-D347-14FBCA3BF73B}"/>
                    </a:ext>
                  </a:extLst>
                </p:cNvPr>
                <p:cNvPicPr/>
                <p:nvPr/>
              </p:nvPicPr>
              <p:blipFill>
                <a:blip r:embed="rId316"/>
                <a:stretch>
                  <a:fillRect/>
                </a:stretch>
              </p:blipFill>
              <p:spPr>
                <a:xfrm>
                  <a:off x="972323" y="6042017"/>
                  <a:ext cx="15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2" name="Ink 171">
                  <a:extLst>
                    <a:ext uri="{FF2B5EF4-FFF2-40B4-BE49-F238E27FC236}">
                      <a16:creationId xmlns:a16="http://schemas.microsoft.com/office/drawing/2014/main" id="{E11A48B0-E863-4A01-0600-FF2261F2FF4E}"/>
                    </a:ext>
                  </a:extLst>
                </p14:cNvPr>
                <p14:cNvContentPartPr/>
                <p14:nvPr/>
              </p14:nvContentPartPr>
              <p14:xfrm>
                <a:off x="1024523" y="6066857"/>
                <a:ext cx="85680" cy="61920"/>
              </p14:xfrm>
            </p:contentPart>
          </mc:Choice>
          <mc:Fallback xmlns="">
            <p:pic>
              <p:nvPicPr>
                <p:cNvPr id="225" name="Ink 224">
                  <a:extLst>
                    <a:ext uri="{FF2B5EF4-FFF2-40B4-BE49-F238E27FC236}">
                      <a16:creationId xmlns:a16="http://schemas.microsoft.com/office/drawing/2014/main" id="{8E3A725F-07DB-48E7-519C-5301E1717139}"/>
                    </a:ext>
                  </a:extLst>
                </p:cNvPr>
                <p:cNvPicPr/>
                <p:nvPr/>
              </p:nvPicPr>
              <p:blipFill>
                <a:blip r:embed="rId318"/>
                <a:stretch>
                  <a:fillRect/>
                </a:stretch>
              </p:blipFill>
              <p:spPr>
                <a:xfrm>
                  <a:off x="1018403" y="6060737"/>
                  <a:ext cx="97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3" name="Ink 172">
                  <a:extLst>
                    <a:ext uri="{FF2B5EF4-FFF2-40B4-BE49-F238E27FC236}">
                      <a16:creationId xmlns:a16="http://schemas.microsoft.com/office/drawing/2014/main" id="{0E3ECD37-31B7-C286-AF90-20F2250A802A}"/>
                    </a:ext>
                  </a:extLst>
                </p14:cNvPr>
                <p14:cNvContentPartPr/>
                <p14:nvPr/>
              </p14:nvContentPartPr>
              <p14:xfrm>
                <a:off x="1140803" y="6055697"/>
                <a:ext cx="96840" cy="71280"/>
              </p14:xfrm>
            </p:contentPart>
          </mc:Choice>
          <mc:Fallback xmlns="">
            <p:pic>
              <p:nvPicPr>
                <p:cNvPr id="227" name="Ink 226">
                  <a:extLst>
                    <a:ext uri="{FF2B5EF4-FFF2-40B4-BE49-F238E27FC236}">
                      <a16:creationId xmlns:a16="http://schemas.microsoft.com/office/drawing/2014/main" id="{DC353E02-FC44-9D84-DA71-E4CD6D9BA865}"/>
                    </a:ext>
                  </a:extLst>
                </p:cNvPr>
                <p:cNvPicPr/>
                <p:nvPr/>
              </p:nvPicPr>
              <p:blipFill>
                <a:blip r:embed="rId320"/>
                <a:stretch>
                  <a:fillRect/>
                </a:stretch>
              </p:blipFill>
              <p:spPr>
                <a:xfrm>
                  <a:off x="1134683" y="6049577"/>
                  <a:ext cx="109080" cy="83520"/>
                </a:xfrm>
                <a:prstGeom prst="rect">
                  <a:avLst/>
                </a:prstGeom>
              </p:spPr>
            </p:pic>
          </mc:Fallback>
        </mc:AlternateContent>
      </p:grpSp>
      <p:sp>
        <p:nvSpPr>
          <p:cNvPr id="274" name="Rectangle 273">
            <a:extLst>
              <a:ext uri="{FF2B5EF4-FFF2-40B4-BE49-F238E27FC236}">
                <a16:creationId xmlns:a16="http://schemas.microsoft.com/office/drawing/2014/main" id="{81DA065A-BD0C-CF24-8788-A12B0FE532F2}"/>
              </a:ext>
            </a:extLst>
          </p:cNvPr>
          <p:cNvSpPr/>
          <p:nvPr/>
        </p:nvSpPr>
        <p:spPr>
          <a:xfrm>
            <a:off x="1417035" y="1455120"/>
            <a:ext cx="3716081"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Return probabilities</a:t>
            </a:r>
          </a:p>
        </p:txBody>
      </p:sp>
      <p:sp>
        <p:nvSpPr>
          <p:cNvPr id="275" name="Rectangle 274">
            <a:extLst>
              <a:ext uri="{FF2B5EF4-FFF2-40B4-BE49-F238E27FC236}">
                <a16:creationId xmlns:a16="http://schemas.microsoft.com/office/drawing/2014/main" id="{3F1ECFDD-B08B-2517-9190-5582B7A09B2C}"/>
              </a:ext>
            </a:extLst>
          </p:cNvPr>
          <p:cNvSpPr/>
          <p:nvPr/>
        </p:nvSpPr>
        <p:spPr>
          <a:xfrm>
            <a:off x="6605320" y="1455119"/>
            <a:ext cx="3555782" cy="584775"/>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Destructive</a:t>
            </a:r>
            <a:r>
              <a:rPr lang="en-US" sz="3200" b="0" cap="none" spc="0" dirty="0">
                <a:ln w="0"/>
                <a:solidFill>
                  <a:schemeClr val="accent1"/>
                </a:solidFill>
                <a:effectLst>
                  <a:outerShdw blurRad="38100" dist="25400" dir="5400000" algn="ctr" rotWithShape="0">
                    <a:srgbClr val="6E747A">
                      <a:alpha val="43000"/>
                    </a:srgbClr>
                  </a:outerShdw>
                </a:effectLst>
              </a:rPr>
              <a:t> SWAP</a:t>
            </a:r>
          </a:p>
        </p:txBody>
      </p:sp>
      <p:grpSp>
        <p:nvGrpSpPr>
          <p:cNvPr id="276" name="Group 275">
            <a:extLst>
              <a:ext uri="{FF2B5EF4-FFF2-40B4-BE49-F238E27FC236}">
                <a16:creationId xmlns:a16="http://schemas.microsoft.com/office/drawing/2014/main" id="{C9EFF395-6E16-3D72-DD55-4BF911A83C36}"/>
              </a:ext>
            </a:extLst>
          </p:cNvPr>
          <p:cNvGrpSpPr/>
          <p:nvPr/>
        </p:nvGrpSpPr>
        <p:grpSpPr>
          <a:xfrm>
            <a:off x="3242866" y="4129634"/>
            <a:ext cx="1602720" cy="543600"/>
            <a:chOff x="9101357" y="4432497"/>
            <a:chExt cx="1602720" cy="543600"/>
          </a:xfrm>
        </p:grpSpPr>
        <mc:AlternateContent xmlns:mc="http://schemas.openxmlformats.org/markup-compatibility/2006" xmlns:p14="http://schemas.microsoft.com/office/powerpoint/2010/main">
          <mc:Choice Requires="p14">
            <p:contentPart p14:bwMode="auto" r:id="rId321">
              <p14:nvContentPartPr>
                <p14:cNvPr id="277" name="Ink 276">
                  <a:extLst>
                    <a:ext uri="{FF2B5EF4-FFF2-40B4-BE49-F238E27FC236}">
                      <a16:creationId xmlns:a16="http://schemas.microsoft.com/office/drawing/2014/main" id="{75DC9745-2115-1384-9D51-DA47CA93231C}"/>
                    </a:ext>
                  </a:extLst>
                </p14:cNvPr>
                <p14:cNvContentPartPr/>
                <p14:nvPr/>
              </p14:nvContentPartPr>
              <p14:xfrm>
                <a:off x="9122957" y="4632657"/>
                <a:ext cx="42120" cy="300240"/>
              </p14:xfrm>
            </p:contentPart>
          </mc:Choice>
          <mc:Fallback xmlns="">
            <p:pic>
              <p:nvPicPr>
                <p:cNvPr id="72" name="Ink 71">
                  <a:extLst>
                    <a:ext uri="{FF2B5EF4-FFF2-40B4-BE49-F238E27FC236}">
                      <a16:creationId xmlns:a16="http://schemas.microsoft.com/office/drawing/2014/main" id="{C96F75E4-E59E-2A69-4E97-A8AAFE5FC26C}"/>
                    </a:ext>
                  </a:extLst>
                </p:cNvPr>
                <p:cNvPicPr/>
                <p:nvPr/>
              </p:nvPicPr>
              <p:blipFill>
                <a:blip r:embed="rId322"/>
                <a:stretch>
                  <a:fillRect/>
                </a:stretch>
              </p:blipFill>
              <p:spPr>
                <a:xfrm>
                  <a:off x="9116837" y="4626537"/>
                  <a:ext cx="54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78" name="Ink 277">
                  <a:extLst>
                    <a:ext uri="{FF2B5EF4-FFF2-40B4-BE49-F238E27FC236}">
                      <a16:creationId xmlns:a16="http://schemas.microsoft.com/office/drawing/2014/main" id="{73E67660-7D40-5B19-E7B6-5EEAB92C01D2}"/>
                    </a:ext>
                  </a:extLst>
                </p14:cNvPr>
                <p14:cNvContentPartPr/>
                <p14:nvPr/>
              </p14:nvContentPartPr>
              <p14:xfrm>
                <a:off x="9101357" y="4550577"/>
                <a:ext cx="250560" cy="228960"/>
              </p14:xfrm>
            </p:contentPart>
          </mc:Choice>
          <mc:Fallback xmlns="">
            <p:pic>
              <p:nvPicPr>
                <p:cNvPr id="73" name="Ink 72">
                  <a:extLst>
                    <a:ext uri="{FF2B5EF4-FFF2-40B4-BE49-F238E27FC236}">
                      <a16:creationId xmlns:a16="http://schemas.microsoft.com/office/drawing/2014/main" id="{684AE4FF-4C01-EF7C-B571-620F3B117044}"/>
                    </a:ext>
                  </a:extLst>
                </p:cNvPr>
                <p:cNvPicPr/>
                <p:nvPr/>
              </p:nvPicPr>
              <p:blipFill>
                <a:blip r:embed="rId324"/>
                <a:stretch>
                  <a:fillRect/>
                </a:stretch>
              </p:blipFill>
              <p:spPr>
                <a:xfrm>
                  <a:off x="9095237" y="4544457"/>
                  <a:ext cx="262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79" name="Ink 278">
                  <a:extLst>
                    <a:ext uri="{FF2B5EF4-FFF2-40B4-BE49-F238E27FC236}">
                      <a16:creationId xmlns:a16="http://schemas.microsoft.com/office/drawing/2014/main" id="{C2D7CF89-A7CC-873A-854F-99C3F0CB0F02}"/>
                    </a:ext>
                  </a:extLst>
                </p14:cNvPr>
                <p14:cNvContentPartPr/>
                <p14:nvPr/>
              </p14:nvContentPartPr>
              <p14:xfrm>
                <a:off x="9434717" y="4634457"/>
                <a:ext cx="117360" cy="326520"/>
              </p14:xfrm>
            </p:contentPart>
          </mc:Choice>
          <mc:Fallback xmlns="">
            <p:pic>
              <p:nvPicPr>
                <p:cNvPr id="74" name="Ink 73">
                  <a:extLst>
                    <a:ext uri="{FF2B5EF4-FFF2-40B4-BE49-F238E27FC236}">
                      <a16:creationId xmlns:a16="http://schemas.microsoft.com/office/drawing/2014/main" id="{EEC11124-D11A-73FC-5BFA-CA87265C6415}"/>
                    </a:ext>
                  </a:extLst>
                </p:cNvPr>
                <p:cNvPicPr/>
                <p:nvPr/>
              </p:nvPicPr>
              <p:blipFill>
                <a:blip r:embed="rId124"/>
                <a:stretch>
                  <a:fillRect/>
                </a:stretch>
              </p:blipFill>
              <p:spPr>
                <a:xfrm>
                  <a:off x="9428597" y="4628330"/>
                  <a:ext cx="129600" cy="338774"/>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80" name="Ink 279">
                  <a:extLst>
                    <a:ext uri="{FF2B5EF4-FFF2-40B4-BE49-F238E27FC236}">
                      <a16:creationId xmlns:a16="http://schemas.microsoft.com/office/drawing/2014/main" id="{17591BFD-9404-4653-746C-FB2EF99C7947}"/>
                    </a:ext>
                  </a:extLst>
                </p14:cNvPr>
                <p14:cNvContentPartPr/>
                <p14:nvPr/>
              </p14:nvContentPartPr>
              <p14:xfrm>
                <a:off x="9629477" y="4686297"/>
                <a:ext cx="27720" cy="212040"/>
              </p14:xfrm>
            </p:contentPart>
          </mc:Choice>
          <mc:Fallback xmlns="">
            <p:pic>
              <p:nvPicPr>
                <p:cNvPr id="75" name="Ink 74">
                  <a:extLst>
                    <a:ext uri="{FF2B5EF4-FFF2-40B4-BE49-F238E27FC236}">
                      <a16:creationId xmlns:a16="http://schemas.microsoft.com/office/drawing/2014/main" id="{FE815812-668B-1DF2-9DBD-6CE613FA20C7}"/>
                    </a:ext>
                  </a:extLst>
                </p:cNvPr>
                <p:cNvPicPr/>
                <p:nvPr/>
              </p:nvPicPr>
              <p:blipFill>
                <a:blip r:embed="rId126"/>
                <a:stretch>
                  <a:fillRect/>
                </a:stretch>
              </p:blipFill>
              <p:spPr>
                <a:xfrm>
                  <a:off x="9623357" y="4680177"/>
                  <a:ext cx="39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1" name="Ink 280">
                  <a:extLst>
                    <a:ext uri="{FF2B5EF4-FFF2-40B4-BE49-F238E27FC236}">
                      <a16:creationId xmlns:a16="http://schemas.microsoft.com/office/drawing/2014/main" id="{6B0A65BC-CDC6-9D6D-85BA-C19924B68F49}"/>
                    </a:ext>
                  </a:extLst>
                </p14:cNvPr>
                <p14:cNvContentPartPr/>
                <p14:nvPr/>
              </p14:nvContentPartPr>
              <p14:xfrm>
                <a:off x="9757277" y="4672977"/>
                <a:ext cx="219240" cy="198360"/>
              </p14:xfrm>
            </p:contentPart>
          </mc:Choice>
          <mc:Fallback xmlns="">
            <p:pic>
              <p:nvPicPr>
                <p:cNvPr id="76" name="Ink 75">
                  <a:extLst>
                    <a:ext uri="{FF2B5EF4-FFF2-40B4-BE49-F238E27FC236}">
                      <a16:creationId xmlns:a16="http://schemas.microsoft.com/office/drawing/2014/main" id="{D438360D-A019-825D-FD89-AB092F9589B4}"/>
                    </a:ext>
                  </a:extLst>
                </p:cNvPr>
                <p:cNvPicPr/>
                <p:nvPr/>
              </p:nvPicPr>
              <p:blipFill>
                <a:blip r:embed="rId128"/>
                <a:stretch>
                  <a:fillRect/>
                </a:stretch>
              </p:blipFill>
              <p:spPr>
                <a:xfrm>
                  <a:off x="9751157" y="4666868"/>
                  <a:ext cx="231480" cy="210578"/>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2" name="Ink 281">
                  <a:extLst>
                    <a:ext uri="{FF2B5EF4-FFF2-40B4-BE49-F238E27FC236}">
                      <a16:creationId xmlns:a16="http://schemas.microsoft.com/office/drawing/2014/main" id="{B6655503-3441-91CF-411F-31E93DD85871}"/>
                    </a:ext>
                  </a:extLst>
                </p14:cNvPr>
                <p14:cNvContentPartPr/>
                <p14:nvPr/>
              </p14:nvContentPartPr>
              <p14:xfrm>
                <a:off x="9790757" y="4582617"/>
                <a:ext cx="168120" cy="350640"/>
              </p14:xfrm>
            </p:contentPart>
          </mc:Choice>
          <mc:Fallback xmlns="">
            <p:pic>
              <p:nvPicPr>
                <p:cNvPr id="77" name="Ink 76">
                  <a:extLst>
                    <a:ext uri="{FF2B5EF4-FFF2-40B4-BE49-F238E27FC236}">
                      <a16:creationId xmlns:a16="http://schemas.microsoft.com/office/drawing/2014/main" id="{9EEBC317-2677-1D59-0A63-164F0183D085}"/>
                    </a:ext>
                  </a:extLst>
                </p:cNvPr>
                <p:cNvPicPr/>
                <p:nvPr/>
              </p:nvPicPr>
              <p:blipFill>
                <a:blip r:embed="rId130"/>
                <a:stretch>
                  <a:fillRect/>
                </a:stretch>
              </p:blipFill>
              <p:spPr>
                <a:xfrm>
                  <a:off x="9784637" y="4576497"/>
                  <a:ext cx="1803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Ink 282">
                  <a:extLst>
                    <a:ext uri="{FF2B5EF4-FFF2-40B4-BE49-F238E27FC236}">
                      <a16:creationId xmlns:a16="http://schemas.microsoft.com/office/drawing/2014/main" id="{BBE6BB40-3290-CFC0-6D01-A544FF2E2C0D}"/>
                    </a:ext>
                  </a:extLst>
                </p14:cNvPr>
                <p14:cNvContentPartPr/>
                <p14:nvPr/>
              </p14:nvContentPartPr>
              <p14:xfrm>
                <a:off x="10038437" y="4639497"/>
                <a:ext cx="151560" cy="252360"/>
              </p14:xfrm>
            </p:contentPart>
          </mc:Choice>
          <mc:Fallback xmlns="">
            <p:pic>
              <p:nvPicPr>
                <p:cNvPr id="78" name="Ink 77">
                  <a:extLst>
                    <a:ext uri="{FF2B5EF4-FFF2-40B4-BE49-F238E27FC236}">
                      <a16:creationId xmlns:a16="http://schemas.microsoft.com/office/drawing/2014/main" id="{389A35F5-DC7B-42CA-F642-70CF013C5A92}"/>
                    </a:ext>
                  </a:extLst>
                </p:cNvPr>
                <p:cNvPicPr/>
                <p:nvPr/>
              </p:nvPicPr>
              <p:blipFill>
                <a:blip r:embed="rId132"/>
                <a:stretch>
                  <a:fillRect/>
                </a:stretch>
              </p:blipFill>
              <p:spPr>
                <a:xfrm>
                  <a:off x="10032302" y="4633368"/>
                  <a:ext cx="163829" cy="264617"/>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4" name="Ink 283">
                  <a:extLst>
                    <a:ext uri="{FF2B5EF4-FFF2-40B4-BE49-F238E27FC236}">
                      <a16:creationId xmlns:a16="http://schemas.microsoft.com/office/drawing/2014/main" id="{8E30677F-C7BB-9000-4590-C46D4272084F}"/>
                    </a:ext>
                  </a:extLst>
                </p14:cNvPr>
                <p14:cNvContentPartPr/>
                <p14:nvPr/>
              </p14:nvContentPartPr>
              <p14:xfrm>
                <a:off x="10177037" y="4567137"/>
                <a:ext cx="185760" cy="408960"/>
              </p14:xfrm>
            </p:contentPart>
          </mc:Choice>
          <mc:Fallback xmlns="">
            <p:pic>
              <p:nvPicPr>
                <p:cNvPr id="79" name="Ink 78">
                  <a:extLst>
                    <a:ext uri="{FF2B5EF4-FFF2-40B4-BE49-F238E27FC236}">
                      <a16:creationId xmlns:a16="http://schemas.microsoft.com/office/drawing/2014/main" id="{C99221DE-EDF4-CFFB-B3CA-147D2B105C9E}"/>
                    </a:ext>
                  </a:extLst>
                </p:cNvPr>
                <p:cNvPicPr/>
                <p:nvPr/>
              </p:nvPicPr>
              <p:blipFill>
                <a:blip r:embed="rId134"/>
                <a:stretch>
                  <a:fillRect/>
                </a:stretch>
              </p:blipFill>
              <p:spPr>
                <a:xfrm>
                  <a:off x="10170917" y="4561017"/>
                  <a:ext cx="1980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5" name="Ink 284">
                  <a:extLst>
                    <a:ext uri="{FF2B5EF4-FFF2-40B4-BE49-F238E27FC236}">
                      <a16:creationId xmlns:a16="http://schemas.microsoft.com/office/drawing/2014/main" id="{08DEFD45-97E3-25A3-ACA7-D320FA24B91C}"/>
                    </a:ext>
                  </a:extLst>
                </p14:cNvPr>
                <p14:cNvContentPartPr/>
                <p14:nvPr/>
              </p14:nvContentPartPr>
              <p14:xfrm>
                <a:off x="10533437" y="4432497"/>
                <a:ext cx="170640" cy="314280"/>
              </p14:xfrm>
            </p:contentPart>
          </mc:Choice>
          <mc:Fallback xmlns="">
            <p:pic>
              <p:nvPicPr>
                <p:cNvPr id="80" name="Ink 79">
                  <a:extLst>
                    <a:ext uri="{FF2B5EF4-FFF2-40B4-BE49-F238E27FC236}">
                      <a16:creationId xmlns:a16="http://schemas.microsoft.com/office/drawing/2014/main" id="{EE48BC56-ADE1-CA89-2BAA-EFC9103A4220}"/>
                    </a:ext>
                  </a:extLst>
                </p:cNvPr>
                <p:cNvPicPr/>
                <p:nvPr/>
              </p:nvPicPr>
              <p:blipFill>
                <a:blip r:embed="rId136"/>
                <a:stretch>
                  <a:fillRect/>
                </a:stretch>
              </p:blipFill>
              <p:spPr>
                <a:xfrm>
                  <a:off x="10527317" y="4426377"/>
                  <a:ext cx="1828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6" name="Ink 285">
                  <a:extLst>
                    <a:ext uri="{FF2B5EF4-FFF2-40B4-BE49-F238E27FC236}">
                      <a16:creationId xmlns:a16="http://schemas.microsoft.com/office/drawing/2014/main" id="{5280DF38-1042-4536-9E73-9AF0BCFCC400}"/>
                    </a:ext>
                  </a:extLst>
                </p14:cNvPr>
                <p14:cNvContentPartPr/>
                <p14:nvPr/>
              </p14:nvContentPartPr>
              <p14:xfrm>
                <a:off x="10582037" y="4866657"/>
                <a:ext cx="83160" cy="66240"/>
              </p14:xfrm>
            </p:contentPart>
          </mc:Choice>
          <mc:Fallback xmlns="">
            <p:pic>
              <p:nvPicPr>
                <p:cNvPr id="81" name="Ink 80">
                  <a:extLst>
                    <a:ext uri="{FF2B5EF4-FFF2-40B4-BE49-F238E27FC236}">
                      <a16:creationId xmlns:a16="http://schemas.microsoft.com/office/drawing/2014/main" id="{46D34B28-CCAF-F290-8087-05D7A723A2B6}"/>
                    </a:ext>
                  </a:extLst>
                </p:cNvPr>
                <p:cNvPicPr/>
                <p:nvPr/>
              </p:nvPicPr>
              <p:blipFill>
                <a:blip r:embed="rId138"/>
                <a:stretch>
                  <a:fillRect/>
                </a:stretch>
              </p:blipFill>
              <p:spPr>
                <a:xfrm>
                  <a:off x="10575917" y="4860537"/>
                  <a:ext cx="95400" cy="78480"/>
                </a:xfrm>
                <a:prstGeom prst="rect">
                  <a:avLst/>
                </a:prstGeom>
              </p:spPr>
            </p:pic>
          </mc:Fallback>
        </mc:AlternateContent>
      </p:grpSp>
      <p:grpSp>
        <p:nvGrpSpPr>
          <p:cNvPr id="287" name="Group 286">
            <a:extLst>
              <a:ext uri="{FF2B5EF4-FFF2-40B4-BE49-F238E27FC236}">
                <a16:creationId xmlns:a16="http://schemas.microsoft.com/office/drawing/2014/main" id="{114DD52B-8425-C161-389B-D523788D0502}"/>
              </a:ext>
            </a:extLst>
          </p:cNvPr>
          <p:cNvGrpSpPr/>
          <p:nvPr/>
        </p:nvGrpSpPr>
        <p:grpSpPr>
          <a:xfrm>
            <a:off x="2428546" y="4384514"/>
            <a:ext cx="460080" cy="271800"/>
            <a:chOff x="8287037" y="4687377"/>
            <a:chExt cx="460080" cy="271800"/>
          </a:xfrm>
        </p:grpSpPr>
        <mc:AlternateContent xmlns:mc="http://schemas.openxmlformats.org/markup-compatibility/2006" xmlns:p14="http://schemas.microsoft.com/office/powerpoint/2010/main">
          <mc:Choice Requires="p14">
            <p:contentPart p14:bwMode="auto" r:id="rId333">
              <p14:nvContentPartPr>
                <p14:cNvPr id="288" name="Ink 287">
                  <a:extLst>
                    <a:ext uri="{FF2B5EF4-FFF2-40B4-BE49-F238E27FC236}">
                      <a16:creationId xmlns:a16="http://schemas.microsoft.com/office/drawing/2014/main" id="{AF3C982E-4853-1E94-BCF5-C8DC0C407F46}"/>
                    </a:ext>
                  </a:extLst>
                </p14:cNvPr>
                <p14:cNvContentPartPr/>
                <p14:nvPr/>
              </p14:nvContentPartPr>
              <p14:xfrm>
                <a:off x="8287037" y="4765137"/>
                <a:ext cx="237960" cy="18000"/>
              </p14:xfrm>
            </p:contentPart>
          </mc:Choice>
          <mc:Fallback xmlns="">
            <p:pic>
              <p:nvPicPr>
                <p:cNvPr id="83" name="Ink 82">
                  <a:extLst>
                    <a:ext uri="{FF2B5EF4-FFF2-40B4-BE49-F238E27FC236}">
                      <a16:creationId xmlns:a16="http://schemas.microsoft.com/office/drawing/2014/main" id="{DC1619FF-64E7-52FE-6F33-1D418E9D3E17}"/>
                    </a:ext>
                  </a:extLst>
                </p:cNvPr>
                <p:cNvPicPr/>
                <p:nvPr/>
              </p:nvPicPr>
              <p:blipFill>
                <a:blip r:embed="rId140"/>
                <a:stretch>
                  <a:fillRect/>
                </a:stretch>
              </p:blipFill>
              <p:spPr>
                <a:xfrm>
                  <a:off x="8280917" y="4759137"/>
                  <a:ext cx="250200" cy="30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89" name="Ink 288">
                  <a:extLst>
                    <a:ext uri="{FF2B5EF4-FFF2-40B4-BE49-F238E27FC236}">
                      <a16:creationId xmlns:a16="http://schemas.microsoft.com/office/drawing/2014/main" id="{5CAC08E1-4C4F-8D98-1769-2A963229023C}"/>
                    </a:ext>
                  </a:extLst>
                </p14:cNvPr>
                <p14:cNvContentPartPr/>
                <p14:nvPr/>
              </p14:nvContentPartPr>
              <p14:xfrm>
                <a:off x="8328077" y="4818417"/>
                <a:ext cx="226440" cy="6120"/>
              </p14:xfrm>
            </p:contentPart>
          </mc:Choice>
          <mc:Fallback xmlns="">
            <p:pic>
              <p:nvPicPr>
                <p:cNvPr id="84" name="Ink 83">
                  <a:extLst>
                    <a:ext uri="{FF2B5EF4-FFF2-40B4-BE49-F238E27FC236}">
                      <a16:creationId xmlns:a16="http://schemas.microsoft.com/office/drawing/2014/main" id="{C63DBB16-7569-6652-DD79-15AA28FCE769}"/>
                    </a:ext>
                  </a:extLst>
                </p:cNvPr>
                <p:cNvPicPr/>
                <p:nvPr/>
              </p:nvPicPr>
              <p:blipFill>
                <a:blip r:embed="rId142"/>
                <a:stretch>
                  <a:fillRect/>
                </a:stretch>
              </p:blipFill>
              <p:spPr>
                <a:xfrm>
                  <a:off x="8321957" y="4812297"/>
                  <a:ext cx="238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90" name="Ink 289">
                  <a:extLst>
                    <a:ext uri="{FF2B5EF4-FFF2-40B4-BE49-F238E27FC236}">
                      <a16:creationId xmlns:a16="http://schemas.microsoft.com/office/drawing/2014/main" id="{63BAA2EE-46D5-575D-63B3-2BAB54DA81D2}"/>
                    </a:ext>
                  </a:extLst>
                </p14:cNvPr>
                <p14:cNvContentPartPr/>
                <p14:nvPr/>
              </p14:nvContentPartPr>
              <p14:xfrm>
                <a:off x="8505197" y="4687377"/>
                <a:ext cx="241920" cy="271800"/>
              </p14:xfrm>
            </p:contentPart>
          </mc:Choice>
          <mc:Fallback xmlns="">
            <p:pic>
              <p:nvPicPr>
                <p:cNvPr id="85" name="Ink 84">
                  <a:extLst>
                    <a:ext uri="{FF2B5EF4-FFF2-40B4-BE49-F238E27FC236}">
                      <a16:creationId xmlns:a16="http://schemas.microsoft.com/office/drawing/2014/main" id="{7C720841-951C-0738-E559-4BBD78B85513}"/>
                    </a:ext>
                  </a:extLst>
                </p:cNvPr>
                <p:cNvPicPr/>
                <p:nvPr/>
              </p:nvPicPr>
              <p:blipFill>
                <a:blip r:embed="rId144"/>
                <a:stretch>
                  <a:fillRect/>
                </a:stretch>
              </p:blipFill>
              <p:spPr>
                <a:xfrm>
                  <a:off x="8499077" y="4681249"/>
                  <a:ext cx="254160" cy="284056"/>
                </a:xfrm>
                <a:prstGeom prst="rect">
                  <a:avLst/>
                </a:prstGeom>
              </p:spPr>
            </p:pic>
          </mc:Fallback>
        </mc:AlternateContent>
      </p:grpSp>
      <p:grpSp>
        <p:nvGrpSpPr>
          <p:cNvPr id="132" name="Group 131">
            <a:extLst>
              <a:ext uri="{FF2B5EF4-FFF2-40B4-BE49-F238E27FC236}">
                <a16:creationId xmlns:a16="http://schemas.microsoft.com/office/drawing/2014/main" id="{54242F56-AEE9-934E-356D-4066B480E4A7}"/>
              </a:ext>
            </a:extLst>
          </p:cNvPr>
          <p:cNvGrpSpPr/>
          <p:nvPr/>
        </p:nvGrpSpPr>
        <p:grpSpPr>
          <a:xfrm>
            <a:off x="8964625" y="2507107"/>
            <a:ext cx="816218" cy="322206"/>
            <a:chOff x="1981403" y="5082257"/>
            <a:chExt cx="521640" cy="205920"/>
          </a:xfrm>
        </p:grpSpPr>
        <mc:AlternateContent xmlns:mc="http://schemas.openxmlformats.org/markup-compatibility/2006" xmlns:p14="http://schemas.microsoft.com/office/powerpoint/2010/main">
          <mc:Choice Requires="p14">
            <p:contentPart p14:bwMode="auto" r:id="rId336">
              <p14:nvContentPartPr>
                <p14:cNvPr id="133" name="Ink 132">
                  <a:extLst>
                    <a:ext uri="{FF2B5EF4-FFF2-40B4-BE49-F238E27FC236}">
                      <a16:creationId xmlns:a16="http://schemas.microsoft.com/office/drawing/2014/main" id="{EF9FC814-1978-E0C3-0526-8585F3E02BA6}"/>
                    </a:ext>
                  </a:extLst>
                </p14:cNvPr>
                <p14:cNvContentPartPr/>
                <p14:nvPr/>
              </p14:nvContentPartPr>
              <p14:xfrm>
                <a:off x="1981403" y="5082257"/>
                <a:ext cx="239760" cy="205920"/>
              </p14:xfrm>
            </p:contentPart>
          </mc:Choice>
          <mc:Fallback xmlns="">
            <p:pic>
              <p:nvPicPr>
                <p:cNvPr id="173" name="Ink 172">
                  <a:extLst>
                    <a:ext uri="{FF2B5EF4-FFF2-40B4-BE49-F238E27FC236}">
                      <a16:creationId xmlns:a16="http://schemas.microsoft.com/office/drawing/2014/main" id="{471BDB6A-45D8-E0FE-FEF2-52939AC7D4A7}"/>
                    </a:ext>
                  </a:extLst>
                </p:cNvPr>
                <p:cNvPicPr/>
                <p:nvPr/>
              </p:nvPicPr>
              <p:blipFill>
                <a:blip r:embed="rId337"/>
                <a:stretch>
                  <a:fillRect/>
                </a:stretch>
              </p:blipFill>
              <p:spPr>
                <a:xfrm>
                  <a:off x="1975283" y="5076137"/>
                  <a:ext cx="252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4" name="Ink 133">
                  <a:extLst>
                    <a:ext uri="{FF2B5EF4-FFF2-40B4-BE49-F238E27FC236}">
                      <a16:creationId xmlns:a16="http://schemas.microsoft.com/office/drawing/2014/main" id="{9724DB65-14EB-F1F5-3093-3D75294C5145}"/>
                    </a:ext>
                  </a:extLst>
                </p14:cNvPr>
                <p14:cNvContentPartPr/>
                <p14:nvPr/>
              </p14:nvContentPartPr>
              <p14:xfrm>
                <a:off x="2057003" y="5139857"/>
                <a:ext cx="16920" cy="79200"/>
              </p14:xfrm>
            </p:contentPart>
          </mc:Choice>
          <mc:Fallback xmlns="">
            <p:pic>
              <p:nvPicPr>
                <p:cNvPr id="174" name="Ink 173">
                  <a:extLst>
                    <a:ext uri="{FF2B5EF4-FFF2-40B4-BE49-F238E27FC236}">
                      <a16:creationId xmlns:a16="http://schemas.microsoft.com/office/drawing/2014/main" id="{D27F08EF-2DE9-9AD8-9EF7-420AC46E0696}"/>
                    </a:ext>
                  </a:extLst>
                </p:cNvPr>
                <p:cNvPicPr/>
                <p:nvPr/>
              </p:nvPicPr>
              <p:blipFill>
                <a:blip r:embed="rId248"/>
                <a:stretch>
                  <a:fillRect/>
                </a:stretch>
              </p:blipFill>
              <p:spPr>
                <a:xfrm>
                  <a:off x="2050883" y="5133737"/>
                  <a:ext cx="29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5" name="Ink 134">
                  <a:extLst>
                    <a:ext uri="{FF2B5EF4-FFF2-40B4-BE49-F238E27FC236}">
                      <a16:creationId xmlns:a16="http://schemas.microsoft.com/office/drawing/2014/main" id="{D4EC5B10-3F00-C8B5-6624-8537D3C622CE}"/>
                    </a:ext>
                  </a:extLst>
                </p14:cNvPr>
                <p14:cNvContentPartPr/>
                <p14:nvPr/>
              </p14:nvContentPartPr>
              <p14:xfrm>
                <a:off x="2118563" y="5131577"/>
                <a:ext cx="14400" cy="84960"/>
              </p14:xfrm>
            </p:contentPart>
          </mc:Choice>
          <mc:Fallback xmlns="">
            <p:pic>
              <p:nvPicPr>
                <p:cNvPr id="175" name="Ink 174">
                  <a:extLst>
                    <a:ext uri="{FF2B5EF4-FFF2-40B4-BE49-F238E27FC236}">
                      <a16:creationId xmlns:a16="http://schemas.microsoft.com/office/drawing/2014/main" id="{B43A59F8-83F4-AB88-3DF6-F662499B3E60}"/>
                    </a:ext>
                  </a:extLst>
                </p:cNvPr>
                <p:cNvPicPr/>
                <p:nvPr/>
              </p:nvPicPr>
              <p:blipFill>
                <a:blip r:embed="rId250"/>
                <a:stretch>
                  <a:fillRect/>
                </a:stretch>
              </p:blipFill>
              <p:spPr>
                <a:xfrm>
                  <a:off x="2112443" y="5125457"/>
                  <a:ext cx="26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6" name="Ink 135">
                  <a:extLst>
                    <a:ext uri="{FF2B5EF4-FFF2-40B4-BE49-F238E27FC236}">
                      <a16:creationId xmlns:a16="http://schemas.microsoft.com/office/drawing/2014/main" id="{BF135B09-38E6-D3A8-E276-C1A3B79B974D}"/>
                    </a:ext>
                  </a:extLst>
                </p14:cNvPr>
                <p14:cNvContentPartPr/>
                <p14:nvPr/>
              </p14:nvContentPartPr>
              <p14:xfrm>
                <a:off x="2066363" y="5168657"/>
                <a:ext cx="78840" cy="7920"/>
              </p14:xfrm>
            </p:contentPart>
          </mc:Choice>
          <mc:Fallback xmlns="">
            <p:pic>
              <p:nvPicPr>
                <p:cNvPr id="176" name="Ink 175">
                  <a:extLst>
                    <a:ext uri="{FF2B5EF4-FFF2-40B4-BE49-F238E27FC236}">
                      <a16:creationId xmlns:a16="http://schemas.microsoft.com/office/drawing/2014/main" id="{7DBED8A1-973B-8E45-5327-2153E8FFD42A}"/>
                    </a:ext>
                  </a:extLst>
                </p:cNvPr>
                <p:cNvPicPr/>
                <p:nvPr/>
              </p:nvPicPr>
              <p:blipFill>
                <a:blip r:embed="rId252"/>
                <a:stretch>
                  <a:fillRect/>
                </a:stretch>
              </p:blipFill>
              <p:spPr>
                <a:xfrm>
                  <a:off x="2060243" y="5162537"/>
                  <a:ext cx="91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7" name="Ink 136">
                  <a:extLst>
                    <a:ext uri="{FF2B5EF4-FFF2-40B4-BE49-F238E27FC236}">
                      <a16:creationId xmlns:a16="http://schemas.microsoft.com/office/drawing/2014/main" id="{3CFF76FE-DA9C-D6C9-B199-0A693F2D2826}"/>
                    </a:ext>
                  </a:extLst>
                </p14:cNvPr>
                <p14:cNvContentPartPr/>
                <p14:nvPr/>
              </p14:nvContentPartPr>
              <p14:xfrm>
                <a:off x="2226203" y="5182697"/>
                <a:ext cx="276840" cy="5040"/>
              </p14:xfrm>
            </p:contentPart>
          </mc:Choice>
          <mc:Fallback xmlns="">
            <p:pic>
              <p:nvPicPr>
                <p:cNvPr id="178" name="Ink 177">
                  <a:extLst>
                    <a:ext uri="{FF2B5EF4-FFF2-40B4-BE49-F238E27FC236}">
                      <a16:creationId xmlns:a16="http://schemas.microsoft.com/office/drawing/2014/main" id="{A829D950-E21C-7139-5A4C-42D8CE064AB2}"/>
                    </a:ext>
                  </a:extLst>
                </p:cNvPr>
                <p:cNvPicPr/>
                <p:nvPr/>
              </p:nvPicPr>
              <p:blipFill>
                <a:blip r:embed="rId254"/>
                <a:stretch>
                  <a:fillRect/>
                </a:stretch>
              </p:blipFill>
              <p:spPr>
                <a:xfrm>
                  <a:off x="2220083" y="5176577"/>
                  <a:ext cx="289080" cy="17280"/>
                </a:xfrm>
                <a:prstGeom prst="rect">
                  <a:avLst/>
                </a:prstGeom>
              </p:spPr>
            </p:pic>
          </mc:Fallback>
        </mc:AlternateContent>
      </p:grpSp>
      <p:grpSp>
        <p:nvGrpSpPr>
          <p:cNvPr id="291" name="Group 290">
            <a:extLst>
              <a:ext uri="{FF2B5EF4-FFF2-40B4-BE49-F238E27FC236}">
                <a16:creationId xmlns:a16="http://schemas.microsoft.com/office/drawing/2014/main" id="{D0D37C60-33BF-02C1-3020-DA951F6819E1}"/>
              </a:ext>
            </a:extLst>
          </p:cNvPr>
          <p:cNvGrpSpPr/>
          <p:nvPr/>
        </p:nvGrpSpPr>
        <p:grpSpPr>
          <a:xfrm>
            <a:off x="9982635" y="3087101"/>
            <a:ext cx="356934" cy="185120"/>
            <a:chOff x="2604203" y="5111417"/>
            <a:chExt cx="222120" cy="115200"/>
          </a:xfrm>
        </p:grpSpPr>
        <mc:AlternateContent xmlns:mc="http://schemas.openxmlformats.org/markup-compatibility/2006" xmlns:p14="http://schemas.microsoft.com/office/powerpoint/2010/main">
          <mc:Choice Requires="p14">
            <p:contentPart p14:bwMode="auto" r:id="rId342">
              <p14:nvContentPartPr>
                <p14:cNvPr id="292" name="Ink 291">
                  <a:extLst>
                    <a:ext uri="{FF2B5EF4-FFF2-40B4-BE49-F238E27FC236}">
                      <a16:creationId xmlns:a16="http://schemas.microsoft.com/office/drawing/2014/main" id="{C53C4BDE-BC2C-21A4-5394-72D2C1646870}"/>
                    </a:ext>
                  </a:extLst>
                </p14:cNvPr>
                <p14:cNvContentPartPr/>
                <p14:nvPr/>
              </p14:nvContentPartPr>
              <p14:xfrm>
                <a:off x="2604203" y="5111417"/>
                <a:ext cx="222120" cy="115200"/>
              </p14:xfrm>
            </p:contentPart>
          </mc:Choice>
          <mc:Fallback xmlns="">
            <p:pic>
              <p:nvPicPr>
                <p:cNvPr id="184" name="Ink 183">
                  <a:extLst>
                    <a:ext uri="{FF2B5EF4-FFF2-40B4-BE49-F238E27FC236}">
                      <a16:creationId xmlns:a16="http://schemas.microsoft.com/office/drawing/2014/main" id="{0F61F6B3-A4EC-047A-AF45-E49081A487DB}"/>
                    </a:ext>
                  </a:extLst>
                </p:cNvPr>
                <p:cNvPicPr/>
                <p:nvPr/>
              </p:nvPicPr>
              <p:blipFill>
                <a:blip r:embed="rId258"/>
                <a:stretch>
                  <a:fillRect/>
                </a:stretch>
              </p:blipFill>
              <p:spPr>
                <a:xfrm>
                  <a:off x="2598083" y="5105297"/>
                  <a:ext cx="234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3" name="Ink 292">
                  <a:extLst>
                    <a:ext uri="{FF2B5EF4-FFF2-40B4-BE49-F238E27FC236}">
                      <a16:creationId xmlns:a16="http://schemas.microsoft.com/office/drawing/2014/main" id="{DBB51E05-F370-4421-5CDE-92445D1E47FD}"/>
                    </a:ext>
                  </a:extLst>
                </p14:cNvPr>
                <p14:cNvContentPartPr/>
                <p14:nvPr/>
              </p14:nvContentPartPr>
              <p14:xfrm>
                <a:off x="2691683" y="5113217"/>
                <a:ext cx="124200" cy="100800"/>
              </p14:xfrm>
            </p:contentPart>
          </mc:Choice>
          <mc:Fallback xmlns="">
            <p:pic>
              <p:nvPicPr>
                <p:cNvPr id="185" name="Ink 184">
                  <a:extLst>
                    <a:ext uri="{FF2B5EF4-FFF2-40B4-BE49-F238E27FC236}">
                      <a16:creationId xmlns:a16="http://schemas.microsoft.com/office/drawing/2014/main" id="{5B0A8EB2-723B-6FCB-EF5E-E52C1540F841}"/>
                    </a:ext>
                  </a:extLst>
                </p:cNvPr>
                <p:cNvPicPr/>
                <p:nvPr/>
              </p:nvPicPr>
              <p:blipFill>
                <a:blip r:embed="rId260"/>
                <a:stretch>
                  <a:fillRect/>
                </a:stretch>
              </p:blipFill>
              <p:spPr>
                <a:xfrm>
                  <a:off x="2685563" y="5107097"/>
                  <a:ext cx="136440" cy="113040"/>
                </a:xfrm>
                <a:prstGeom prst="rect">
                  <a:avLst/>
                </a:prstGeom>
              </p:spPr>
            </p:pic>
          </mc:Fallback>
        </mc:AlternateContent>
      </p:grpSp>
      <p:grpSp>
        <p:nvGrpSpPr>
          <p:cNvPr id="294" name="Group 293">
            <a:extLst>
              <a:ext uri="{FF2B5EF4-FFF2-40B4-BE49-F238E27FC236}">
                <a16:creationId xmlns:a16="http://schemas.microsoft.com/office/drawing/2014/main" id="{F1483061-4763-E459-ACE8-8B92F0408E85}"/>
              </a:ext>
            </a:extLst>
          </p:cNvPr>
          <p:cNvGrpSpPr/>
          <p:nvPr/>
        </p:nvGrpSpPr>
        <p:grpSpPr>
          <a:xfrm>
            <a:off x="8636212" y="4139398"/>
            <a:ext cx="1430815" cy="444664"/>
            <a:chOff x="9101357" y="4509563"/>
            <a:chExt cx="1430815" cy="444664"/>
          </a:xfrm>
        </p:grpSpPr>
        <mc:AlternateContent xmlns:mc="http://schemas.openxmlformats.org/markup-compatibility/2006" xmlns:p14="http://schemas.microsoft.com/office/powerpoint/2010/main">
          <mc:Choice Requires="p14">
            <p:contentPart p14:bwMode="auto" r:id="rId344">
              <p14:nvContentPartPr>
                <p14:cNvPr id="295" name="Ink 294">
                  <a:extLst>
                    <a:ext uri="{FF2B5EF4-FFF2-40B4-BE49-F238E27FC236}">
                      <a16:creationId xmlns:a16="http://schemas.microsoft.com/office/drawing/2014/main" id="{F1BA4D41-BD6B-A1DF-16FC-34D32AB02322}"/>
                    </a:ext>
                  </a:extLst>
                </p14:cNvPr>
                <p14:cNvContentPartPr/>
                <p14:nvPr/>
              </p14:nvContentPartPr>
              <p14:xfrm>
                <a:off x="9122957" y="4632657"/>
                <a:ext cx="42120" cy="300240"/>
              </p14:xfrm>
            </p:contentPart>
          </mc:Choice>
          <mc:Fallback xmlns="">
            <p:pic>
              <p:nvPicPr>
                <p:cNvPr id="72" name="Ink 71">
                  <a:extLst>
                    <a:ext uri="{FF2B5EF4-FFF2-40B4-BE49-F238E27FC236}">
                      <a16:creationId xmlns:a16="http://schemas.microsoft.com/office/drawing/2014/main" id="{C96F75E4-E59E-2A69-4E97-A8AAFE5FC26C}"/>
                    </a:ext>
                  </a:extLst>
                </p:cNvPr>
                <p:cNvPicPr/>
                <p:nvPr/>
              </p:nvPicPr>
              <p:blipFill>
                <a:blip r:embed="rId322"/>
                <a:stretch>
                  <a:fillRect/>
                </a:stretch>
              </p:blipFill>
              <p:spPr>
                <a:xfrm>
                  <a:off x="9116837" y="4626537"/>
                  <a:ext cx="54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6" name="Ink 295">
                  <a:extLst>
                    <a:ext uri="{FF2B5EF4-FFF2-40B4-BE49-F238E27FC236}">
                      <a16:creationId xmlns:a16="http://schemas.microsoft.com/office/drawing/2014/main" id="{EC6D25C5-74F2-E38C-9CCA-17472DFBC76D}"/>
                    </a:ext>
                  </a:extLst>
                </p14:cNvPr>
                <p14:cNvContentPartPr/>
                <p14:nvPr/>
              </p14:nvContentPartPr>
              <p14:xfrm>
                <a:off x="9101357" y="4550577"/>
                <a:ext cx="250560" cy="228960"/>
              </p14:xfrm>
            </p:contentPart>
          </mc:Choice>
          <mc:Fallback xmlns="">
            <p:pic>
              <p:nvPicPr>
                <p:cNvPr id="73" name="Ink 72">
                  <a:extLst>
                    <a:ext uri="{FF2B5EF4-FFF2-40B4-BE49-F238E27FC236}">
                      <a16:creationId xmlns:a16="http://schemas.microsoft.com/office/drawing/2014/main" id="{684AE4FF-4C01-EF7C-B571-620F3B117044}"/>
                    </a:ext>
                  </a:extLst>
                </p:cNvPr>
                <p:cNvPicPr/>
                <p:nvPr/>
              </p:nvPicPr>
              <p:blipFill>
                <a:blip r:embed="rId324"/>
                <a:stretch>
                  <a:fillRect/>
                </a:stretch>
              </p:blipFill>
              <p:spPr>
                <a:xfrm>
                  <a:off x="9095237" y="4544457"/>
                  <a:ext cx="262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3" name="Ink 302">
                  <a:extLst>
                    <a:ext uri="{FF2B5EF4-FFF2-40B4-BE49-F238E27FC236}">
                      <a16:creationId xmlns:a16="http://schemas.microsoft.com/office/drawing/2014/main" id="{6D8C8D6F-26CC-067F-F4EB-DF51E0DE3E95}"/>
                    </a:ext>
                  </a:extLst>
                </p14:cNvPr>
                <p14:cNvContentPartPr/>
                <p14:nvPr/>
              </p14:nvContentPartPr>
              <p14:xfrm>
                <a:off x="10361532" y="4509563"/>
                <a:ext cx="170640" cy="314280"/>
              </p14:xfrm>
            </p:contentPart>
          </mc:Choice>
          <mc:Fallback xmlns="">
            <p:pic>
              <p:nvPicPr>
                <p:cNvPr id="303" name="Ink 302">
                  <a:extLst>
                    <a:ext uri="{FF2B5EF4-FFF2-40B4-BE49-F238E27FC236}">
                      <a16:creationId xmlns:a16="http://schemas.microsoft.com/office/drawing/2014/main" id="{6D8C8D6F-26CC-067F-F4EB-DF51E0DE3E95}"/>
                    </a:ext>
                  </a:extLst>
                </p:cNvPr>
                <p:cNvPicPr/>
                <p:nvPr/>
              </p:nvPicPr>
              <p:blipFill>
                <a:blip r:embed="rId347"/>
                <a:stretch>
                  <a:fillRect/>
                </a:stretch>
              </p:blipFill>
              <p:spPr>
                <a:xfrm>
                  <a:off x="10355412" y="4503443"/>
                  <a:ext cx="1828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4" name="Ink 303">
                  <a:extLst>
                    <a:ext uri="{FF2B5EF4-FFF2-40B4-BE49-F238E27FC236}">
                      <a16:creationId xmlns:a16="http://schemas.microsoft.com/office/drawing/2014/main" id="{A4B202D1-690C-0C81-54AA-F53A82BC3E85}"/>
                    </a:ext>
                  </a:extLst>
                </p14:cNvPr>
                <p14:cNvContentPartPr/>
                <p14:nvPr/>
              </p14:nvContentPartPr>
              <p14:xfrm>
                <a:off x="10413691" y="4887987"/>
                <a:ext cx="83160" cy="66240"/>
              </p14:xfrm>
            </p:contentPart>
          </mc:Choice>
          <mc:Fallback xmlns="">
            <p:pic>
              <p:nvPicPr>
                <p:cNvPr id="304" name="Ink 303">
                  <a:extLst>
                    <a:ext uri="{FF2B5EF4-FFF2-40B4-BE49-F238E27FC236}">
                      <a16:creationId xmlns:a16="http://schemas.microsoft.com/office/drawing/2014/main" id="{A4B202D1-690C-0C81-54AA-F53A82BC3E85}"/>
                    </a:ext>
                  </a:extLst>
                </p:cNvPr>
                <p:cNvPicPr/>
                <p:nvPr/>
              </p:nvPicPr>
              <p:blipFill>
                <a:blip r:embed="rId349"/>
                <a:stretch>
                  <a:fillRect/>
                </a:stretch>
              </p:blipFill>
              <p:spPr>
                <a:xfrm>
                  <a:off x="10407571" y="4881867"/>
                  <a:ext cx="95400" cy="78480"/>
                </a:xfrm>
                <a:prstGeom prst="rect">
                  <a:avLst/>
                </a:prstGeom>
              </p:spPr>
            </p:pic>
          </mc:Fallback>
        </mc:AlternateContent>
      </p:grpSp>
      <p:grpSp>
        <p:nvGrpSpPr>
          <p:cNvPr id="305" name="Group 304">
            <a:extLst>
              <a:ext uri="{FF2B5EF4-FFF2-40B4-BE49-F238E27FC236}">
                <a16:creationId xmlns:a16="http://schemas.microsoft.com/office/drawing/2014/main" id="{FB66E354-6269-18FB-B7CA-DF2B49E59F1F}"/>
              </a:ext>
            </a:extLst>
          </p:cNvPr>
          <p:cNvGrpSpPr/>
          <p:nvPr/>
        </p:nvGrpSpPr>
        <p:grpSpPr>
          <a:xfrm>
            <a:off x="7813266" y="4317212"/>
            <a:ext cx="460080" cy="271800"/>
            <a:chOff x="8287037" y="4687377"/>
            <a:chExt cx="460080" cy="271800"/>
          </a:xfrm>
        </p:grpSpPr>
        <mc:AlternateContent xmlns:mc="http://schemas.openxmlformats.org/markup-compatibility/2006" xmlns:p14="http://schemas.microsoft.com/office/powerpoint/2010/main">
          <mc:Choice Requires="p14">
            <p:contentPart p14:bwMode="auto" r:id="rId350">
              <p14:nvContentPartPr>
                <p14:cNvPr id="306" name="Ink 305">
                  <a:extLst>
                    <a:ext uri="{FF2B5EF4-FFF2-40B4-BE49-F238E27FC236}">
                      <a16:creationId xmlns:a16="http://schemas.microsoft.com/office/drawing/2014/main" id="{6E11221E-4595-25E4-8D5D-6C72CA202FBE}"/>
                    </a:ext>
                  </a:extLst>
                </p14:cNvPr>
                <p14:cNvContentPartPr/>
                <p14:nvPr/>
              </p14:nvContentPartPr>
              <p14:xfrm>
                <a:off x="8287037" y="4765137"/>
                <a:ext cx="237960" cy="18000"/>
              </p14:xfrm>
            </p:contentPart>
          </mc:Choice>
          <mc:Fallback xmlns="">
            <p:pic>
              <p:nvPicPr>
                <p:cNvPr id="83" name="Ink 82">
                  <a:extLst>
                    <a:ext uri="{FF2B5EF4-FFF2-40B4-BE49-F238E27FC236}">
                      <a16:creationId xmlns:a16="http://schemas.microsoft.com/office/drawing/2014/main" id="{DC1619FF-64E7-52FE-6F33-1D418E9D3E17}"/>
                    </a:ext>
                  </a:extLst>
                </p:cNvPr>
                <p:cNvPicPr/>
                <p:nvPr/>
              </p:nvPicPr>
              <p:blipFill>
                <a:blip r:embed="rId140"/>
                <a:stretch>
                  <a:fillRect/>
                </a:stretch>
              </p:blipFill>
              <p:spPr>
                <a:xfrm>
                  <a:off x="8280917" y="4759137"/>
                  <a:ext cx="250200" cy="30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07" name="Ink 306">
                  <a:extLst>
                    <a:ext uri="{FF2B5EF4-FFF2-40B4-BE49-F238E27FC236}">
                      <a16:creationId xmlns:a16="http://schemas.microsoft.com/office/drawing/2014/main" id="{456A961A-FEEE-71F3-C1D2-FA5482438FC9}"/>
                    </a:ext>
                  </a:extLst>
                </p14:cNvPr>
                <p14:cNvContentPartPr/>
                <p14:nvPr/>
              </p14:nvContentPartPr>
              <p14:xfrm>
                <a:off x="8328077" y="4818417"/>
                <a:ext cx="226440" cy="6120"/>
              </p14:xfrm>
            </p:contentPart>
          </mc:Choice>
          <mc:Fallback xmlns="">
            <p:pic>
              <p:nvPicPr>
                <p:cNvPr id="84" name="Ink 83">
                  <a:extLst>
                    <a:ext uri="{FF2B5EF4-FFF2-40B4-BE49-F238E27FC236}">
                      <a16:creationId xmlns:a16="http://schemas.microsoft.com/office/drawing/2014/main" id="{C63DBB16-7569-6652-DD79-15AA28FCE769}"/>
                    </a:ext>
                  </a:extLst>
                </p:cNvPr>
                <p:cNvPicPr/>
                <p:nvPr/>
              </p:nvPicPr>
              <p:blipFill>
                <a:blip r:embed="rId142"/>
                <a:stretch>
                  <a:fillRect/>
                </a:stretch>
              </p:blipFill>
              <p:spPr>
                <a:xfrm>
                  <a:off x="8321957" y="4812297"/>
                  <a:ext cx="238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8" name="Ink 307">
                  <a:extLst>
                    <a:ext uri="{FF2B5EF4-FFF2-40B4-BE49-F238E27FC236}">
                      <a16:creationId xmlns:a16="http://schemas.microsoft.com/office/drawing/2014/main" id="{037AC8DA-1885-A95D-8C89-A73C674E4CD4}"/>
                    </a:ext>
                  </a:extLst>
                </p14:cNvPr>
                <p14:cNvContentPartPr/>
                <p14:nvPr/>
              </p14:nvContentPartPr>
              <p14:xfrm>
                <a:off x="8505197" y="4687377"/>
                <a:ext cx="241920" cy="271800"/>
              </p14:xfrm>
            </p:contentPart>
          </mc:Choice>
          <mc:Fallback xmlns="">
            <p:pic>
              <p:nvPicPr>
                <p:cNvPr id="85" name="Ink 84">
                  <a:extLst>
                    <a:ext uri="{FF2B5EF4-FFF2-40B4-BE49-F238E27FC236}">
                      <a16:creationId xmlns:a16="http://schemas.microsoft.com/office/drawing/2014/main" id="{7C720841-951C-0738-E559-4BBD78B85513}"/>
                    </a:ext>
                  </a:extLst>
                </p:cNvPr>
                <p:cNvPicPr/>
                <p:nvPr/>
              </p:nvPicPr>
              <p:blipFill>
                <a:blip r:embed="rId144"/>
                <a:stretch>
                  <a:fillRect/>
                </a:stretch>
              </p:blipFill>
              <p:spPr>
                <a:xfrm>
                  <a:off x="8499077" y="4681249"/>
                  <a:ext cx="254160" cy="284056"/>
                </a:xfrm>
                <a:prstGeom prst="rect">
                  <a:avLst/>
                </a:prstGeom>
              </p:spPr>
            </p:pic>
          </mc:Fallback>
        </mc:AlternateContent>
      </p:grpSp>
      <p:sp>
        <p:nvSpPr>
          <p:cNvPr id="309" name="TextBox 308">
            <a:extLst>
              <a:ext uri="{FF2B5EF4-FFF2-40B4-BE49-F238E27FC236}">
                <a16:creationId xmlns:a16="http://schemas.microsoft.com/office/drawing/2014/main" id="{26BF54DC-A5E9-4D2C-CAF2-FB48368FFB42}"/>
              </a:ext>
            </a:extLst>
          </p:cNvPr>
          <p:cNvSpPr txBox="1"/>
          <p:nvPr/>
        </p:nvSpPr>
        <p:spPr>
          <a:xfrm>
            <a:off x="8747185" y="4348545"/>
            <a:ext cx="1319842" cy="307777"/>
          </a:xfrm>
          <a:prstGeom prst="rect">
            <a:avLst/>
          </a:prstGeom>
          <a:noFill/>
        </p:spPr>
        <p:txBody>
          <a:bodyPr wrap="square" rtlCol="0">
            <a:spAutoFit/>
          </a:bodyPr>
          <a:lstStyle/>
          <a:p>
            <a:pPr algn="l"/>
            <a:r>
              <a:rPr lang="en-US" sz="1400" dirty="0">
                <a:latin typeface="Cavolini" panose="03000502040302020204" pitchFamily="66" charset="0"/>
                <a:cs typeface="Cavolini" panose="03000502040302020204" pitchFamily="66" charset="0"/>
              </a:rPr>
              <a:t>SUCCESS</a:t>
            </a:r>
          </a:p>
        </p:txBody>
      </p:sp>
      <p:sp>
        <p:nvSpPr>
          <p:cNvPr id="310" name="TextBox 309">
            <a:extLst>
              <a:ext uri="{FF2B5EF4-FFF2-40B4-BE49-F238E27FC236}">
                <a16:creationId xmlns:a16="http://schemas.microsoft.com/office/drawing/2014/main" id="{3FA23475-CD57-84D1-520D-DF6C196B6F90}"/>
              </a:ext>
            </a:extLst>
          </p:cNvPr>
          <p:cNvSpPr txBox="1"/>
          <p:nvPr/>
        </p:nvSpPr>
        <p:spPr>
          <a:xfrm>
            <a:off x="1707096" y="5027459"/>
            <a:ext cx="3977176" cy="400110"/>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t>It doubles the </a:t>
            </a:r>
            <a:r>
              <a:rPr lang="en-US" sz="2000" b="1" dirty="0"/>
              <a:t>depth</a:t>
            </a:r>
            <a:r>
              <a:rPr lang="en-US" sz="2000" dirty="0"/>
              <a:t> of the circuit</a:t>
            </a:r>
          </a:p>
        </p:txBody>
      </p:sp>
      <p:sp>
        <p:nvSpPr>
          <p:cNvPr id="311" name="TextBox 310">
            <a:extLst>
              <a:ext uri="{FF2B5EF4-FFF2-40B4-BE49-F238E27FC236}">
                <a16:creationId xmlns:a16="http://schemas.microsoft.com/office/drawing/2014/main" id="{7B089465-8013-50DC-E5E3-2A4F9C2CAFB0}"/>
              </a:ext>
            </a:extLst>
          </p:cNvPr>
          <p:cNvSpPr txBox="1"/>
          <p:nvPr/>
        </p:nvSpPr>
        <p:spPr>
          <a:xfrm>
            <a:off x="6507728" y="5019355"/>
            <a:ext cx="3977176" cy="400110"/>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t>It doubles the </a:t>
            </a:r>
            <a:r>
              <a:rPr lang="en-US" sz="2000" b="1" dirty="0"/>
              <a:t>width</a:t>
            </a:r>
            <a:r>
              <a:rPr lang="en-US" sz="2000" dirty="0"/>
              <a:t> of the circuit</a:t>
            </a:r>
          </a:p>
        </p:txBody>
      </p:sp>
    </p:spTree>
    <p:extLst>
      <p:ext uri="{BB962C8B-B14F-4D97-AF65-F5344CB8AC3E}">
        <p14:creationId xmlns:p14="http://schemas.microsoft.com/office/powerpoint/2010/main" val="19155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275" grpId="0"/>
      <p:bldP spid="309" grpId="0"/>
      <p:bldP spid="3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0396-9AE2-6DC9-6F24-947C50D443FD}"/>
              </a:ext>
            </a:extLst>
          </p:cNvPr>
          <p:cNvSpPr>
            <a:spLocks noGrp="1"/>
          </p:cNvSpPr>
          <p:nvPr>
            <p:ph type="title"/>
          </p:nvPr>
        </p:nvSpPr>
        <p:spPr/>
        <p:txBody>
          <a:bodyPr/>
          <a:lstStyle/>
          <a:p>
            <a:r>
              <a:rPr lang="en-US" dirty="0"/>
              <a:t>A known example of quantum speedup</a:t>
            </a:r>
          </a:p>
        </p:txBody>
      </p:sp>
      <p:sp>
        <p:nvSpPr>
          <p:cNvPr id="6" name="TextBox 5">
            <a:extLst>
              <a:ext uri="{FF2B5EF4-FFF2-40B4-BE49-F238E27FC236}">
                <a16:creationId xmlns:a16="http://schemas.microsoft.com/office/drawing/2014/main" id="{AF297E4C-5093-E47B-F584-40346644E010}"/>
              </a:ext>
            </a:extLst>
          </p:cNvPr>
          <p:cNvSpPr txBox="1"/>
          <p:nvPr/>
        </p:nvSpPr>
        <p:spPr>
          <a:xfrm>
            <a:off x="1486619" y="6157094"/>
            <a:ext cx="10705381" cy="584775"/>
          </a:xfrm>
          <a:prstGeom prst="rect">
            <a:avLst/>
          </a:prstGeom>
          <a:noFill/>
        </p:spPr>
        <p:txBody>
          <a:bodyPr wrap="square">
            <a:spAutoFit/>
          </a:bodyPr>
          <a:lstStyle/>
          <a:p>
            <a:r>
              <a:rPr lang="en-US" sz="1600" b="0" i="0" dirty="0">
                <a:solidFill>
                  <a:srgbClr val="222222"/>
                </a:solidFill>
                <a:effectLst/>
                <a:latin typeface="-apple-system"/>
              </a:rPr>
              <a:t>Liu, Y., Arunachalam, S. &amp; Temme, K. </a:t>
            </a:r>
            <a:r>
              <a:rPr lang="en-US" sz="1600" b="1" i="0" dirty="0">
                <a:solidFill>
                  <a:srgbClr val="222222"/>
                </a:solidFill>
                <a:effectLst/>
                <a:latin typeface="-apple-system"/>
              </a:rPr>
              <a:t>A rigorous and robust quantum speed-up in supervised machine learning</a:t>
            </a:r>
            <a:r>
              <a:rPr lang="en-US" sz="1600" b="0" i="0" dirty="0">
                <a:solidFill>
                  <a:srgbClr val="222222"/>
                </a:solidFill>
                <a:effectLst/>
                <a:latin typeface="-apple-system"/>
              </a:rPr>
              <a:t>. </a:t>
            </a:r>
          </a:p>
          <a:p>
            <a:r>
              <a:rPr lang="en-US" sz="1600" b="0" i="1" dirty="0">
                <a:solidFill>
                  <a:srgbClr val="222222"/>
                </a:solidFill>
                <a:effectLst/>
                <a:latin typeface="-apple-system"/>
              </a:rPr>
              <a:t>Nat. Phys.</a:t>
            </a:r>
            <a:r>
              <a:rPr lang="en-US" sz="1600" b="0" i="0" dirty="0">
                <a:solidFill>
                  <a:srgbClr val="222222"/>
                </a:solidFill>
                <a:effectLst/>
                <a:latin typeface="-apple-system"/>
              </a:rPr>
              <a:t> </a:t>
            </a:r>
            <a:r>
              <a:rPr lang="en-US" sz="1600" b="1" i="0" dirty="0">
                <a:solidFill>
                  <a:srgbClr val="222222"/>
                </a:solidFill>
                <a:effectLst/>
                <a:latin typeface="-apple-system"/>
              </a:rPr>
              <a:t>17</a:t>
            </a:r>
            <a:r>
              <a:rPr lang="en-US" sz="1600" b="0" i="0" dirty="0">
                <a:solidFill>
                  <a:srgbClr val="222222"/>
                </a:solidFill>
                <a:effectLst/>
                <a:latin typeface="-apple-system"/>
              </a:rPr>
              <a:t>, 1013–1017 (2021).</a:t>
            </a:r>
            <a:endParaRPr lang="en-US" sz="1600" dirty="0"/>
          </a:p>
        </p:txBody>
      </p:sp>
      <p:sp>
        <p:nvSpPr>
          <p:cNvPr id="3" name="TextBox 2">
            <a:extLst>
              <a:ext uri="{FF2B5EF4-FFF2-40B4-BE49-F238E27FC236}">
                <a16:creationId xmlns:a16="http://schemas.microsoft.com/office/drawing/2014/main" id="{B62F4812-3040-6F49-C01B-1E55E250F350}"/>
              </a:ext>
            </a:extLst>
          </p:cNvPr>
          <p:cNvSpPr txBox="1"/>
          <p:nvPr/>
        </p:nvSpPr>
        <p:spPr>
          <a:xfrm>
            <a:off x="724618" y="1397479"/>
            <a:ext cx="10541479" cy="400110"/>
          </a:xfrm>
          <a:prstGeom prst="rect">
            <a:avLst/>
          </a:prstGeom>
          <a:noFill/>
        </p:spPr>
        <p:txBody>
          <a:bodyPr wrap="square" rtlCol="0">
            <a:spAutoFit/>
          </a:bodyPr>
          <a:lstStyle/>
          <a:p>
            <a:pPr algn="l"/>
            <a:r>
              <a:rPr lang="en-US" sz="2000" b="1" u="sng" dirty="0">
                <a:effectLst>
                  <a:outerShdw blurRad="38100" dist="38100" dir="2700000" algn="tl">
                    <a:srgbClr val="000000">
                      <a:alpha val="43137"/>
                    </a:srgbClr>
                  </a:outerShdw>
                </a:effectLst>
              </a:rPr>
              <a:t>Case study</a:t>
            </a:r>
            <a:r>
              <a:rPr lang="en-US" sz="2000" b="1" dirty="0">
                <a:effectLst>
                  <a:outerShdw blurRad="38100" dist="38100" dir="2700000" algn="tl">
                    <a:srgbClr val="000000">
                      <a:alpha val="43137"/>
                    </a:srgbClr>
                  </a:outerShdw>
                </a:effectLst>
              </a:rPr>
              <a:t>: </a:t>
            </a:r>
            <a:r>
              <a:rPr lang="en-US" sz="2000" dirty="0"/>
              <a:t>supervised classification with quantum kernels and support vector machines  </a:t>
            </a:r>
          </a:p>
        </p:txBody>
      </p:sp>
      <p:sp>
        <p:nvSpPr>
          <p:cNvPr id="4" name="TextBox 3">
            <a:extLst>
              <a:ext uri="{FF2B5EF4-FFF2-40B4-BE49-F238E27FC236}">
                <a16:creationId xmlns:a16="http://schemas.microsoft.com/office/drawing/2014/main" id="{CD90DF77-C722-8285-E6B2-3F55BD94D0DC}"/>
              </a:ext>
            </a:extLst>
          </p:cNvPr>
          <p:cNvSpPr txBox="1"/>
          <p:nvPr/>
        </p:nvSpPr>
        <p:spPr>
          <a:xfrm>
            <a:off x="586594" y="1869056"/>
            <a:ext cx="10817526" cy="400110"/>
          </a:xfrm>
          <a:prstGeom prst="rect">
            <a:avLst/>
          </a:prstGeom>
          <a:noFill/>
        </p:spPr>
        <p:txBody>
          <a:bodyPr wrap="square" rtlCol="0">
            <a:spAutoFit/>
          </a:bodyPr>
          <a:lstStyle/>
          <a:p>
            <a:pPr algn="l"/>
            <a:r>
              <a:rPr lang="en-US" sz="2000" b="1" u="sng" dirty="0">
                <a:effectLst>
                  <a:outerShdw blurRad="38100" dist="38100" dir="2700000" algn="tl">
                    <a:srgbClr val="000000">
                      <a:alpha val="43137"/>
                    </a:srgbClr>
                  </a:outerShdw>
                </a:effectLst>
              </a:rPr>
              <a:t>Result</a:t>
            </a:r>
            <a:r>
              <a:rPr lang="en-US" sz="2000" b="1" dirty="0">
                <a:effectLst>
                  <a:outerShdw blurRad="38100" dist="38100" dir="2700000" algn="tl">
                    <a:srgbClr val="000000">
                      <a:alpha val="43137"/>
                    </a:srgbClr>
                  </a:outerShdw>
                </a:effectLst>
              </a:rPr>
              <a:t>: </a:t>
            </a:r>
            <a:r>
              <a:rPr lang="en-US" sz="2000" dirty="0"/>
              <a:t>quantum classifier achieves high accuracy for a </a:t>
            </a:r>
            <a:r>
              <a:rPr lang="en-US" sz="2000" b="1" u="sng" dirty="0"/>
              <a:t>classically hard </a:t>
            </a:r>
            <a:r>
              <a:rPr lang="en-US" sz="2000" dirty="0"/>
              <a:t>classification problem</a:t>
            </a:r>
          </a:p>
        </p:txBody>
      </p:sp>
      <p:sp>
        <p:nvSpPr>
          <p:cNvPr id="7" name="TextBox 6">
            <a:extLst>
              <a:ext uri="{FF2B5EF4-FFF2-40B4-BE49-F238E27FC236}">
                <a16:creationId xmlns:a16="http://schemas.microsoft.com/office/drawing/2014/main" id="{9FF6D43C-F607-48F5-3B3F-6282F32A2E25}"/>
              </a:ext>
            </a:extLst>
          </p:cNvPr>
          <p:cNvSpPr txBox="1"/>
          <p:nvPr/>
        </p:nvSpPr>
        <p:spPr>
          <a:xfrm>
            <a:off x="3668379" y="2412097"/>
            <a:ext cx="4405942" cy="400110"/>
          </a:xfrm>
          <a:prstGeom prst="rect">
            <a:avLst/>
          </a:prstGeom>
          <a:noFill/>
        </p:spPr>
        <p:txBody>
          <a:bodyPr wrap="square">
            <a:spAutoFit/>
          </a:bodyPr>
          <a:lstStyle/>
          <a:p>
            <a:pPr algn="ctr"/>
            <a:r>
              <a:rPr lang="en-US" sz="2000" dirty="0">
                <a:ln w="0"/>
                <a:solidFill>
                  <a:schemeClr val="accent2"/>
                </a:solidFill>
                <a:effectLst>
                  <a:outerShdw blurRad="38100" dist="25400" dir="5400000" algn="ctr" rotWithShape="0">
                    <a:srgbClr val="6E747A">
                      <a:alpha val="43000"/>
                    </a:srgbClr>
                  </a:outerShdw>
                </a:effectLst>
              </a:rPr>
              <a:t>DISCRETE LOGARITHM PROBLEM</a:t>
            </a:r>
          </a:p>
        </p:txBody>
      </p:sp>
      <p:sp>
        <p:nvSpPr>
          <p:cNvPr id="10" name="Arrow: Bent 9">
            <a:extLst>
              <a:ext uri="{FF2B5EF4-FFF2-40B4-BE49-F238E27FC236}">
                <a16:creationId xmlns:a16="http://schemas.microsoft.com/office/drawing/2014/main" id="{D0AC7AE6-EE3E-C3DC-59F8-994BF284AB00}"/>
              </a:ext>
            </a:extLst>
          </p:cNvPr>
          <p:cNvSpPr/>
          <p:nvPr/>
        </p:nvSpPr>
        <p:spPr>
          <a:xfrm rot="10800000">
            <a:off x="8074321" y="2340632"/>
            <a:ext cx="396818" cy="400109"/>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5D77746-A136-4792-1CF4-8A0EAADBDAD5}"/>
                  </a:ext>
                </a:extLst>
              </p:cNvPr>
              <p:cNvSpPr txBox="1"/>
              <p:nvPr/>
            </p:nvSpPr>
            <p:spPr>
              <a:xfrm>
                <a:off x="1010393" y="3596083"/>
                <a:ext cx="10171214" cy="75648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t>“It is a widely-believed conjecture that </a:t>
                </a:r>
                <a:r>
                  <a:rPr lang="en-US" sz="2000" b="1" dirty="0"/>
                  <a:t>no classical algorithm </a:t>
                </a:r>
                <a:r>
                  <a:rPr lang="en-US" sz="2000" dirty="0"/>
                  <a:t>can compute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𝑙𝑜𝑔</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𝑥</m:t>
                    </m:r>
                  </m:oMath>
                </a14:m>
                <a:r>
                  <a:rPr lang="en-US" sz="2000" dirty="0"/>
                  <a:t> on input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ℤ</m:t>
                        </m:r>
                      </m:e>
                      <m:sub>
                        <m:r>
                          <a:rPr lang="en-US" sz="2000" b="0" i="1" smtClean="0">
                            <a:latin typeface="Cambria Math" panose="02040503050406030204" pitchFamily="18" charset="0"/>
                            <a:ea typeface="Cambria Math" panose="02040503050406030204" pitchFamily="18" charset="0"/>
                          </a:rPr>
                          <m:t>𝑝</m:t>
                        </m:r>
                      </m:sub>
                      <m:sup>
                        <m:r>
                          <a:rPr lang="en-US" sz="2000" b="0" i="1" smtClean="0">
                            <a:latin typeface="Cambria Math" panose="02040503050406030204" pitchFamily="18" charset="0"/>
                            <a:ea typeface="Cambria Math" panose="02040503050406030204" pitchFamily="18" charset="0"/>
                          </a:rPr>
                          <m:t>∗</m:t>
                        </m:r>
                      </m:sup>
                    </m:sSubSup>
                  </m:oMath>
                </a14:m>
                <a:r>
                  <a:rPr lang="en-US" sz="2000" dirty="0"/>
                  <a:t>, </a:t>
                </a:r>
                <a:r>
                  <a:rPr lang="en-US" sz="2000" b="1" dirty="0"/>
                  <a:t>in time polynomial </a:t>
                </a:r>
                <a:r>
                  <a:rPr lang="en-US" sz="2000" dirty="0"/>
                  <a:t>in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𝑙𝑜𝑔</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𝑝</m:t>
                        </m:r>
                      </m:e>
                    </m:d>
                  </m:oMath>
                </a14:m>
                <a:r>
                  <a:rPr lang="en-US" sz="2000" dirty="0"/>
                  <a:t>, the number of bits needed to represent </a:t>
                </a:r>
                <a14:m>
                  <m:oMath xmlns:m="http://schemas.openxmlformats.org/officeDocument/2006/math">
                    <m:r>
                      <a:rPr lang="en-US" sz="2000" b="0" i="1" smtClean="0">
                        <a:latin typeface="Cambria Math" panose="02040503050406030204" pitchFamily="18" charset="0"/>
                      </a:rPr>
                      <m:t>𝑝</m:t>
                    </m:r>
                  </m:oMath>
                </a14:m>
                <a:r>
                  <a:rPr lang="en-US" sz="2000" dirty="0"/>
                  <a:t>”</a:t>
                </a:r>
              </a:p>
            </p:txBody>
          </p:sp>
        </mc:Choice>
        <mc:Fallback xmlns="">
          <p:sp>
            <p:nvSpPr>
              <p:cNvPr id="14" name="TextBox 13">
                <a:extLst>
                  <a:ext uri="{FF2B5EF4-FFF2-40B4-BE49-F238E27FC236}">
                    <a16:creationId xmlns:a16="http://schemas.microsoft.com/office/drawing/2014/main" id="{E5D77746-A136-4792-1CF4-8A0EAADBDAD5}"/>
                  </a:ext>
                </a:extLst>
              </p:cNvPr>
              <p:cNvSpPr txBox="1">
                <a:spLocks noRot="1" noChangeAspect="1" noMove="1" noResize="1" noEditPoints="1" noAdjustHandles="1" noChangeArrowheads="1" noChangeShapeType="1" noTextEdit="1"/>
              </p:cNvSpPr>
              <p:nvPr/>
            </p:nvSpPr>
            <p:spPr>
              <a:xfrm>
                <a:off x="1010393" y="3596083"/>
                <a:ext cx="10171214" cy="756489"/>
              </a:xfrm>
              <a:prstGeom prst="rect">
                <a:avLst/>
              </a:prstGeom>
              <a:blipFill>
                <a:blip r:embed="rId2"/>
                <a:stretch>
                  <a:fillRect l="-538" t="-3876" r="-478" b="-697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AB8EA3A-B25C-329F-8F0F-F8036D501FA4}"/>
                  </a:ext>
                </a:extLst>
              </p:cNvPr>
              <p:cNvSpPr txBox="1"/>
              <p:nvPr/>
            </p:nvSpPr>
            <p:spPr>
              <a:xfrm>
                <a:off x="1773803" y="3008771"/>
                <a:ext cx="8195094" cy="390748"/>
              </a:xfrm>
              <a:prstGeom prst="rect">
                <a:avLst/>
              </a:prstGeom>
              <a:noFill/>
            </p:spPr>
            <p:txBody>
              <a:bodyPr wrap="square" rtlCol="0">
                <a:spAutoFit/>
              </a:bodyPr>
              <a:lstStyle/>
              <a:p>
                <a:pPr marL="285750" indent="-285750">
                  <a:buFont typeface="Arial" panose="020B0604020202020204" pitchFamily="34" charset="0"/>
                  <a:buChar char="•"/>
                </a:pPr>
                <a:r>
                  <a:rPr lang="en-US" dirty="0"/>
                  <a:t>Consider a large prime number </a:t>
                </a:r>
                <a14:m>
                  <m:oMath xmlns:m="http://schemas.openxmlformats.org/officeDocument/2006/math">
                    <m:r>
                      <a:rPr lang="en-US" i="1">
                        <a:latin typeface="Cambria Math" panose="02040503050406030204" pitchFamily="18" charset="0"/>
                      </a:rPr>
                      <m:t>𝑝</m:t>
                    </m:r>
                    <m:r>
                      <a:rPr lang="en-US" b="0" i="1" smtClean="0">
                        <a:latin typeface="Cambria Math" panose="02040503050406030204" pitchFamily="18" charset="0"/>
                      </a:rPr>
                      <m:t> </m:t>
                    </m:r>
                  </m:oMath>
                </a14:m>
                <a:r>
                  <a:rPr lang="en-US" dirty="0"/>
                  <a:t>and a generator </a:t>
                </a:r>
                <a14:m>
                  <m:oMath xmlns:m="http://schemas.openxmlformats.org/officeDocument/2006/math">
                    <m:r>
                      <a:rPr lang="en-US" b="0" i="1" smtClean="0">
                        <a:latin typeface="Cambria Math" panose="02040503050406030204" pitchFamily="18" charset="0"/>
                      </a:rPr>
                      <m:t>𝑔</m:t>
                    </m:r>
                  </m:oMath>
                </a14:m>
                <a:r>
                  <a:rPr lang="en-US" dirty="0"/>
                  <a:t> of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ℤ</m:t>
                        </m:r>
                      </m:e>
                      <m:sub>
                        <m:r>
                          <a:rPr lang="en-US" i="1">
                            <a:latin typeface="Cambria Math" panose="02040503050406030204" pitchFamily="18" charset="0"/>
                            <a:ea typeface="Cambria Math" panose="02040503050406030204" pitchFamily="18" charset="0"/>
                          </a:rPr>
                          <m:t>𝑝</m:t>
                        </m:r>
                      </m:sub>
                      <m:sup>
                        <m:r>
                          <a:rPr lang="en-US" i="1">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e>
                    </m:d>
                  </m:oMath>
                </a14:m>
                <a:r>
                  <a:rPr lang="en-US" dirty="0"/>
                  <a:t> </a:t>
                </a:r>
              </a:p>
            </p:txBody>
          </p:sp>
        </mc:Choice>
        <mc:Fallback xmlns="">
          <p:sp>
            <p:nvSpPr>
              <p:cNvPr id="15" name="TextBox 14">
                <a:extLst>
                  <a:ext uri="{FF2B5EF4-FFF2-40B4-BE49-F238E27FC236}">
                    <a16:creationId xmlns:a16="http://schemas.microsoft.com/office/drawing/2014/main" id="{1AB8EA3A-B25C-329F-8F0F-F8036D501FA4}"/>
                  </a:ext>
                </a:extLst>
              </p:cNvPr>
              <p:cNvSpPr txBox="1">
                <a:spLocks noRot="1" noChangeAspect="1" noMove="1" noResize="1" noEditPoints="1" noAdjustHandles="1" noChangeArrowheads="1" noChangeShapeType="1" noTextEdit="1"/>
              </p:cNvSpPr>
              <p:nvPr/>
            </p:nvSpPr>
            <p:spPr>
              <a:xfrm>
                <a:off x="1773803" y="3008771"/>
                <a:ext cx="8195094" cy="390748"/>
              </a:xfrm>
              <a:prstGeom prst="rect">
                <a:avLst/>
              </a:prstGeom>
              <a:blipFill>
                <a:blip r:embed="rId3"/>
                <a:stretch>
                  <a:fillRect l="-521" t="-9375"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8851019-421F-CFFB-2866-D606E354C50A}"/>
                  </a:ext>
                </a:extLst>
              </p:cNvPr>
              <p:cNvSpPr txBox="1"/>
              <p:nvPr/>
            </p:nvSpPr>
            <p:spPr>
              <a:xfrm>
                <a:off x="1146872" y="4809092"/>
                <a:ext cx="4236012" cy="789896"/>
              </a:xfrm>
              <a:prstGeom prst="rect">
                <a:avLst/>
              </a:prstGeom>
              <a:noFill/>
            </p:spPr>
            <p:txBody>
              <a:bodyPr wrap="square">
                <a:spAutoFit/>
              </a:bodyPr>
              <a:lstStyle/>
              <a:p>
                <a:pPr marL="285750" indent="-285750">
                  <a:buFont typeface="Arial" panose="020B0604020202020204" pitchFamily="34" charset="0"/>
                  <a:buChar char="•"/>
                </a:pPr>
                <a:r>
                  <a:rPr lang="en-US" sz="2000" dirty="0"/>
                  <a:t>Define </a:t>
                </a:r>
                <a14:m>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𝑠</m:t>
                                </m:r>
                              </m:sub>
                            </m:sSub>
                          </m:e>
                        </m:d>
                      </m:e>
                      <m:sub>
                        <m:r>
                          <a:rPr lang="en-US" sz="2000" b="0" i="1" smtClean="0">
                            <a:latin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ℤ</m:t>
                            </m:r>
                          </m:e>
                          <m:sub>
                            <m:r>
                              <a:rPr lang="en-US" sz="2000" b="0" i="1" smtClean="0">
                                <a:latin typeface="Cambria Math" panose="02040503050406030204" pitchFamily="18" charset="0"/>
                                <a:ea typeface="Cambria Math" panose="02040503050406030204" pitchFamily="18" charset="0"/>
                              </a:rPr>
                              <m:t>𝑝</m:t>
                            </m:r>
                          </m:sub>
                          <m:sup>
                            <m:r>
                              <a:rPr lang="en-US" sz="2000" b="0" i="1" smtClean="0">
                                <a:latin typeface="Cambria Math" panose="02040503050406030204" pitchFamily="18" charset="0"/>
                                <a:ea typeface="Cambria Math" panose="02040503050406030204" pitchFamily="18" charset="0"/>
                              </a:rPr>
                              <m:t>∗</m:t>
                            </m:r>
                          </m:sup>
                        </m:sSubSup>
                      </m:sub>
                    </m:sSub>
                    <m:r>
                      <a:rPr lang="en-US" sz="2000" b="0" i="1" smtClean="0">
                        <a:latin typeface="Cambria Math" panose="02040503050406030204" pitchFamily="18" charset="0"/>
                      </a:rPr>
                      <m:t> </m:t>
                    </m:r>
                  </m:oMath>
                </a14:m>
                <a:r>
                  <a:rPr lang="en-US" sz="2000" dirty="0"/>
                  <a:t>over the data space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ℤ</m:t>
                        </m:r>
                      </m:e>
                      <m:sub>
                        <m:r>
                          <a:rPr lang="en-US" sz="2000" i="1">
                            <a:latin typeface="Cambria Math" panose="02040503050406030204" pitchFamily="18" charset="0"/>
                            <a:ea typeface="Cambria Math" panose="02040503050406030204" pitchFamily="18" charset="0"/>
                          </a:rPr>
                          <m:t>𝑝</m:t>
                        </m:r>
                      </m:sub>
                      <m:sup>
                        <m:r>
                          <a:rPr lang="en-US" sz="2000" i="1">
                            <a:latin typeface="Cambria Math" panose="02040503050406030204" pitchFamily="18" charset="0"/>
                            <a:ea typeface="Cambria Math" panose="02040503050406030204" pitchFamily="18" charset="0"/>
                          </a:rPr>
                          <m:t>∗</m:t>
                        </m:r>
                      </m:sup>
                    </m:sSubSup>
                  </m:oMath>
                </a14:m>
                <a:r>
                  <a:rPr lang="en-US" sz="2000" dirty="0"/>
                  <a:t> as:</a:t>
                </a:r>
              </a:p>
            </p:txBody>
          </p:sp>
        </mc:Choice>
        <mc:Fallback xmlns="">
          <p:sp>
            <p:nvSpPr>
              <p:cNvPr id="17" name="TextBox 16">
                <a:extLst>
                  <a:ext uri="{FF2B5EF4-FFF2-40B4-BE49-F238E27FC236}">
                    <a16:creationId xmlns:a16="http://schemas.microsoft.com/office/drawing/2014/main" id="{08851019-421F-CFFB-2866-D606E354C50A}"/>
                  </a:ext>
                </a:extLst>
              </p:cNvPr>
              <p:cNvSpPr txBox="1">
                <a:spLocks noRot="1" noChangeAspect="1" noMove="1" noResize="1" noEditPoints="1" noAdjustHandles="1" noChangeArrowheads="1" noChangeShapeType="1" noTextEdit="1"/>
              </p:cNvSpPr>
              <p:nvPr/>
            </p:nvSpPr>
            <p:spPr>
              <a:xfrm>
                <a:off x="1146872" y="4809092"/>
                <a:ext cx="4236012" cy="789896"/>
              </a:xfrm>
              <a:prstGeom prst="rect">
                <a:avLst/>
              </a:prstGeom>
              <a:blipFill>
                <a:blip r:embed="rId4"/>
                <a:stretch>
                  <a:fillRect l="-1295" t="-5426" r="-2014" b="-9302"/>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6909EBE7-63C4-861A-C64B-0AA6C542E202}"/>
              </a:ext>
            </a:extLst>
          </p:cNvPr>
          <p:cNvPicPr>
            <a:picLocks noChangeAspect="1"/>
          </p:cNvPicPr>
          <p:nvPr/>
        </p:nvPicPr>
        <p:blipFill>
          <a:blip r:embed="rId5"/>
          <a:srcRect t="13311"/>
          <a:stretch>
            <a:fillRect/>
          </a:stretch>
        </p:blipFill>
        <p:spPr>
          <a:xfrm>
            <a:off x="5659497" y="4737447"/>
            <a:ext cx="4667901" cy="933186"/>
          </a:xfrm>
          <a:prstGeom prst="rect">
            <a:avLst/>
          </a:prstGeom>
          <a:ln w="19050">
            <a:solidFill>
              <a:schemeClr val="accent1"/>
            </a:solidFill>
          </a:ln>
        </p:spPr>
      </p:pic>
    </p:spTree>
    <p:extLst>
      <p:ext uri="{BB962C8B-B14F-4D97-AF65-F5344CB8AC3E}">
        <p14:creationId xmlns:p14="http://schemas.microsoft.com/office/powerpoint/2010/main" val="100914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E24B-95DE-1E9C-A493-E2B25E7FE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5C12E-82F2-1B06-BBEC-7AFA6B8BF7AB}"/>
              </a:ext>
            </a:extLst>
          </p:cNvPr>
          <p:cNvSpPr>
            <a:spLocks noGrp="1"/>
          </p:cNvSpPr>
          <p:nvPr>
            <p:ph type="title"/>
          </p:nvPr>
        </p:nvSpPr>
        <p:spPr/>
        <p:txBody>
          <a:bodyPr/>
          <a:lstStyle/>
          <a:p>
            <a:r>
              <a:rPr lang="en-US" dirty="0"/>
              <a:t>A known example of quantum speedup</a:t>
            </a:r>
          </a:p>
        </p:txBody>
      </p:sp>
      <p:sp>
        <p:nvSpPr>
          <p:cNvPr id="6" name="TextBox 5">
            <a:extLst>
              <a:ext uri="{FF2B5EF4-FFF2-40B4-BE49-F238E27FC236}">
                <a16:creationId xmlns:a16="http://schemas.microsoft.com/office/drawing/2014/main" id="{955AD07F-E51D-36F5-3037-3557AAD3EBDF}"/>
              </a:ext>
            </a:extLst>
          </p:cNvPr>
          <p:cNvSpPr txBox="1"/>
          <p:nvPr/>
        </p:nvSpPr>
        <p:spPr>
          <a:xfrm>
            <a:off x="1486619" y="6157094"/>
            <a:ext cx="10705381" cy="584775"/>
          </a:xfrm>
          <a:prstGeom prst="rect">
            <a:avLst/>
          </a:prstGeom>
          <a:noFill/>
        </p:spPr>
        <p:txBody>
          <a:bodyPr wrap="square">
            <a:spAutoFit/>
          </a:bodyPr>
          <a:lstStyle/>
          <a:p>
            <a:r>
              <a:rPr lang="en-US" sz="1600" b="0" i="0" dirty="0">
                <a:solidFill>
                  <a:srgbClr val="222222"/>
                </a:solidFill>
                <a:effectLst/>
                <a:latin typeface="-apple-system"/>
              </a:rPr>
              <a:t>Liu, Y., Arunachalam, S. &amp; Temme, K. </a:t>
            </a:r>
            <a:r>
              <a:rPr lang="en-US" sz="1600" b="1" i="0" dirty="0">
                <a:solidFill>
                  <a:srgbClr val="222222"/>
                </a:solidFill>
                <a:effectLst/>
                <a:latin typeface="-apple-system"/>
              </a:rPr>
              <a:t>A rigorous and robust quantum speed-up in supervised machine learning</a:t>
            </a:r>
            <a:r>
              <a:rPr lang="en-US" sz="1600" b="0" i="0" dirty="0">
                <a:solidFill>
                  <a:srgbClr val="222222"/>
                </a:solidFill>
                <a:effectLst/>
                <a:latin typeface="-apple-system"/>
              </a:rPr>
              <a:t>. </a:t>
            </a:r>
          </a:p>
          <a:p>
            <a:r>
              <a:rPr lang="en-US" sz="1600" b="0" i="1" dirty="0">
                <a:solidFill>
                  <a:srgbClr val="222222"/>
                </a:solidFill>
                <a:effectLst/>
                <a:latin typeface="-apple-system"/>
              </a:rPr>
              <a:t>Nat. Phys.</a:t>
            </a:r>
            <a:r>
              <a:rPr lang="en-US" sz="1600" b="0" i="0" dirty="0">
                <a:solidFill>
                  <a:srgbClr val="222222"/>
                </a:solidFill>
                <a:effectLst/>
                <a:latin typeface="-apple-system"/>
              </a:rPr>
              <a:t> </a:t>
            </a:r>
            <a:r>
              <a:rPr lang="en-US" sz="1600" b="1" i="0" dirty="0">
                <a:solidFill>
                  <a:srgbClr val="222222"/>
                </a:solidFill>
                <a:effectLst/>
                <a:latin typeface="-apple-system"/>
              </a:rPr>
              <a:t>17</a:t>
            </a:r>
            <a:r>
              <a:rPr lang="en-US" sz="1600" b="0" i="0" dirty="0">
                <a:solidFill>
                  <a:srgbClr val="222222"/>
                </a:solidFill>
                <a:effectLst/>
                <a:latin typeface="-apple-system"/>
              </a:rPr>
              <a:t>, 1013–1017 (2021).</a:t>
            </a:r>
            <a:endParaRPr lang="en-US" sz="1600" dirty="0"/>
          </a:p>
        </p:txBody>
      </p:sp>
      <p:sp>
        <p:nvSpPr>
          <p:cNvPr id="3" name="TextBox 2">
            <a:extLst>
              <a:ext uri="{FF2B5EF4-FFF2-40B4-BE49-F238E27FC236}">
                <a16:creationId xmlns:a16="http://schemas.microsoft.com/office/drawing/2014/main" id="{C479241F-2A6D-FCEE-F9C0-1A953034CAFE}"/>
              </a:ext>
            </a:extLst>
          </p:cNvPr>
          <p:cNvSpPr txBox="1"/>
          <p:nvPr/>
        </p:nvSpPr>
        <p:spPr>
          <a:xfrm>
            <a:off x="724618" y="1397479"/>
            <a:ext cx="10541479" cy="400110"/>
          </a:xfrm>
          <a:prstGeom prst="rect">
            <a:avLst/>
          </a:prstGeom>
          <a:noFill/>
        </p:spPr>
        <p:txBody>
          <a:bodyPr wrap="square" rtlCol="0">
            <a:spAutoFit/>
          </a:bodyPr>
          <a:lstStyle/>
          <a:p>
            <a:pPr algn="l"/>
            <a:r>
              <a:rPr lang="en-US" sz="2000" b="1" u="sng" dirty="0">
                <a:effectLst>
                  <a:outerShdw blurRad="38100" dist="38100" dir="2700000" algn="tl">
                    <a:srgbClr val="000000">
                      <a:alpha val="43137"/>
                    </a:srgbClr>
                  </a:outerShdw>
                </a:effectLst>
              </a:rPr>
              <a:t>Case study</a:t>
            </a:r>
            <a:r>
              <a:rPr lang="en-US" sz="2000" b="1" dirty="0">
                <a:effectLst>
                  <a:outerShdw blurRad="38100" dist="38100" dir="2700000" algn="tl">
                    <a:srgbClr val="000000">
                      <a:alpha val="43137"/>
                    </a:srgbClr>
                  </a:outerShdw>
                </a:effectLst>
              </a:rPr>
              <a:t>: </a:t>
            </a:r>
            <a:r>
              <a:rPr lang="en-US" sz="2000" dirty="0"/>
              <a:t>supervised classification with quantum kernels and support vector machines  </a:t>
            </a:r>
          </a:p>
        </p:txBody>
      </p:sp>
      <p:sp>
        <p:nvSpPr>
          <p:cNvPr id="4" name="TextBox 3">
            <a:extLst>
              <a:ext uri="{FF2B5EF4-FFF2-40B4-BE49-F238E27FC236}">
                <a16:creationId xmlns:a16="http://schemas.microsoft.com/office/drawing/2014/main" id="{4CAD6CD8-D575-C2A7-9BB7-25052703CE43}"/>
              </a:ext>
            </a:extLst>
          </p:cNvPr>
          <p:cNvSpPr txBox="1"/>
          <p:nvPr/>
        </p:nvSpPr>
        <p:spPr>
          <a:xfrm>
            <a:off x="586594" y="1869056"/>
            <a:ext cx="10817526" cy="400110"/>
          </a:xfrm>
          <a:prstGeom prst="rect">
            <a:avLst/>
          </a:prstGeom>
          <a:noFill/>
        </p:spPr>
        <p:txBody>
          <a:bodyPr wrap="square" rtlCol="0">
            <a:spAutoFit/>
          </a:bodyPr>
          <a:lstStyle/>
          <a:p>
            <a:pPr algn="l"/>
            <a:r>
              <a:rPr lang="en-US" sz="2000" b="1" u="sng" dirty="0">
                <a:effectLst>
                  <a:outerShdw blurRad="38100" dist="38100" dir="2700000" algn="tl">
                    <a:srgbClr val="000000">
                      <a:alpha val="43137"/>
                    </a:srgbClr>
                  </a:outerShdw>
                </a:effectLst>
              </a:rPr>
              <a:t>Result</a:t>
            </a:r>
            <a:r>
              <a:rPr lang="en-US" sz="2000" b="1" dirty="0">
                <a:effectLst>
                  <a:outerShdw blurRad="38100" dist="38100" dir="2700000" algn="tl">
                    <a:srgbClr val="000000">
                      <a:alpha val="43137"/>
                    </a:srgbClr>
                  </a:outerShdw>
                </a:effectLst>
              </a:rPr>
              <a:t>: </a:t>
            </a:r>
            <a:r>
              <a:rPr lang="en-US" sz="2000" dirty="0"/>
              <a:t>quantum classifier achieves high accuracy for a </a:t>
            </a:r>
            <a:r>
              <a:rPr lang="en-US" sz="2000" b="1" u="sng" dirty="0"/>
              <a:t>classically hard </a:t>
            </a:r>
            <a:r>
              <a:rPr lang="en-US" sz="2000" dirty="0"/>
              <a:t>classification problem</a:t>
            </a:r>
          </a:p>
        </p:txBody>
      </p:sp>
      <p:sp>
        <p:nvSpPr>
          <p:cNvPr id="7" name="TextBox 6">
            <a:extLst>
              <a:ext uri="{FF2B5EF4-FFF2-40B4-BE49-F238E27FC236}">
                <a16:creationId xmlns:a16="http://schemas.microsoft.com/office/drawing/2014/main" id="{066A376A-C79F-EDD6-C933-C7A529C2C19F}"/>
              </a:ext>
            </a:extLst>
          </p:cNvPr>
          <p:cNvSpPr txBox="1"/>
          <p:nvPr/>
        </p:nvSpPr>
        <p:spPr>
          <a:xfrm>
            <a:off x="1072268" y="2449941"/>
            <a:ext cx="6899454" cy="400110"/>
          </a:xfrm>
          <a:prstGeom prst="rect">
            <a:avLst/>
          </a:prstGeom>
          <a:noFill/>
        </p:spPr>
        <p:txBody>
          <a:bodyPr wrap="square">
            <a:spAutoFit/>
          </a:bodyPr>
          <a:lstStyle/>
          <a:p>
            <a:pPr algn="ctr"/>
            <a:r>
              <a:rPr lang="en-US" sz="2000" dirty="0">
                <a:ln w="0"/>
                <a:solidFill>
                  <a:schemeClr val="accent2"/>
                </a:solidFill>
                <a:effectLst>
                  <a:outerShdw blurRad="38100" dist="25400" dir="5400000" algn="ctr" rotWithShape="0">
                    <a:srgbClr val="6E747A">
                      <a:alpha val="43000"/>
                    </a:srgbClr>
                  </a:outerShdw>
                </a:effectLst>
              </a:rPr>
              <a:t>Learn C with a quantum feature map: </a:t>
            </a:r>
            <a:r>
              <a:rPr lang="en-US" sz="2000" u="sng" dirty="0">
                <a:ln w="0"/>
                <a:solidFill>
                  <a:schemeClr val="accent2"/>
                </a:solidFill>
                <a:effectLst>
                  <a:outerShdw blurRad="38100" dist="25400" dir="5400000" algn="ctr" rotWithShape="0">
                    <a:srgbClr val="6E747A">
                      <a:alpha val="43000"/>
                    </a:srgbClr>
                  </a:outerShdw>
                </a:effectLst>
              </a:rPr>
              <a:t>exponential</a:t>
            </a:r>
            <a:r>
              <a:rPr lang="en-US" sz="2000" dirty="0">
                <a:ln w="0"/>
                <a:solidFill>
                  <a:schemeClr val="accent2"/>
                </a:solidFill>
                <a:effectLst>
                  <a:outerShdw blurRad="38100" dist="25400" dir="5400000" algn="ctr" rotWithShape="0">
                    <a:srgbClr val="6E747A">
                      <a:alpha val="43000"/>
                    </a:srgbClr>
                  </a:outerShdw>
                </a:effectLst>
              </a:rPr>
              <a:t> speed-up</a:t>
            </a:r>
          </a:p>
        </p:txBody>
      </p:sp>
      <p:sp>
        <p:nvSpPr>
          <p:cNvPr id="10" name="Arrow: Bent 9">
            <a:extLst>
              <a:ext uri="{FF2B5EF4-FFF2-40B4-BE49-F238E27FC236}">
                <a16:creationId xmlns:a16="http://schemas.microsoft.com/office/drawing/2014/main" id="{E9FB7A1F-B46D-2129-A2C0-C900A5580064}"/>
              </a:ext>
            </a:extLst>
          </p:cNvPr>
          <p:cNvSpPr/>
          <p:nvPr/>
        </p:nvSpPr>
        <p:spPr>
          <a:xfrm rot="10800000">
            <a:off x="8074321" y="2340632"/>
            <a:ext cx="396818" cy="400109"/>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A diagram of a circle with red and blue dots&#10;&#10;AI-generated content may be incorrect.">
            <a:extLst>
              <a:ext uri="{FF2B5EF4-FFF2-40B4-BE49-F238E27FC236}">
                <a16:creationId xmlns:a16="http://schemas.microsoft.com/office/drawing/2014/main" id="{0144E510-A74A-A9DB-C0D4-4D68601BF537}"/>
              </a:ext>
            </a:extLst>
          </p:cNvPr>
          <p:cNvPicPr>
            <a:picLocks noChangeAspect="1"/>
          </p:cNvPicPr>
          <p:nvPr/>
        </p:nvPicPr>
        <p:blipFill>
          <a:blip r:embed="rId2"/>
          <a:stretch>
            <a:fillRect/>
          </a:stretch>
        </p:blipFill>
        <p:spPr>
          <a:xfrm>
            <a:off x="533398" y="3047604"/>
            <a:ext cx="7977194" cy="2566449"/>
          </a:xfrm>
          <a:prstGeom prst="rect">
            <a:avLst/>
          </a:prstGeom>
        </p:spPr>
      </p:pic>
      <p:sp>
        <p:nvSpPr>
          <p:cNvPr id="9" name="Rectangle: Rounded Corners 8">
            <a:extLst>
              <a:ext uri="{FF2B5EF4-FFF2-40B4-BE49-F238E27FC236}">
                <a16:creationId xmlns:a16="http://schemas.microsoft.com/office/drawing/2014/main" id="{9F8D2292-3701-B3C4-6B9D-34CDD8A51BB0}"/>
              </a:ext>
            </a:extLst>
          </p:cNvPr>
          <p:cNvSpPr/>
          <p:nvPr/>
        </p:nvSpPr>
        <p:spPr>
          <a:xfrm>
            <a:off x="5358873" y="3124369"/>
            <a:ext cx="3086196" cy="2412917"/>
          </a:xfrm>
          <a:prstGeom prst="roundRect">
            <a:avLst/>
          </a:prstGeom>
          <a:solidFill>
            <a:schemeClr val="accent2">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A286510A-33EA-703C-F407-2B83E992176C}"/>
              </a:ext>
            </a:extLst>
          </p:cNvPr>
          <p:cNvSpPr txBox="1"/>
          <p:nvPr/>
        </p:nvSpPr>
        <p:spPr>
          <a:xfrm>
            <a:off x="8853441" y="3299775"/>
            <a:ext cx="2891715" cy="2062103"/>
          </a:xfrm>
          <a:prstGeom prst="rect">
            <a:avLst/>
          </a:prstGeom>
          <a:noFill/>
        </p:spPr>
        <p:txBody>
          <a:bodyPr wrap="square">
            <a:spAutoFit/>
          </a:bodyPr>
          <a:lstStyle/>
          <a:p>
            <a:pPr algn="ctr"/>
            <a:r>
              <a:rPr lang="en-US" sz="1600" dirty="0"/>
              <a:t>“This quantum feature map creates a </a:t>
            </a:r>
            <a:r>
              <a:rPr lang="en-US" sz="1600" b="1" dirty="0"/>
              <a:t>large margin</a:t>
            </a:r>
            <a:r>
              <a:rPr lang="en-US" sz="1600" dirty="0"/>
              <a:t>, as the </a:t>
            </a:r>
            <a:r>
              <a:rPr lang="en-US" sz="1600" b="1" dirty="0"/>
              <a:t>+1 </a:t>
            </a:r>
            <a:r>
              <a:rPr lang="en-US" sz="1600" dirty="0"/>
              <a:t>labeled example (red interval) has </a:t>
            </a:r>
            <a:r>
              <a:rPr lang="en-US" sz="1600" b="1" dirty="0"/>
              <a:t>high overlap </a:t>
            </a:r>
            <a:r>
              <a:rPr lang="en-US" sz="1600" dirty="0"/>
              <a:t>with a separating hyperplane (green interval), while the </a:t>
            </a:r>
            <a:r>
              <a:rPr lang="en-US" sz="1600" b="1" dirty="0"/>
              <a:t>−1</a:t>
            </a:r>
            <a:r>
              <a:rPr lang="en-US" sz="1600" dirty="0"/>
              <a:t> labeled example (blue interval) has </a:t>
            </a:r>
            <a:r>
              <a:rPr lang="en-US" sz="1600" b="1" dirty="0"/>
              <a:t>zero overlap</a:t>
            </a:r>
            <a:r>
              <a:rPr lang="en-US" sz="1600" dirty="0"/>
              <a:t>”</a:t>
            </a:r>
          </a:p>
        </p:txBody>
      </p:sp>
    </p:spTree>
    <p:extLst>
      <p:ext uri="{BB962C8B-B14F-4D97-AF65-F5344CB8AC3E}">
        <p14:creationId xmlns:p14="http://schemas.microsoft.com/office/powerpoint/2010/main" val="91254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3BF7E-5955-1628-19FD-D0B896B28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76976-274B-3322-6B62-58374F34DB47}"/>
              </a:ext>
            </a:extLst>
          </p:cNvPr>
          <p:cNvSpPr>
            <a:spLocks noGrp="1"/>
          </p:cNvSpPr>
          <p:nvPr>
            <p:ph type="title"/>
          </p:nvPr>
        </p:nvSpPr>
        <p:spPr>
          <a:xfrm>
            <a:off x="400235" y="2962904"/>
            <a:ext cx="11556123" cy="932191"/>
          </a:xfrm>
        </p:spPr>
        <p:txBody>
          <a:bodyPr>
            <a:noAutofit/>
          </a:bodyPr>
          <a:lstStyle/>
          <a:p>
            <a:pPr algn="ctr"/>
            <a:r>
              <a:rPr lang="en-US" sz="4800" dirty="0"/>
              <a:t>Hybrid quantum-classical </a:t>
            </a:r>
            <a:br>
              <a:rPr lang="en-US" sz="4800" dirty="0"/>
            </a:br>
            <a:r>
              <a:rPr lang="en-US" sz="4800" dirty="0"/>
              <a:t>neural networks</a:t>
            </a:r>
          </a:p>
        </p:txBody>
      </p:sp>
    </p:spTree>
    <p:extLst>
      <p:ext uri="{BB962C8B-B14F-4D97-AF65-F5344CB8AC3E}">
        <p14:creationId xmlns:p14="http://schemas.microsoft.com/office/powerpoint/2010/main" val="3060733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99-2128-D303-A8B3-F59AEA19DCB9}"/>
              </a:ext>
            </a:extLst>
          </p:cNvPr>
          <p:cNvSpPr>
            <a:spLocks noGrp="1"/>
          </p:cNvSpPr>
          <p:nvPr>
            <p:ph type="title"/>
          </p:nvPr>
        </p:nvSpPr>
        <p:spPr/>
        <p:txBody>
          <a:bodyPr/>
          <a:lstStyle/>
          <a:p>
            <a:r>
              <a:rPr lang="en-US" dirty="0"/>
              <a:t>How does a QNN look like?</a:t>
            </a:r>
          </a:p>
        </p:txBody>
      </p:sp>
      <p:pic>
        <p:nvPicPr>
          <p:cNvPr id="5" name="Picture 4">
            <a:extLst>
              <a:ext uri="{FF2B5EF4-FFF2-40B4-BE49-F238E27FC236}">
                <a16:creationId xmlns:a16="http://schemas.microsoft.com/office/drawing/2014/main" id="{CBA08230-29EA-278E-AA9C-01C6130652C3}"/>
              </a:ext>
            </a:extLst>
          </p:cNvPr>
          <p:cNvPicPr>
            <a:picLocks noChangeAspect="1"/>
          </p:cNvPicPr>
          <p:nvPr/>
        </p:nvPicPr>
        <p:blipFill>
          <a:blip r:embed="rId2"/>
          <a:stretch>
            <a:fillRect/>
          </a:stretch>
        </p:blipFill>
        <p:spPr>
          <a:xfrm>
            <a:off x="731806" y="2219156"/>
            <a:ext cx="6173061" cy="2419688"/>
          </a:xfrm>
          <a:prstGeom prst="rect">
            <a:avLst/>
          </a:prstGeom>
          <a:ln w="19050">
            <a:solidFill>
              <a:schemeClr val="accent2"/>
            </a:solidFill>
          </a:ln>
        </p:spPr>
      </p:pic>
      <p:sp>
        <p:nvSpPr>
          <p:cNvPr id="6" name="TextBox 5">
            <a:extLst>
              <a:ext uri="{FF2B5EF4-FFF2-40B4-BE49-F238E27FC236}">
                <a16:creationId xmlns:a16="http://schemas.microsoft.com/office/drawing/2014/main" id="{9F40F2B9-15D5-B5B7-1782-4E5A9D1B1011}"/>
              </a:ext>
            </a:extLst>
          </p:cNvPr>
          <p:cNvSpPr txBox="1"/>
          <p:nvPr/>
        </p:nvSpPr>
        <p:spPr>
          <a:xfrm>
            <a:off x="461941" y="1293962"/>
            <a:ext cx="6574768" cy="707886"/>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Often what is referred to as Quantum Neural Network in QML literature is a more general </a:t>
            </a:r>
            <a:r>
              <a:rPr lang="en-US" sz="2000" b="1" dirty="0"/>
              <a:t>variational</a:t>
            </a:r>
            <a:r>
              <a:rPr lang="en-US" sz="2000" dirty="0"/>
              <a:t> model:</a:t>
            </a:r>
          </a:p>
        </p:txBody>
      </p:sp>
      <p:sp>
        <p:nvSpPr>
          <p:cNvPr id="7" name="TextBox 6">
            <a:extLst>
              <a:ext uri="{FF2B5EF4-FFF2-40B4-BE49-F238E27FC236}">
                <a16:creationId xmlns:a16="http://schemas.microsoft.com/office/drawing/2014/main" id="{4294B2CF-F7B9-DFCF-C50A-834D40DDFF81}"/>
              </a:ext>
            </a:extLst>
          </p:cNvPr>
          <p:cNvSpPr txBox="1"/>
          <p:nvPr/>
        </p:nvSpPr>
        <p:spPr>
          <a:xfrm>
            <a:off x="533398" y="4922808"/>
            <a:ext cx="6574768" cy="707886"/>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A cost function is determined by the problem at hand and parameters are optimized to minimize it</a:t>
            </a:r>
          </a:p>
        </p:txBody>
      </p:sp>
      <p:sp>
        <p:nvSpPr>
          <p:cNvPr id="8" name="TextBox 7">
            <a:extLst>
              <a:ext uri="{FF2B5EF4-FFF2-40B4-BE49-F238E27FC236}">
                <a16:creationId xmlns:a16="http://schemas.microsoft.com/office/drawing/2014/main" id="{F5A5040F-9E0C-C06C-3646-DE395F52EFD4}"/>
              </a:ext>
            </a:extLst>
          </p:cNvPr>
          <p:cNvSpPr txBox="1"/>
          <p:nvPr/>
        </p:nvSpPr>
        <p:spPr>
          <a:xfrm>
            <a:off x="7845726" y="1048349"/>
            <a:ext cx="3812876" cy="1015663"/>
          </a:xfrm>
          <a:prstGeom prst="rect">
            <a:avLst/>
          </a:prstGeom>
          <a:noFill/>
        </p:spPr>
        <p:txBody>
          <a:bodyPr wrap="square" rtlCol="0">
            <a:spAutoFit/>
          </a:bodyPr>
          <a:lstStyle/>
          <a:p>
            <a:pPr algn="ctr"/>
            <a:r>
              <a:rPr lang="en-US" sz="2000" dirty="0"/>
              <a:t>There are models more closely recalling the structure of the classical neural network:</a:t>
            </a:r>
          </a:p>
        </p:txBody>
      </p:sp>
      <p:pic>
        <p:nvPicPr>
          <p:cNvPr id="10" name="Picture 9">
            <a:extLst>
              <a:ext uri="{FF2B5EF4-FFF2-40B4-BE49-F238E27FC236}">
                <a16:creationId xmlns:a16="http://schemas.microsoft.com/office/drawing/2014/main" id="{3ABD314C-B92D-FA9C-56CF-494CD7B14677}"/>
              </a:ext>
            </a:extLst>
          </p:cNvPr>
          <p:cNvPicPr>
            <a:picLocks noChangeAspect="1"/>
          </p:cNvPicPr>
          <p:nvPr/>
        </p:nvPicPr>
        <p:blipFill>
          <a:blip r:embed="rId3"/>
          <a:srcRect t="5319" r="4444"/>
          <a:stretch>
            <a:fillRect/>
          </a:stretch>
        </p:blipFill>
        <p:spPr>
          <a:xfrm>
            <a:off x="7845726" y="2208738"/>
            <a:ext cx="3812876" cy="2929992"/>
          </a:xfrm>
          <a:prstGeom prst="rect">
            <a:avLst/>
          </a:prstGeom>
        </p:spPr>
      </p:pic>
      <p:sp>
        <p:nvSpPr>
          <p:cNvPr id="11" name="TextBox 10">
            <a:extLst>
              <a:ext uri="{FF2B5EF4-FFF2-40B4-BE49-F238E27FC236}">
                <a16:creationId xmlns:a16="http://schemas.microsoft.com/office/drawing/2014/main" id="{286A5579-85C0-3444-9B05-860257B0C97B}"/>
              </a:ext>
            </a:extLst>
          </p:cNvPr>
          <p:cNvSpPr txBox="1"/>
          <p:nvPr/>
        </p:nvSpPr>
        <p:spPr>
          <a:xfrm>
            <a:off x="7923364" y="5283456"/>
            <a:ext cx="3812876" cy="830997"/>
          </a:xfrm>
          <a:prstGeom prst="rect">
            <a:avLst/>
          </a:prstGeom>
          <a:noFill/>
        </p:spPr>
        <p:txBody>
          <a:bodyPr wrap="square" rtlCol="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Quantum Convolutional </a:t>
            </a:r>
          </a:p>
          <a:p>
            <a:pPr algn="ctr"/>
            <a:r>
              <a:rPr lang="en-US" sz="2400" dirty="0">
                <a:ln w="0"/>
                <a:solidFill>
                  <a:schemeClr val="accent1"/>
                </a:solidFill>
                <a:effectLst>
                  <a:outerShdw blurRad="38100" dist="25400" dir="5400000" algn="ctr" rotWithShape="0">
                    <a:srgbClr val="6E747A">
                      <a:alpha val="43000"/>
                    </a:srgbClr>
                  </a:outerShdw>
                </a:effectLst>
              </a:rPr>
              <a:t>Neural Networks</a:t>
            </a:r>
          </a:p>
        </p:txBody>
      </p:sp>
      <p:sp>
        <p:nvSpPr>
          <p:cNvPr id="13" name="TextBox 12">
            <a:extLst>
              <a:ext uri="{FF2B5EF4-FFF2-40B4-BE49-F238E27FC236}">
                <a16:creationId xmlns:a16="http://schemas.microsoft.com/office/drawing/2014/main" id="{49318B22-8C0E-0A90-5761-23F3C9C4E7C3}"/>
              </a:ext>
            </a:extLst>
          </p:cNvPr>
          <p:cNvSpPr txBox="1"/>
          <p:nvPr/>
        </p:nvSpPr>
        <p:spPr>
          <a:xfrm>
            <a:off x="2622430" y="6326155"/>
            <a:ext cx="8971472" cy="345130"/>
          </a:xfrm>
          <a:prstGeom prst="rect">
            <a:avLst/>
          </a:prstGeom>
          <a:noFill/>
        </p:spPr>
        <p:txBody>
          <a:bodyPr wrap="square">
            <a:spAutoFit/>
          </a:bodyPr>
          <a:lstStyle/>
          <a:p>
            <a:r>
              <a:rPr lang="en-US" sz="1600" b="0" i="0" dirty="0">
                <a:solidFill>
                  <a:srgbClr val="222222"/>
                </a:solidFill>
                <a:effectLst/>
                <a:latin typeface="-apple-system"/>
              </a:rPr>
              <a:t>Cong, I., Choi, S. &amp; Lukin, M.D. </a:t>
            </a:r>
            <a:r>
              <a:rPr lang="en-US" sz="1600" b="1" i="0" dirty="0">
                <a:solidFill>
                  <a:srgbClr val="222222"/>
                </a:solidFill>
                <a:effectLst/>
                <a:latin typeface="-apple-system"/>
              </a:rPr>
              <a:t>Quantum convolutional neural networks</a:t>
            </a:r>
            <a:r>
              <a:rPr lang="en-US" sz="1600" b="0" i="0" dirty="0">
                <a:solidFill>
                  <a:srgbClr val="222222"/>
                </a:solidFill>
                <a:effectLst/>
                <a:latin typeface="-apple-system"/>
              </a:rPr>
              <a:t>. </a:t>
            </a:r>
            <a:r>
              <a:rPr lang="en-US" sz="1600" b="0" i="1" dirty="0">
                <a:solidFill>
                  <a:srgbClr val="222222"/>
                </a:solidFill>
                <a:effectLst/>
                <a:latin typeface="-apple-system"/>
              </a:rPr>
              <a:t>Nat. Phys.</a:t>
            </a:r>
            <a:r>
              <a:rPr lang="en-US" sz="1600" b="0" i="0" dirty="0">
                <a:solidFill>
                  <a:srgbClr val="222222"/>
                </a:solidFill>
                <a:effectLst/>
                <a:latin typeface="-apple-system"/>
              </a:rPr>
              <a:t> </a:t>
            </a:r>
            <a:r>
              <a:rPr lang="en-US" sz="1600" b="1" i="0" dirty="0">
                <a:solidFill>
                  <a:srgbClr val="222222"/>
                </a:solidFill>
                <a:effectLst/>
                <a:latin typeface="-apple-system"/>
              </a:rPr>
              <a:t>15</a:t>
            </a:r>
            <a:r>
              <a:rPr lang="en-US" sz="1600" b="0" i="0" dirty="0">
                <a:solidFill>
                  <a:srgbClr val="222222"/>
                </a:solidFill>
                <a:effectLst/>
                <a:latin typeface="-apple-system"/>
              </a:rPr>
              <a:t>, 1273–1278 (2019)</a:t>
            </a:r>
            <a:endParaRPr lang="en-US" sz="1600" dirty="0"/>
          </a:p>
        </p:txBody>
      </p:sp>
      <p:sp>
        <p:nvSpPr>
          <p:cNvPr id="16" name="Arc 15">
            <a:extLst>
              <a:ext uri="{FF2B5EF4-FFF2-40B4-BE49-F238E27FC236}">
                <a16:creationId xmlns:a16="http://schemas.microsoft.com/office/drawing/2014/main" id="{D4CCCE38-C122-B39D-500C-2789ED202FD2}"/>
              </a:ext>
            </a:extLst>
          </p:cNvPr>
          <p:cNvSpPr/>
          <p:nvPr/>
        </p:nvSpPr>
        <p:spPr bwMode="auto">
          <a:xfrm rot="839858" flipV="1">
            <a:off x="592379" y="5387567"/>
            <a:ext cx="1053539" cy="486253"/>
          </a:xfrm>
          <a:prstGeom prst="arc">
            <a:avLst>
              <a:gd name="adj1" fmla="val 9902387"/>
              <a:gd name="adj2" fmla="val 19450678"/>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TextBox 16">
            <a:extLst>
              <a:ext uri="{FF2B5EF4-FFF2-40B4-BE49-F238E27FC236}">
                <a16:creationId xmlns:a16="http://schemas.microsoft.com/office/drawing/2014/main" id="{8C8E20D2-22F0-8CBF-A2A2-2D1498BC3549}"/>
              </a:ext>
            </a:extLst>
          </p:cNvPr>
          <p:cNvSpPr txBox="1"/>
          <p:nvPr/>
        </p:nvSpPr>
        <p:spPr>
          <a:xfrm>
            <a:off x="1407253" y="5698954"/>
            <a:ext cx="4684143" cy="369332"/>
          </a:xfrm>
          <a:prstGeom prst="rect">
            <a:avLst/>
          </a:prstGeom>
          <a:noFill/>
        </p:spPr>
        <p:txBody>
          <a:bodyPr wrap="square" rtlCol="0">
            <a:spAutoFit/>
          </a:bodyPr>
          <a:lstStyle/>
          <a:p>
            <a:pPr algn="l"/>
            <a:r>
              <a:rPr lang="en-US" b="1" dirty="0">
                <a:solidFill>
                  <a:srgbClr val="00B0F0"/>
                </a:solidFill>
              </a:rPr>
              <a:t>TRAINING discussed in the next slide</a:t>
            </a:r>
          </a:p>
        </p:txBody>
      </p:sp>
    </p:spTree>
    <p:extLst>
      <p:ext uri="{BB962C8B-B14F-4D97-AF65-F5344CB8AC3E}">
        <p14:creationId xmlns:p14="http://schemas.microsoft.com/office/powerpoint/2010/main" val="6869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A96F2-E963-078F-955B-5598EA7CA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2D419-7DD5-69CE-6731-DDDE563868CB}"/>
              </a:ext>
            </a:extLst>
          </p:cNvPr>
          <p:cNvSpPr>
            <a:spLocks noGrp="1"/>
          </p:cNvSpPr>
          <p:nvPr>
            <p:ph type="title"/>
          </p:nvPr>
        </p:nvSpPr>
        <p:spPr/>
        <p:txBody>
          <a:bodyPr/>
          <a:lstStyle/>
          <a:p>
            <a:r>
              <a:rPr lang="en-US" dirty="0"/>
              <a:t>How does a QNN look like?</a:t>
            </a:r>
          </a:p>
        </p:txBody>
      </p:sp>
      <p:pic>
        <p:nvPicPr>
          <p:cNvPr id="5" name="Picture 4">
            <a:extLst>
              <a:ext uri="{FF2B5EF4-FFF2-40B4-BE49-F238E27FC236}">
                <a16:creationId xmlns:a16="http://schemas.microsoft.com/office/drawing/2014/main" id="{B299A21D-B073-78BD-C5F4-1928420233B8}"/>
              </a:ext>
            </a:extLst>
          </p:cNvPr>
          <p:cNvPicPr>
            <a:picLocks noChangeAspect="1"/>
          </p:cNvPicPr>
          <p:nvPr/>
        </p:nvPicPr>
        <p:blipFill>
          <a:blip r:embed="rId2"/>
          <a:stretch>
            <a:fillRect/>
          </a:stretch>
        </p:blipFill>
        <p:spPr>
          <a:xfrm>
            <a:off x="731806" y="2219156"/>
            <a:ext cx="6173061" cy="2419688"/>
          </a:xfrm>
          <a:prstGeom prst="rect">
            <a:avLst/>
          </a:prstGeom>
          <a:ln w="19050">
            <a:solidFill>
              <a:schemeClr val="accent2"/>
            </a:solidFill>
          </a:ln>
        </p:spPr>
      </p:pic>
      <p:sp>
        <p:nvSpPr>
          <p:cNvPr id="6" name="TextBox 5">
            <a:extLst>
              <a:ext uri="{FF2B5EF4-FFF2-40B4-BE49-F238E27FC236}">
                <a16:creationId xmlns:a16="http://schemas.microsoft.com/office/drawing/2014/main" id="{A22C2428-E955-16EF-2E2F-2DD5F532F1E4}"/>
              </a:ext>
            </a:extLst>
          </p:cNvPr>
          <p:cNvSpPr txBox="1"/>
          <p:nvPr/>
        </p:nvSpPr>
        <p:spPr>
          <a:xfrm>
            <a:off x="461941" y="1293962"/>
            <a:ext cx="6574768" cy="707886"/>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Often what is referred to as Quantum Neural Network in QML literature is a more general </a:t>
            </a:r>
            <a:r>
              <a:rPr lang="en-US" sz="2000" b="1" dirty="0"/>
              <a:t>variational</a:t>
            </a:r>
            <a:r>
              <a:rPr lang="en-US" sz="2000" dirty="0"/>
              <a:t> model:</a:t>
            </a:r>
          </a:p>
        </p:txBody>
      </p:sp>
      <p:sp>
        <p:nvSpPr>
          <p:cNvPr id="8" name="TextBox 7">
            <a:extLst>
              <a:ext uri="{FF2B5EF4-FFF2-40B4-BE49-F238E27FC236}">
                <a16:creationId xmlns:a16="http://schemas.microsoft.com/office/drawing/2014/main" id="{45DCDC74-D151-571B-BA4E-8B3A98CBC211}"/>
              </a:ext>
            </a:extLst>
          </p:cNvPr>
          <p:cNvSpPr txBox="1"/>
          <p:nvPr/>
        </p:nvSpPr>
        <p:spPr>
          <a:xfrm>
            <a:off x="7845726" y="1048349"/>
            <a:ext cx="3812876" cy="1015663"/>
          </a:xfrm>
          <a:prstGeom prst="rect">
            <a:avLst/>
          </a:prstGeom>
          <a:noFill/>
        </p:spPr>
        <p:txBody>
          <a:bodyPr wrap="square" rtlCol="0">
            <a:spAutoFit/>
          </a:bodyPr>
          <a:lstStyle/>
          <a:p>
            <a:pPr algn="ctr"/>
            <a:r>
              <a:rPr lang="en-US" sz="2000" dirty="0"/>
              <a:t>There are models more closely recalling the structure of the classical neural network:</a:t>
            </a:r>
          </a:p>
        </p:txBody>
      </p:sp>
      <p:pic>
        <p:nvPicPr>
          <p:cNvPr id="10" name="Picture 9">
            <a:extLst>
              <a:ext uri="{FF2B5EF4-FFF2-40B4-BE49-F238E27FC236}">
                <a16:creationId xmlns:a16="http://schemas.microsoft.com/office/drawing/2014/main" id="{CB5BF469-DB60-4BC1-CFA0-F6C27CA82D95}"/>
              </a:ext>
            </a:extLst>
          </p:cNvPr>
          <p:cNvPicPr>
            <a:picLocks noChangeAspect="1"/>
          </p:cNvPicPr>
          <p:nvPr/>
        </p:nvPicPr>
        <p:blipFill>
          <a:blip r:embed="rId3"/>
          <a:srcRect t="5319" r="4444"/>
          <a:stretch>
            <a:fillRect/>
          </a:stretch>
        </p:blipFill>
        <p:spPr>
          <a:xfrm>
            <a:off x="7845726" y="2208738"/>
            <a:ext cx="3812876" cy="2929992"/>
          </a:xfrm>
          <a:prstGeom prst="rect">
            <a:avLst/>
          </a:prstGeom>
        </p:spPr>
      </p:pic>
      <p:sp>
        <p:nvSpPr>
          <p:cNvPr id="11" name="TextBox 10">
            <a:extLst>
              <a:ext uri="{FF2B5EF4-FFF2-40B4-BE49-F238E27FC236}">
                <a16:creationId xmlns:a16="http://schemas.microsoft.com/office/drawing/2014/main" id="{35B92F87-132E-7207-854E-72CEAEB451E9}"/>
              </a:ext>
            </a:extLst>
          </p:cNvPr>
          <p:cNvSpPr txBox="1"/>
          <p:nvPr/>
        </p:nvSpPr>
        <p:spPr>
          <a:xfrm>
            <a:off x="7923364" y="5283456"/>
            <a:ext cx="3812876" cy="830997"/>
          </a:xfrm>
          <a:prstGeom prst="rect">
            <a:avLst/>
          </a:prstGeom>
          <a:noFill/>
        </p:spPr>
        <p:txBody>
          <a:bodyPr wrap="square" rtlCol="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Quantum Convolutional </a:t>
            </a:r>
          </a:p>
          <a:p>
            <a:pPr algn="ctr"/>
            <a:r>
              <a:rPr lang="en-US" sz="2400" dirty="0">
                <a:ln w="0"/>
                <a:solidFill>
                  <a:schemeClr val="accent1"/>
                </a:solidFill>
                <a:effectLst>
                  <a:outerShdw blurRad="38100" dist="25400" dir="5400000" algn="ctr" rotWithShape="0">
                    <a:srgbClr val="6E747A">
                      <a:alpha val="43000"/>
                    </a:srgbClr>
                  </a:outerShdw>
                </a:effectLst>
              </a:rPr>
              <a:t>Neural Networks</a:t>
            </a:r>
          </a:p>
        </p:txBody>
      </p:sp>
      <p:sp>
        <p:nvSpPr>
          <p:cNvPr id="13" name="TextBox 12">
            <a:extLst>
              <a:ext uri="{FF2B5EF4-FFF2-40B4-BE49-F238E27FC236}">
                <a16:creationId xmlns:a16="http://schemas.microsoft.com/office/drawing/2014/main" id="{8D39CD7A-AD9C-A48B-8B23-9504995FB1A4}"/>
              </a:ext>
            </a:extLst>
          </p:cNvPr>
          <p:cNvSpPr txBox="1"/>
          <p:nvPr/>
        </p:nvSpPr>
        <p:spPr>
          <a:xfrm>
            <a:off x="2622430" y="6326155"/>
            <a:ext cx="8971472" cy="345130"/>
          </a:xfrm>
          <a:prstGeom prst="rect">
            <a:avLst/>
          </a:prstGeom>
          <a:noFill/>
        </p:spPr>
        <p:txBody>
          <a:bodyPr wrap="square">
            <a:spAutoFit/>
          </a:bodyPr>
          <a:lstStyle/>
          <a:p>
            <a:r>
              <a:rPr lang="en-US" sz="1600" b="0" i="0" dirty="0">
                <a:solidFill>
                  <a:srgbClr val="222222"/>
                </a:solidFill>
                <a:effectLst/>
                <a:latin typeface="-apple-system"/>
              </a:rPr>
              <a:t>Cong, I., Choi, S. &amp; Lukin, M.D. </a:t>
            </a:r>
            <a:r>
              <a:rPr lang="en-US" sz="1600" b="1" i="0" dirty="0">
                <a:solidFill>
                  <a:srgbClr val="222222"/>
                </a:solidFill>
                <a:effectLst/>
                <a:latin typeface="-apple-system"/>
              </a:rPr>
              <a:t>Quantum convolutional neural networks</a:t>
            </a:r>
            <a:r>
              <a:rPr lang="en-US" sz="1600" b="0" i="0" dirty="0">
                <a:solidFill>
                  <a:srgbClr val="222222"/>
                </a:solidFill>
                <a:effectLst/>
                <a:latin typeface="-apple-system"/>
              </a:rPr>
              <a:t>. </a:t>
            </a:r>
            <a:r>
              <a:rPr lang="en-US" sz="1600" b="0" i="1" dirty="0">
                <a:solidFill>
                  <a:srgbClr val="222222"/>
                </a:solidFill>
                <a:effectLst/>
                <a:latin typeface="-apple-system"/>
              </a:rPr>
              <a:t>Nat. Phys.</a:t>
            </a:r>
            <a:r>
              <a:rPr lang="en-US" sz="1600" b="0" i="0" dirty="0">
                <a:solidFill>
                  <a:srgbClr val="222222"/>
                </a:solidFill>
                <a:effectLst/>
                <a:latin typeface="-apple-system"/>
              </a:rPr>
              <a:t> </a:t>
            </a:r>
            <a:r>
              <a:rPr lang="en-US" sz="1600" b="1" i="0" dirty="0">
                <a:solidFill>
                  <a:srgbClr val="222222"/>
                </a:solidFill>
                <a:effectLst/>
                <a:latin typeface="-apple-system"/>
              </a:rPr>
              <a:t>15</a:t>
            </a:r>
            <a:r>
              <a:rPr lang="en-US" sz="1600" b="0" i="0" dirty="0">
                <a:solidFill>
                  <a:srgbClr val="222222"/>
                </a:solidFill>
                <a:effectLst/>
                <a:latin typeface="-apple-system"/>
              </a:rPr>
              <a:t>, 1273–1278 (2019)</a:t>
            </a:r>
            <a:endParaRPr lang="en-US" sz="16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F8C475-B39B-1479-52A5-939F202D913A}"/>
                  </a:ext>
                </a:extLst>
              </p:cNvPr>
              <p:cNvSpPr txBox="1"/>
              <p:nvPr/>
            </p:nvSpPr>
            <p:spPr>
              <a:xfrm>
                <a:off x="504643" y="5138730"/>
                <a:ext cx="6094562"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t>QCNN use only </a:t>
                </a:r>
                <a14:m>
                  <m:oMath xmlns:m="http://schemas.openxmlformats.org/officeDocument/2006/math">
                    <m:r>
                      <a:rPr lang="en-US" sz="2000" b="1" i="1" smtClean="0">
                        <a:latin typeface="Cambria Math" panose="02040503050406030204" pitchFamily="18" charset="0"/>
                      </a:rPr>
                      <m:t>𝑶</m:t>
                    </m:r>
                    <m:r>
                      <a:rPr lang="en-US" sz="2000" b="1" i="1" smtClean="0">
                        <a:latin typeface="Cambria Math" panose="02040503050406030204" pitchFamily="18" charset="0"/>
                      </a:rPr>
                      <m:t>(</m:t>
                    </m:r>
                    <m:r>
                      <a:rPr lang="en-US" sz="2000" b="1" i="1" smtClean="0">
                        <a:latin typeface="Cambria Math" panose="02040503050406030204" pitchFamily="18" charset="0"/>
                      </a:rPr>
                      <m:t>𝒍𝒐𝒈</m:t>
                    </m:r>
                    <m:r>
                      <a:rPr lang="en-US" sz="2000" b="1" i="1" smtClean="0">
                        <a:latin typeface="Cambria Math" panose="02040503050406030204" pitchFamily="18" charset="0"/>
                      </a:rPr>
                      <m:t>(</m:t>
                    </m:r>
                    <m:r>
                      <a:rPr lang="en-US" sz="2000" b="1" i="1" smtClean="0">
                        <a:latin typeface="Cambria Math" panose="02040503050406030204" pitchFamily="18" charset="0"/>
                      </a:rPr>
                      <m:t>𝑵</m:t>
                    </m:r>
                    <m:r>
                      <a:rPr lang="en-US" sz="2000" b="1" i="1" smtClean="0">
                        <a:latin typeface="Cambria Math" panose="02040503050406030204" pitchFamily="18" charset="0"/>
                      </a:rPr>
                      <m:t>))</m:t>
                    </m:r>
                  </m:oMath>
                </a14:m>
                <a:r>
                  <a:rPr lang="en-US" sz="2000" b="1" dirty="0"/>
                  <a:t> </a:t>
                </a:r>
                <a:r>
                  <a:rPr lang="en-US" sz="2000" dirty="0"/>
                  <a:t>variational parameters for input sizes of </a:t>
                </a:r>
                <a14:m>
                  <m:oMath xmlns:m="http://schemas.openxmlformats.org/officeDocument/2006/math">
                    <m:r>
                      <a:rPr lang="en-US" sz="2000" b="1" i="1">
                        <a:latin typeface="Cambria Math" panose="02040503050406030204" pitchFamily="18" charset="0"/>
                      </a:rPr>
                      <m:t>𝑵</m:t>
                    </m:r>
                  </m:oMath>
                </a14:m>
                <a:r>
                  <a:rPr lang="en-US" sz="2000" dirty="0"/>
                  <a:t> qubits: good for implementation on near-term quantum devices</a:t>
                </a:r>
              </a:p>
            </p:txBody>
          </p:sp>
        </mc:Choice>
        <mc:Fallback xmlns="">
          <p:sp>
            <p:nvSpPr>
              <p:cNvPr id="15" name="TextBox 14">
                <a:extLst>
                  <a:ext uri="{FF2B5EF4-FFF2-40B4-BE49-F238E27FC236}">
                    <a16:creationId xmlns:a16="http://schemas.microsoft.com/office/drawing/2014/main" id="{7FF8C475-B39B-1479-52A5-939F202D913A}"/>
                  </a:ext>
                </a:extLst>
              </p:cNvPr>
              <p:cNvSpPr txBox="1">
                <a:spLocks noRot="1" noChangeAspect="1" noMove="1" noResize="1" noEditPoints="1" noAdjustHandles="1" noChangeArrowheads="1" noChangeShapeType="1" noTextEdit="1"/>
              </p:cNvSpPr>
              <p:nvPr/>
            </p:nvSpPr>
            <p:spPr>
              <a:xfrm>
                <a:off x="504643" y="5138730"/>
                <a:ext cx="6094562" cy="1015663"/>
              </a:xfrm>
              <a:prstGeom prst="rect">
                <a:avLst/>
              </a:prstGeom>
              <a:blipFill>
                <a:blip r:embed="rId4"/>
                <a:stretch>
                  <a:fillRect l="-896" t="-2326" b="-7558"/>
                </a:stretch>
              </a:blipFill>
              <a:ln w="28575"/>
            </p:spPr>
            <p:txBody>
              <a:bodyPr/>
              <a:lstStyle/>
              <a:p>
                <a:r>
                  <a:rPr lang="en-US">
                    <a:noFill/>
                  </a:rPr>
                  <a:t> </a:t>
                </a:r>
              </a:p>
            </p:txBody>
          </p:sp>
        </mc:Fallback>
      </mc:AlternateContent>
      <p:sp>
        <p:nvSpPr>
          <p:cNvPr id="3" name="Arrow: Right 2">
            <a:extLst>
              <a:ext uri="{FF2B5EF4-FFF2-40B4-BE49-F238E27FC236}">
                <a16:creationId xmlns:a16="http://schemas.microsoft.com/office/drawing/2014/main" id="{EAF691A8-B57D-74D3-DAAE-2B0A49A1BAA5}"/>
              </a:ext>
            </a:extLst>
          </p:cNvPr>
          <p:cNvSpPr/>
          <p:nvPr/>
        </p:nvSpPr>
        <p:spPr>
          <a:xfrm rot="10800000">
            <a:off x="6788989" y="5563558"/>
            <a:ext cx="1134375" cy="26741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3364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C89D-AFE6-7147-42C6-7106D2120F29}"/>
              </a:ext>
            </a:extLst>
          </p:cNvPr>
          <p:cNvSpPr>
            <a:spLocks noGrp="1"/>
          </p:cNvSpPr>
          <p:nvPr>
            <p:ph type="title"/>
          </p:nvPr>
        </p:nvSpPr>
        <p:spPr/>
        <p:txBody>
          <a:bodyPr>
            <a:normAutofit fontScale="90000"/>
          </a:bodyPr>
          <a:lstStyle/>
          <a:p>
            <a:r>
              <a:rPr lang="en-DE" dirty="0"/>
              <a:t>Getting better parameters through training</a:t>
            </a:r>
            <a:endParaRPr lang="en-US" dirty="0"/>
          </a:p>
        </p:txBody>
      </p:sp>
      <p:sp>
        <p:nvSpPr>
          <p:cNvPr id="3" name="Content Placeholder 1">
            <a:extLst>
              <a:ext uri="{FF2B5EF4-FFF2-40B4-BE49-F238E27FC236}">
                <a16:creationId xmlns:a16="http://schemas.microsoft.com/office/drawing/2014/main" id="{823545CA-53A5-0AC3-5230-0CD4904FC628}"/>
              </a:ext>
            </a:extLst>
          </p:cNvPr>
          <p:cNvSpPr txBox="1">
            <a:spLocks/>
          </p:cNvSpPr>
          <p:nvPr/>
        </p:nvSpPr>
        <p:spPr>
          <a:xfrm>
            <a:off x="317940" y="1514477"/>
            <a:ext cx="11556123" cy="4662486"/>
          </a:xfrm>
          <a:prstGeom prst="rect">
            <a:avLst/>
          </a:prstGeom>
        </p:spPr>
        <p:txBody>
          <a:bodyPr>
            <a:normAutofit lnSpcReduction="100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DE" dirty="0"/>
              <a:t>Main idea in machine learning is to </a:t>
            </a:r>
            <a:r>
              <a:rPr lang="en-DE" dirty="0">
                <a:gradFill>
                  <a:gsLst>
                    <a:gs pos="6000">
                      <a:schemeClr val="accent6"/>
                    </a:gs>
                    <a:gs pos="91000">
                      <a:schemeClr val="accent5"/>
                    </a:gs>
                  </a:gsLst>
                  <a:lin ang="2700000" scaled="0"/>
                </a:gradFill>
              </a:rPr>
              <a:t>learn the parameters </a:t>
            </a:r>
            <a:r>
              <a:rPr lang="en-DE" dirty="0"/>
              <a:t>through data until we have a good fit for the given problem.</a:t>
            </a:r>
          </a:p>
          <a:p>
            <a:endParaRPr lang="en-DE" dirty="0"/>
          </a:p>
          <a:p>
            <a:r>
              <a:rPr lang="en-DE" dirty="0"/>
              <a:t>In classical machine learning, this is typically acchieved using </a:t>
            </a:r>
            <a:r>
              <a:rPr lang="en-DE" dirty="0">
                <a:gradFill>
                  <a:gsLst>
                    <a:gs pos="6000">
                      <a:schemeClr val="accent6"/>
                    </a:gs>
                    <a:gs pos="91000">
                      <a:schemeClr val="accent5"/>
                    </a:gs>
                  </a:gsLst>
                  <a:lin ang="2700000" scaled="0"/>
                </a:gradFill>
              </a:rPr>
              <a:t>some gradient descent </a:t>
            </a:r>
            <a:r>
              <a:rPr lang="en-DE" dirty="0"/>
              <a:t>method: The parameters are gradually adjusted in a direction which reduces the loss.</a:t>
            </a:r>
          </a:p>
          <a:p>
            <a:pPr marL="0" indent="0">
              <a:buNone/>
            </a:pPr>
            <a:endParaRPr lang="en-DE" dirty="0"/>
          </a:p>
          <a:p>
            <a:r>
              <a:rPr lang="en-DE" dirty="0"/>
              <a:t>How can we compute the gradient of a quantum circuit when already simulating it is intractable with a classical computer? Backpropagation is not possible as intermediate measuring will destroy the quantum state</a:t>
            </a:r>
            <a:r>
              <a:rPr lang="en-US" dirty="0"/>
              <a:t>.</a:t>
            </a:r>
            <a:endParaRPr lang="en-DE" dirty="0"/>
          </a:p>
        </p:txBody>
      </p:sp>
    </p:spTree>
    <p:extLst>
      <p:ext uri="{BB962C8B-B14F-4D97-AF65-F5344CB8AC3E}">
        <p14:creationId xmlns:p14="http://schemas.microsoft.com/office/powerpoint/2010/main" val="2759906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C12D-E3D8-C328-A5BF-0E3E7400B66A}"/>
              </a:ext>
            </a:extLst>
          </p:cNvPr>
          <p:cNvSpPr>
            <a:spLocks noGrp="1"/>
          </p:cNvSpPr>
          <p:nvPr>
            <p:ph type="title"/>
          </p:nvPr>
        </p:nvSpPr>
        <p:spPr/>
        <p:txBody>
          <a:bodyPr>
            <a:noAutofit/>
          </a:bodyPr>
          <a:lstStyle/>
          <a:p>
            <a:r>
              <a:rPr lang="en-DE" sz="3600" dirty="0"/>
              <a:t>Calculating gradient using parameter shift rule</a:t>
            </a:r>
            <a:endParaRPr lang="en-US" sz="3600" dirty="0"/>
          </a:p>
        </p:txBody>
      </p:sp>
      <mc:AlternateContent xmlns:mc="http://schemas.openxmlformats.org/markup-compatibility/2006" xmlns:a14="http://schemas.microsoft.com/office/drawing/2010/main">
        <mc:Choice Requires="a14">
          <p:sp>
            <p:nvSpPr>
              <p:cNvPr id="3" name="Content Placeholder 1">
                <a:extLst>
                  <a:ext uri="{FF2B5EF4-FFF2-40B4-BE49-F238E27FC236}">
                    <a16:creationId xmlns:a16="http://schemas.microsoft.com/office/drawing/2014/main" id="{7B56D489-F46C-1853-4D47-E853032CFC89}"/>
                  </a:ext>
                </a:extLst>
              </p:cNvPr>
              <p:cNvSpPr txBox="1">
                <a:spLocks/>
              </p:cNvSpPr>
              <p:nvPr/>
            </p:nvSpPr>
            <p:spPr>
              <a:xfrm>
                <a:off x="533398" y="1340741"/>
                <a:ext cx="7218220" cy="4662486"/>
              </a:xfrm>
              <a:prstGeom prst="rect">
                <a:avLst/>
              </a:prstGeom>
            </p:spPr>
            <p:txBody>
              <a:bodyPr>
                <a:normAutofit fontScale="70000" lnSpcReduction="200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DE" dirty="0"/>
                  <a:t>The parameter shift rule calculates the gradient of a function by evaluating the function at two different points</a:t>
                </a:r>
              </a:p>
              <a:p>
                <a:endParaRPr lang="en-DE" dirty="0"/>
              </a:p>
              <a:p>
                <a:r>
                  <a:rPr lang="en-DE" dirty="0"/>
                  <a:t>Example </a:t>
                </a:r>
              </a:p>
              <a:p>
                <a:pPr marL="457207" lvl="1"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𝑓</m:t>
                      </m:r>
                      <m:d>
                        <m:dPr>
                          <m:ctrlPr>
                            <a:rPr lang="de-DE" i="1" smtClean="0">
                              <a:latin typeface="Cambria Math" panose="02040503050406030204" pitchFamily="18" charset="0"/>
                            </a:rPr>
                          </m:ctrlPr>
                        </m:dPr>
                        <m:e>
                          <m:r>
                            <a:rPr lang="de-DE" i="1" smtClean="0">
                              <a:latin typeface="Cambria Math" panose="02040503050406030204" pitchFamily="18" charset="0"/>
                            </a:rPr>
                            <m:t>𝜃</m:t>
                          </m:r>
                        </m:e>
                      </m:d>
                      <m:r>
                        <a:rPr lang="de-DE" i="1" smtClean="0">
                          <a:latin typeface="Cambria Math" panose="02040503050406030204" pitchFamily="18" charset="0"/>
                        </a:rPr>
                        <m:t>=</m:t>
                      </m:r>
                      <m:func>
                        <m:funcPr>
                          <m:ctrlPr>
                            <a:rPr lang="de-DE" i="1" smtClean="0">
                              <a:latin typeface="Cambria Math" panose="02040503050406030204" pitchFamily="18" charset="0"/>
                            </a:rPr>
                          </m:ctrlPr>
                        </m:funcPr>
                        <m:fName>
                          <m:r>
                            <m:rPr>
                              <m:sty m:val="p"/>
                            </m:rPr>
                            <a:rPr lang="de-DE" smtClean="0">
                              <a:latin typeface="Cambria Math" panose="02040503050406030204" pitchFamily="18" charset="0"/>
                            </a:rPr>
                            <m:t>sin</m:t>
                          </m:r>
                        </m:fName>
                        <m:e>
                          <m:d>
                            <m:dPr>
                              <m:ctrlPr>
                                <a:rPr lang="de-DE" i="1" smtClean="0">
                                  <a:latin typeface="Cambria Math" panose="02040503050406030204" pitchFamily="18" charset="0"/>
                                </a:rPr>
                              </m:ctrlPr>
                            </m:dPr>
                            <m:e>
                              <m:r>
                                <a:rPr lang="de-DE" i="1" smtClean="0">
                                  <a:latin typeface="Cambria Math" panose="02040503050406030204" pitchFamily="18" charset="0"/>
                                </a:rPr>
                                <m:t>𝜃</m:t>
                              </m:r>
                            </m:e>
                          </m:d>
                        </m:e>
                      </m:func>
                      <m:r>
                        <a:rPr lang="de-DE" smtClean="0">
                          <a:latin typeface="Cambria Math" panose="02040503050406030204" pitchFamily="18" charset="0"/>
                        </a:rPr>
                        <m:t> </m:t>
                      </m:r>
                    </m:oMath>
                  </m:oMathPara>
                </a14:m>
                <a:endParaRPr lang="de-DE" dirty="0">
                  <a:latin typeface="Cambria Math" panose="02040503050406030204" pitchFamily="18" charset="0"/>
                </a:endParaRPr>
              </a:p>
              <a:p>
                <a:pPr marL="457207" lvl="1" indent="0">
                  <a:buFont typeface="Arial" panose="020B0604020202020204" pitchFamily="34" charset="0"/>
                  <a:buNone/>
                </a:pPr>
                <a:br>
                  <a:rPr lang="de-DE" i="1" dirty="0">
                    <a:latin typeface="Cambria Math" panose="02040503050406030204" pitchFamily="18" charset="0"/>
                  </a:rPr>
                </a:br>
                <a:endParaRPr lang="de-DE" i="1" dirty="0">
                  <a:latin typeface="Cambria Math" panose="02040503050406030204" pitchFamily="18" charset="0"/>
                </a:endParaRPr>
              </a:p>
              <a:p>
                <a:pPr marL="457207" lvl="1"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func>
                            <m:funcPr>
                              <m:ctrlPr>
                                <a:rPr lang="de-DE" i="1" smtClean="0">
                                  <a:latin typeface="Cambria Math" panose="02040503050406030204" pitchFamily="18" charset="0"/>
                                </a:rPr>
                              </m:ctrlPr>
                            </m:funcPr>
                            <m:fName>
                              <m:r>
                                <m:rPr>
                                  <m:sty m:val="p"/>
                                </m:rPr>
                                <a:rPr lang="de-DE" smtClean="0">
                                  <a:latin typeface="Cambria Math" panose="02040503050406030204" pitchFamily="18" charset="0"/>
                                </a:rPr>
                                <m:t>sin</m:t>
                              </m:r>
                            </m:fName>
                            <m:e>
                              <m:d>
                                <m:dPr>
                                  <m:ctrlPr>
                                    <a:rPr lang="de-DE" i="1" smtClean="0">
                                      <a:latin typeface="Cambria Math" panose="02040503050406030204" pitchFamily="18" charset="0"/>
                                    </a:rPr>
                                  </m:ctrlPr>
                                </m:dPr>
                                <m:e>
                                  <m:r>
                                    <a:rPr lang="de-DE" i="1" smtClean="0">
                                      <a:latin typeface="Cambria Math" panose="02040503050406030204" pitchFamily="18" charset="0"/>
                                    </a:rPr>
                                    <m:t>𝜃</m:t>
                                  </m:r>
                                  <m:r>
                                    <a:rPr lang="de-DE" i="1" smtClean="0">
                                      <a:latin typeface="Cambria Math" panose="02040503050406030204" pitchFamily="18" charset="0"/>
                                    </a:rPr>
                                    <m:t>+</m:t>
                                  </m:r>
                                  <m:f>
                                    <m:fPr>
                                      <m:ctrlPr>
                                        <a:rPr lang="de-DE" i="1" smtClean="0">
                                          <a:latin typeface="Cambria Math" panose="02040503050406030204" pitchFamily="18" charset="0"/>
                                        </a:rPr>
                                      </m:ctrlPr>
                                    </m:fPr>
                                    <m:num>
                                      <m:r>
                                        <a:rPr lang="de-DE" i="1" smtClean="0">
                                          <a:latin typeface="Cambria Math" panose="02040503050406030204" pitchFamily="18" charset="0"/>
                                        </a:rPr>
                                        <m:t>𝜋</m:t>
                                      </m:r>
                                    </m:num>
                                    <m:den>
                                      <m:r>
                                        <a:rPr lang="de-DE" i="1" smtClean="0">
                                          <a:latin typeface="Cambria Math" panose="02040503050406030204" pitchFamily="18" charset="0"/>
                                        </a:rPr>
                                        <m:t>4</m:t>
                                      </m:r>
                                    </m:den>
                                  </m:f>
                                </m:e>
                              </m:d>
                            </m:e>
                          </m:func>
                          <m:r>
                            <a:rPr lang="de-DE" i="1" smtClean="0">
                              <a:latin typeface="Cambria Math" panose="02040503050406030204" pitchFamily="18" charset="0"/>
                            </a:rPr>
                            <m:t>−</m:t>
                          </m:r>
                          <m:r>
                            <m:rPr>
                              <m:sty m:val="p"/>
                            </m:rPr>
                            <a:rPr lang="de-DE" smtClean="0">
                              <a:latin typeface="Cambria Math" panose="02040503050406030204" pitchFamily="18" charset="0"/>
                            </a:rPr>
                            <m:t>sin</m:t>
                          </m:r>
                          <m:r>
                            <a:rPr lang="de-DE" i="1" smtClean="0">
                              <a:latin typeface="Cambria Math" panose="02040503050406030204" pitchFamily="18" charset="0"/>
                            </a:rPr>
                            <m:t>⁡(</m:t>
                          </m:r>
                          <m:r>
                            <a:rPr lang="de-DE" i="1" smtClean="0">
                              <a:latin typeface="Cambria Math" panose="02040503050406030204" pitchFamily="18" charset="0"/>
                            </a:rPr>
                            <m:t>𝜃</m:t>
                          </m:r>
                          <m:r>
                            <a:rPr lang="de-DE" i="1" smtClean="0">
                              <a:latin typeface="Cambria Math" panose="02040503050406030204" pitchFamily="18" charset="0"/>
                            </a:rPr>
                            <m:t>−</m:t>
                          </m:r>
                          <m:f>
                            <m:fPr>
                              <m:ctrlPr>
                                <a:rPr lang="de-DE" i="1" smtClean="0">
                                  <a:latin typeface="Cambria Math" panose="02040503050406030204" pitchFamily="18" charset="0"/>
                                </a:rPr>
                              </m:ctrlPr>
                            </m:fPr>
                            <m:num>
                              <m:r>
                                <a:rPr lang="de-DE" i="1" smtClean="0">
                                  <a:latin typeface="Cambria Math" panose="02040503050406030204" pitchFamily="18" charset="0"/>
                                </a:rPr>
                                <m:t>𝜋</m:t>
                              </m:r>
                            </m:num>
                            <m:den>
                              <m:r>
                                <a:rPr lang="de-DE" i="1" smtClean="0">
                                  <a:latin typeface="Cambria Math" panose="02040503050406030204" pitchFamily="18" charset="0"/>
                                </a:rPr>
                                <m:t>4</m:t>
                              </m:r>
                            </m:den>
                          </m:f>
                          <m:r>
                            <a:rPr lang="de-DE" i="1" smtClean="0">
                              <a:latin typeface="Cambria Math" panose="02040503050406030204" pitchFamily="18" charset="0"/>
                            </a:rPr>
                            <m:t>)</m:t>
                          </m:r>
                        </m:num>
                        <m:den>
                          <m:rad>
                            <m:radPr>
                              <m:degHide m:val="on"/>
                              <m:ctrlPr>
                                <a:rPr lang="de-DE" i="1" smtClean="0">
                                  <a:latin typeface="Cambria Math" panose="02040503050406030204" pitchFamily="18" charset="0"/>
                                </a:rPr>
                              </m:ctrlPr>
                            </m:radPr>
                            <m:deg/>
                            <m:e>
                              <m:r>
                                <a:rPr lang="de-DE" i="1" smtClean="0">
                                  <a:latin typeface="Cambria Math" panose="02040503050406030204" pitchFamily="18" charset="0"/>
                                </a:rPr>
                                <m:t>2</m:t>
                              </m:r>
                            </m:e>
                          </m:rad>
                        </m:den>
                      </m:f>
                      <m:r>
                        <a:rPr lang="de-DE" i="1" smtClean="0">
                          <a:latin typeface="Cambria Math" panose="02040503050406030204" pitchFamily="18" charset="0"/>
                        </a:rPr>
                        <m:t>=</m:t>
                      </m:r>
                      <m:func>
                        <m:funcPr>
                          <m:ctrlPr>
                            <a:rPr lang="de-DE" i="1" smtClean="0">
                              <a:latin typeface="Cambria Math" panose="02040503050406030204" pitchFamily="18" charset="0"/>
                            </a:rPr>
                          </m:ctrlPr>
                        </m:funcPr>
                        <m:fName>
                          <m:r>
                            <m:rPr>
                              <m:sty m:val="p"/>
                            </m:rPr>
                            <a:rPr lang="de-DE" smtClean="0">
                              <a:latin typeface="Cambria Math" panose="02040503050406030204" pitchFamily="18" charset="0"/>
                            </a:rPr>
                            <m:t>cos</m:t>
                          </m:r>
                        </m:fName>
                        <m:e>
                          <m:r>
                            <a:rPr lang="de-DE" i="1" smtClean="0">
                              <a:latin typeface="Cambria Math" panose="02040503050406030204" pitchFamily="18" charset="0"/>
                            </a:rPr>
                            <m:t>(</m:t>
                          </m:r>
                          <m:r>
                            <a:rPr lang="de-DE" i="1" smtClean="0">
                              <a:latin typeface="Cambria Math" panose="02040503050406030204" pitchFamily="18" charset="0"/>
                            </a:rPr>
                            <m:t>𝜃</m:t>
                          </m:r>
                          <m:r>
                            <a:rPr lang="de-DE" i="1" smtClean="0">
                              <a:latin typeface="Cambria Math" panose="02040503050406030204" pitchFamily="18" charset="0"/>
                            </a:rPr>
                            <m:t>) </m:t>
                          </m:r>
                        </m:e>
                      </m:func>
                    </m:oMath>
                  </m:oMathPara>
                </a14:m>
                <a:endParaRPr lang="de-DE" i="1" dirty="0">
                  <a:latin typeface="Cambria Math" panose="02040503050406030204" pitchFamily="18" charset="0"/>
                </a:endParaRPr>
              </a:p>
              <a:p>
                <a:pPr marL="457207" lvl="1" indent="0">
                  <a:buFont typeface="Arial" panose="020B0604020202020204" pitchFamily="34" charset="0"/>
                  <a:buNone/>
                </a:pPr>
                <a:r>
                  <a:rPr lang="de-DE" i="1" dirty="0">
                    <a:latin typeface="Cambria Math" panose="02040503050406030204" pitchFamily="18" charset="0"/>
                  </a:rPr>
                  <a:t>	</a:t>
                </a:r>
              </a:p>
              <a:p>
                <a:pPr marL="457207" lvl="1" indent="0">
                  <a:buNone/>
                </a:pPr>
                <a:r>
                  <a:rPr lang="de-DE" i="1" dirty="0">
                    <a:latin typeface="Cambria Math" panose="02040503050406030204" pitchFamily="18" charset="0"/>
                  </a:rPr>
                  <a:t> </a:t>
                </a:r>
                <a14:m>
                  <m:oMath xmlns:m="http://schemas.openxmlformats.org/officeDocument/2006/math">
                    <m:r>
                      <a:rPr lang="en-US" sz="2900" b="0" i="1" smtClean="0">
                        <a:latin typeface="Cambria Math" panose="02040503050406030204" pitchFamily="18" charset="0"/>
                      </a:rPr>
                      <m:t>                </m:t>
                    </m:r>
                    <m:r>
                      <a:rPr lang="de-DE" sz="2900" i="1">
                        <a:latin typeface="Cambria Math" panose="02040503050406030204" pitchFamily="18" charset="0"/>
                      </a:rPr>
                      <m:t>=</m:t>
                    </m:r>
                    <m:f>
                      <m:fPr>
                        <m:ctrlPr>
                          <a:rPr lang="de-DE" sz="2900" i="1">
                            <a:latin typeface="Cambria Math" panose="02040503050406030204" pitchFamily="18" charset="0"/>
                          </a:rPr>
                        </m:ctrlPr>
                      </m:fPr>
                      <m:num>
                        <m:r>
                          <a:rPr lang="de-DE" sz="2900" i="1">
                            <a:latin typeface="Cambria Math" panose="02040503050406030204" pitchFamily="18" charset="0"/>
                          </a:rPr>
                          <m:t>1</m:t>
                        </m:r>
                      </m:num>
                      <m:den>
                        <m:rad>
                          <m:radPr>
                            <m:degHide m:val="on"/>
                            <m:ctrlPr>
                              <a:rPr lang="de-DE" sz="2900" i="1">
                                <a:latin typeface="Cambria Math" panose="02040503050406030204" pitchFamily="18" charset="0"/>
                              </a:rPr>
                            </m:ctrlPr>
                          </m:radPr>
                          <m:deg/>
                          <m:e>
                            <m:r>
                              <a:rPr lang="de-DE" sz="2900" i="1">
                                <a:latin typeface="Cambria Math" panose="02040503050406030204" pitchFamily="18" charset="0"/>
                              </a:rPr>
                              <m:t>2</m:t>
                            </m:r>
                          </m:e>
                        </m:rad>
                      </m:den>
                    </m:f>
                    <m:r>
                      <a:rPr lang="de-DE" sz="2900" i="1">
                        <a:latin typeface="Cambria Math" panose="02040503050406030204" pitchFamily="18" charset="0"/>
                      </a:rPr>
                      <m:t>⁡(</m:t>
                    </m:r>
                    <m:r>
                      <a:rPr lang="de-DE" sz="2900" i="1">
                        <a:latin typeface="Cambria Math" panose="02040503050406030204" pitchFamily="18" charset="0"/>
                      </a:rPr>
                      <m:t>𝑓</m:t>
                    </m:r>
                    <m:d>
                      <m:dPr>
                        <m:ctrlPr>
                          <a:rPr lang="de-DE" sz="2900" i="1">
                            <a:latin typeface="Cambria Math" panose="02040503050406030204" pitchFamily="18" charset="0"/>
                          </a:rPr>
                        </m:ctrlPr>
                      </m:dPr>
                      <m:e>
                        <m:r>
                          <a:rPr lang="de-DE" sz="2900" i="1">
                            <a:latin typeface="Cambria Math" panose="02040503050406030204" pitchFamily="18" charset="0"/>
                          </a:rPr>
                          <m:t>𝜃</m:t>
                        </m:r>
                        <m:r>
                          <a:rPr lang="de-DE" sz="2900" i="1">
                            <a:latin typeface="Cambria Math" panose="02040503050406030204" pitchFamily="18" charset="0"/>
                          </a:rPr>
                          <m:t>+</m:t>
                        </m:r>
                        <m:f>
                          <m:fPr>
                            <m:ctrlPr>
                              <a:rPr lang="de-DE" sz="2900" i="1">
                                <a:latin typeface="Cambria Math" panose="02040503050406030204" pitchFamily="18" charset="0"/>
                              </a:rPr>
                            </m:ctrlPr>
                          </m:fPr>
                          <m:num>
                            <m:r>
                              <a:rPr lang="de-DE" sz="2900" i="1">
                                <a:latin typeface="Cambria Math" panose="02040503050406030204" pitchFamily="18" charset="0"/>
                              </a:rPr>
                              <m:t>𝜋</m:t>
                            </m:r>
                          </m:num>
                          <m:den>
                            <m:r>
                              <a:rPr lang="de-DE" sz="2900" i="1">
                                <a:latin typeface="Cambria Math" panose="02040503050406030204" pitchFamily="18" charset="0"/>
                              </a:rPr>
                              <m:t>4</m:t>
                            </m:r>
                          </m:den>
                        </m:f>
                      </m:e>
                    </m:d>
                    <m:r>
                      <a:rPr lang="de-DE" sz="2900" i="1">
                        <a:latin typeface="Cambria Math" panose="02040503050406030204" pitchFamily="18" charset="0"/>
                      </a:rPr>
                      <m:t>−</m:t>
                    </m:r>
                    <m:r>
                      <a:rPr lang="de-DE" sz="2900" i="1">
                        <a:latin typeface="Cambria Math" panose="02040503050406030204" pitchFamily="18" charset="0"/>
                      </a:rPr>
                      <m:t>𝑓</m:t>
                    </m:r>
                    <m:d>
                      <m:dPr>
                        <m:ctrlPr>
                          <a:rPr lang="de-DE" sz="2900" i="1">
                            <a:latin typeface="Cambria Math" panose="02040503050406030204" pitchFamily="18" charset="0"/>
                          </a:rPr>
                        </m:ctrlPr>
                      </m:dPr>
                      <m:e>
                        <m:r>
                          <a:rPr lang="de-DE" sz="2900" i="1">
                            <a:latin typeface="Cambria Math" panose="02040503050406030204" pitchFamily="18" charset="0"/>
                          </a:rPr>
                          <m:t>𝜃</m:t>
                        </m:r>
                        <m:r>
                          <a:rPr lang="de-DE" sz="2900" i="1">
                            <a:latin typeface="Cambria Math" panose="02040503050406030204" pitchFamily="18" charset="0"/>
                          </a:rPr>
                          <m:t>−</m:t>
                        </m:r>
                        <m:f>
                          <m:fPr>
                            <m:ctrlPr>
                              <a:rPr lang="de-DE" sz="2900" i="1">
                                <a:latin typeface="Cambria Math" panose="02040503050406030204" pitchFamily="18" charset="0"/>
                              </a:rPr>
                            </m:ctrlPr>
                          </m:fPr>
                          <m:num>
                            <m:r>
                              <a:rPr lang="de-DE" sz="2900" i="1">
                                <a:latin typeface="Cambria Math" panose="02040503050406030204" pitchFamily="18" charset="0"/>
                              </a:rPr>
                              <m:t>𝜋</m:t>
                            </m:r>
                          </m:num>
                          <m:den>
                            <m:r>
                              <a:rPr lang="de-DE" sz="2900" i="1">
                                <a:latin typeface="Cambria Math" panose="02040503050406030204" pitchFamily="18" charset="0"/>
                              </a:rPr>
                              <m:t>4</m:t>
                            </m:r>
                          </m:den>
                        </m:f>
                      </m:e>
                    </m:d>
                    <m:r>
                      <a:rPr lang="de-DE" sz="2900" i="1">
                        <a:latin typeface="Cambria Math" panose="02040503050406030204" pitchFamily="18" charset="0"/>
                      </a:rPr>
                      <m:t>)⁡= </m:t>
                    </m:r>
                    <m:f>
                      <m:fPr>
                        <m:ctrlPr>
                          <a:rPr lang="de-DE" sz="2900" b="1" i="1">
                            <a:latin typeface="Cambria Math" panose="02040503050406030204" pitchFamily="18" charset="0"/>
                          </a:rPr>
                        </m:ctrlPr>
                      </m:fPr>
                      <m:num>
                        <m:r>
                          <a:rPr lang="de-DE" sz="2900" b="1" i="1">
                            <a:latin typeface="Cambria Math" panose="02040503050406030204" pitchFamily="18" charset="0"/>
                          </a:rPr>
                          <m:t>𝒅𝒇</m:t>
                        </m:r>
                      </m:num>
                      <m:den>
                        <m:r>
                          <a:rPr lang="de-DE" sz="2900" b="1" i="1">
                            <a:latin typeface="Cambria Math" panose="02040503050406030204" pitchFamily="18" charset="0"/>
                          </a:rPr>
                          <m:t>𝒅</m:t>
                        </m:r>
                        <m:r>
                          <a:rPr lang="de-DE" sz="2900" b="1" i="1">
                            <a:latin typeface="Cambria Math" panose="02040503050406030204" pitchFamily="18" charset="0"/>
                          </a:rPr>
                          <m:t>𝜽</m:t>
                        </m:r>
                      </m:den>
                    </m:f>
                  </m:oMath>
                </a14:m>
                <a:endParaRPr lang="en-DE" b="1" dirty="0"/>
              </a:p>
              <a:p>
                <a:pPr marL="0" indent="0">
                  <a:buFont typeface="Arial" panose="020B0604020202020204" pitchFamily="34" charset="0"/>
                  <a:buNone/>
                </a:pPr>
                <a:endParaRPr lang="en-DE" dirty="0"/>
              </a:p>
              <a:p>
                <a:pPr>
                  <a:lnSpc>
                    <a:spcPct val="120000"/>
                  </a:lnSpc>
                </a:pPr>
                <a:r>
                  <a:rPr lang="en-DE" b="1" dirty="0"/>
                  <a:t>Overhead</a:t>
                </a:r>
                <a:r>
                  <a:rPr lang="en-DE" dirty="0"/>
                  <a:t> to calculate gradient this way is still two per parameter, expensive on current day quantum computers</a:t>
                </a:r>
              </a:p>
              <a:p>
                <a:endParaRPr lang="en-DE" dirty="0"/>
              </a:p>
            </p:txBody>
          </p:sp>
        </mc:Choice>
        <mc:Fallback xmlns="">
          <p:sp>
            <p:nvSpPr>
              <p:cNvPr id="3" name="Content Placeholder 1">
                <a:extLst>
                  <a:ext uri="{FF2B5EF4-FFF2-40B4-BE49-F238E27FC236}">
                    <a16:creationId xmlns:a16="http://schemas.microsoft.com/office/drawing/2014/main" id="{7B56D489-F46C-1853-4D47-E853032CFC89}"/>
                  </a:ext>
                </a:extLst>
              </p:cNvPr>
              <p:cNvSpPr txBox="1">
                <a:spLocks noRot="1" noChangeAspect="1" noMove="1" noResize="1" noEditPoints="1" noAdjustHandles="1" noChangeArrowheads="1" noChangeShapeType="1" noTextEdit="1"/>
              </p:cNvSpPr>
              <p:nvPr/>
            </p:nvSpPr>
            <p:spPr>
              <a:xfrm>
                <a:off x="533398" y="1340741"/>
                <a:ext cx="7218220" cy="4662486"/>
              </a:xfrm>
              <a:prstGeom prst="rect">
                <a:avLst/>
              </a:prstGeom>
              <a:blipFill>
                <a:blip r:embed="rId2"/>
                <a:stretch>
                  <a:fillRect l="-675" t="-784" r="-92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1445E46-E654-A337-EE6A-29B382B72C84}"/>
              </a:ext>
            </a:extLst>
          </p:cNvPr>
          <p:cNvSpPr txBox="1"/>
          <p:nvPr/>
        </p:nvSpPr>
        <p:spPr bwMode="auto">
          <a:xfrm>
            <a:off x="0" y="6349346"/>
            <a:ext cx="11556124" cy="307777"/>
          </a:xfrm>
          <a:prstGeom prst="rect">
            <a:avLst/>
          </a:prstGeom>
          <a:noFill/>
        </p:spPr>
        <p:txBody>
          <a:bodyPr wrap="square">
            <a:spAutoFit/>
          </a:bodyPr>
          <a:lstStyle/>
          <a:p>
            <a:pPr algn="r" fontAlgn="base"/>
            <a:r>
              <a:rPr lang="en-GB" sz="1400" b="0" i="0" dirty="0">
                <a:solidFill>
                  <a:srgbClr val="343A3F"/>
                </a:solidFill>
                <a:effectLst/>
                <a:latin typeface="inherit"/>
              </a:rPr>
              <a:t>Maria Schuld</a:t>
            </a:r>
            <a:r>
              <a:rPr lang="en-GB" sz="1400" dirty="0">
                <a:solidFill>
                  <a:srgbClr val="343A3F"/>
                </a:solidFill>
                <a:latin typeface="inherit"/>
              </a:rPr>
              <a:t> et al.</a:t>
            </a:r>
            <a:r>
              <a:rPr lang="en-GB" sz="1400" b="0" i="0" dirty="0">
                <a:solidFill>
                  <a:srgbClr val="343A3F"/>
                </a:solidFill>
                <a:effectLst/>
                <a:latin typeface="inherit"/>
              </a:rPr>
              <a:t> </a:t>
            </a:r>
            <a:r>
              <a:rPr lang="en-GB" sz="1400" b="0" i="1" dirty="0">
                <a:solidFill>
                  <a:srgbClr val="343A3F"/>
                </a:solidFill>
                <a:effectLst/>
                <a:latin typeface="inherit"/>
              </a:rPr>
              <a:t>Evaluating analytic</a:t>
            </a:r>
            <a:r>
              <a:rPr lang="en-GB" sz="1400" i="1" dirty="0">
                <a:solidFill>
                  <a:srgbClr val="343A3F"/>
                </a:solidFill>
                <a:latin typeface="inherit"/>
              </a:rPr>
              <a:t> </a:t>
            </a:r>
            <a:r>
              <a:rPr lang="en-GB" sz="1400" b="0" i="1" dirty="0">
                <a:solidFill>
                  <a:srgbClr val="343A3F"/>
                </a:solidFill>
                <a:effectLst/>
                <a:latin typeface="inherit"/>
              </a:rPr>
              <a:t>gradients on quantum hardware</a:t>
            </a:r>
            <a:r>
              <a:rPr lang="en-GB" sz="1400" b="0" i="0" dirty="0">
                <a:solidFill>
                  <a:srgbClr val="343A3F"/>
                </a:solidFill>
                <a:effectLst/>
                <a:latin typeface="inherit"/>
              </a:rPr>
              <a:t>, Physical Review A 99, 032331 (2019)</a:t>
            </a:r>
          </a:p>
        </p:txBody>
      </p:sp>
      <p:sp>
        <p:nvSpPr>
          <p:cNvPr id="5" name="Rectangle: Rounded Corners 153">
            <a:extLst>
              <a:ext uri="{FF2B5EF4-FFF2-40B4-BE49-F238E27FC236}">
                <a16:creationId xmlns:a16="http://schemas.microsoft.com/office/drawing/2014/main" id="{B7F9503B-5189-2477-1F68-65444896479A}"/>
              </a:ext>
            </a:extLst>
          </p:cNvPr>
          <p:cNvSpPr/>
          <p:nvPr/>
        </p:nvSpPr>
        <p:spPr bwMode="auto">
          <a:xfrm>
            <a:off x="8259580" y="1456735"/>
            <a:ext cx="3500853" cy="4468608"/>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pic>
        <p:nvPicPr>
          <p:cNvPr id="6" name="Picture 5">
            <a:extLst>
              <a:ext uri="{FF2B5EF4-FFF2-40B4-BE49-F238E27FC236}">
                <a16:creationId xmlns:a16="http://schemas.microsoft.com/office/drawing/2014/main" id="{699D5757-A513-BE48-54F7-1F3A29DA9A88}"/>
              </a:ext>
            </a:extLst>
          </p:cNvPr>
          <p:cNvPicPr>
            <a:picLocks noChangeAspect="1"/>
          </p:cNvPicPr>
          <p:nvPr/>
        </p:nvPicPr>
        <p:blipFill rotWithShape="1">
          <a:blip r:embed="rId3"/>
          <a:srcRect l="54550" t="42919" b="41862"/>
          <a:stretch/>
        </p:blipFill>
        <p:spPr>
          <a:xfrm>
            <a:off x="8350551" y="2361057"/>
            <a:ext cx="3358918" cy="622038"/>
          </a:xfrm>
          <a:prstGeom prst="rect">
            <a:avLst/>
          </a:prstGeom>
        </p:spPr>
      </p:pic>
      <p:sp>
        <p:nvSpPr>
          <p:cNvPr id="7" name="TextBox 6">
            <a:extLst>
              <a:ext uri="{FF2B5EF4-FFF2-40B4-BE49-F238E27FC236}">
                <a16:creationId xmlns:a16="http://schemas.microsoft.com/office/drawing/2014/main" id="{5DC17B37-D776-075B-1ED6-502DA2A543F0}"/>
              </a:ext>
            </a:extLst>
          </p:cNvPr>
          <p:cNvSpPr txBox="1"/>
          <p:nvPr/>
        </p:nvSpPr>
        <p:spPr>
          <a:xfrm>
            <a:off x="8379651" y="1695159"/>
            <a:ext cx="3296544" cy="400110"/>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This is not finite difference!</a:t>
            </a:r>
          </a:p>
        </p:txBody>
      </p:sp>
      <p:grpSp>
        <p:nvGrpSpPr>
          <p:cNvPr id="8" name="Group 7">
            <a:extLst>
              <a:ext uri="{FF2B5EF4-FFF2-40B4-BE49-F238E27FC236}">
                <a16:creationId xmlns:a16="http://schemas.microsoft.com/office/drawing/2014/main" id="{282CD406-7A1D-E807-6A38-50AF61CDB119}"/>
              </a:ext>
            </a:extLst>
          </p:cNvPr>
          <p:cNvGrpSpPr/>
          <p:nvPr/>
        </p:nvGrpSpPr>
        <p:grpSpPr>
          <a:xfrm>
            <a:off x="8452768" y="3114562"/>
            <a:ext cx="3150311" cy="2246769"/>
            <a:chOff x="8465430" y="2485137"/>
            <a:chExt cx="3150311" cy="2246769"/>
          </a:xfrm>
        </p:grpSpPr>
        <p:sp>
          <p:nvSpPr>
            <p:cNvPr id="9" name="TextBox 8">
              <a:extLst>
                <a:ext uri="{FF2B5EF4-FFF2-40B4-BE49-F238E27FC236}">
                  <a16:creationId xmlns:a16="http://schemas.microsoft.com/office/drawing/2014/main" id="{94C3EA11-693D-45E3-7077-F221BAF8B35C}"/>
                </a:ext>
              </a:extLst>
            </p:cNvPr>
            <p:cNvSpPr txBox="1"/>
            <p:nvPr/>
          </p:nvSpPr>
          <p:spPr>
            <a:xfrm>
              <a:off x="8465430" y="2485137"/>
              <a:ext cx="3150311" cy="2246769"/>
            </a:xfrm>
            <a:prstGeom prst="rect">
              <a:avLst/>
            </a:prstGeom>
            <a:noFill/>
          </p:spPr>
          <p:txBody>
            <a:bodyPr wrap="square" rtlCol="0">
              <a:spAutoFit/>
            </a:bodyPr>
            <a:lstStyle/>
            <a:p>
              <a:r>
                <a:rPr lang="en-US" sz="1400" dirty="0"/>
                <a:t>Exact solution, not just an approximation</a:t>
              </a:r>
            </a:p>
            <a:p>
              <a:endParaRPr lang="en-US" sz="1400" dirty="0"/>
            </a:p>
            <a:p>
              <a:br>
                <a:rPr lang="en-US" sz="1400" dirty="0"/>
              </a:br>
              <a:r>
                <a:rPr lang="en-US" sz="1400" dirty="0"/>
                <a:t>Points in parameter shift can be far apart, not infinitesimally close</a:t>
              </a:r>
            </a:p>
            <a:p>
              <a:endParaRPr lang="en-US" sz="1400" dirty="0"/>
            </a:p>
            <a:p>
              <a:br>
                <a:rPr lang="en-US" sz="1400" dirty="0"/>
              </a:br>
              <a:r>
                <a:rPr lang="en-US" sz="1400" dirty="0"/>
                <a:t>Small differences could be more strongly influenced by noise </a:t>
              </a:r>
            </a:p>
          </p:txBody>
        </p:sp>
        <p:cxnSp>
          <p:nvCxnSpPr>
            <p:cNvPr id="10" name="Straight Connector 9">
              <a:extLst>
                <a:ext uri="{FF2B5EF4-FFF2-40B4-BE49-F238E27FC236}">
                  <a16:creationId xmlns:a16="http://schemas.microsoft.com/office/drawing/2014/main" id="{B5312157-7E48-B4BE-67FB-DC019B545CE6}"/>
                </a:ext>
              </a:extLst>
            </p:cNvPr>
            <p:cNvCxnSpPr>
              <a:cxnSpLocks/>
            </p:cNvCxnSpPr>
            <p:nvPr/>
          </p:nvCxnSpPr>
          <p:spPr>
            <a:xfrm>
              <a:off x="8555864" y="3212976"/>
              <a:ext cx="3059877"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248580-7F4E-B35D-97BD-32742889ED34}"/>
                </a:ext>
              </a:extLst>
            </p:cNvPr>
            <p:cNvCxnSpPr>
              <a:cxnSpLocks/>
            </p:cNvCxnSpPr>
            <p:nvPr/>
          </p:nvCxnSpPr>
          <p:spPr>
            <a:xfrm>
              <a:off x="8555864" y="4077072"/>
              <a:ext cx="3059877"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8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8B2B-88FA-9A0A-1691-4D74C63FC4FF}"/>
            </a:ext>
          </a:extLst>
        </p:cNvPr>
        <p:cNvGrpSpPr/>
        <p:nvPr/>
      </p:nvGrpSpPr>
      <p:grpSpPr>
        <a:xfrm>
          <a:off x="0" y="0"/>
          <a:ext cx="0" cy="0"/>
          <a:chOff x="0" y="0"/>
          <a:chExt cx="0" cy="0"/>
        </a:xfrm>
      </p:grpSpPr>
      <p:sp>
        <p:nvSpPr>
          <p:cNvPr id="61" name="Rectangle: Rounded Corners 153">
            <a:extLst>
              <a:ext uri="{FF2B5EF4-FFF2-40B4-BE49-F238E27FC236}">
                <a16:creationId xmlns:a16="http://schemas.microsoft.com/office/drawing/2014/main" id="{5DD72065-1491-D043-535D-44E02BB2D74F}"/>
              </a:ext>
            </a:extLst>
          </p:cNvPr>
          <p:cNvSpPr/>
          <p:nvPr/>
        </p:nvSpPr>
        <p:spPr bwMode="auto">
          <a:xfrm>
            <a:off x="5906320" y="4723359"/>
            <a:ext cx="6001129" cy="1474065"/>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2" name="Title 1">
            <a:extLst>
              <a:ext uri="{FF2B5EF4-FFF2-40B4-BE49-F238E27FC236}">
                <a16:creationId xmlns:a16="http://schemas.microsoft.com/office/drawing/2014/main" id="{A2BCC719-0CF5-164E-B1FB-A2C32979E18C}"/>
              </a:ext>
            </a:extLst>
          </p:cNvPr>
          <p:cNvSpPr>
            <a:spLocks noGrp="1"/>
          </p:cNvSpPr>
          <p:nvPr>
            <p:ph type="title"/>
          </p:nvPr>
        </p:nvSpPr>
        <p:spPr/>
        <p:txBody>
          <a:bodyPr/>
          <a:lstStyle/>
          <a:p>
            <a:r>
              <a:rPr lang="en-US" dirty="0"/>
              <a:t>Quantum computing</a:t>
            </a:r>
          </a:p>
        </p:txBody>
      </p:sp>
      <p:sp>
        <p:nvSpPr>
          <p:cNvPr id="3" name="TextBox 2">
            <a:extLst>
              <a:ext uri="{FF2B5EF4-FFF2-40B4-BE49-F238E27FC236}">
                <a16:creationId xmlns:a16="http://schemas.microsoft.com/office/drawing/2014/main" id="{72B90A0D-D660-DBA8-8960-73BED2BAA6EE}"/>
              </a:ext>
            </a:extLst>
          </p:cNvPr>
          <p:cNvSpPr txBox="1"/>
          <p:nvPr/>
        </p:nvSpPr>
        <p:spPr>
          <a:xfrm>
            <a:off x="8875819" y="1193800"/>
            <a:ext cx="2999370" cy="40011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 </a:t>
            </a:r>
            <a:r>
              <a:rPr lang="en-US" sz="2000" b="1" dirty="0">
                <a:solidFill>
                  <a:schemeClr val="accent2"/>
                </a:solidFill>
              </a:rPr>
              <a:t>NON-LINEARITY</a:t>
            </a:r>
            <a:endParaRPr lang="en-US" b="1" dirty="0">
              <a:solidFill>
                <a:schemeClr val="accent2"/>
              </a:solidFill>
            </a:endParaRPr>
          </a:p>
        </p:txBody>
      </p:sp>
      <p:sp>
        <p:nvSpPr>
          <p:cNvPr id="5" name="TextBox 4">
            <a:extLst>
              <a:ext uri="{FF2B5EF4-FFF2-40B4-BE49-F238E27FC236}">
                <a16:creationId xmlns:a16="http://schemas.microsoft.com/office/drawing/2014/main" id="{D45CC701-F6DA-80C4-10AD-FC57DCAD4C20}"/>
              </a:ext>
            </a:extLst>
          </p:cNvPr>
          <p:cNvSpPr txBox="1"/>
          <p:nvPr/>
        </p:nvSpPr>
        <p:spPr>
          <a:xfrm>
            <a:off x="5943162" y="4742761"/>
            <a:ext cx="6178765" cy="1384995"/>
          </a:xfrm>
          <a:prstGeom prst="rect">
            <a:avLst/>
          </a:prstGeom>
          <a:noFill/>
        </p:spPr>
        <p:txBody>
          <a:bodyPr wrap="square">
            <a:spAutoFit/>
          </a:bodyPr>
          <a:lstStyle/>
          <a:p>
            <a:r>
              <a:rPr lang="en-US" sz="2400" dirty="0"/>
              <a:t> </a:t>
            </a:r>
            <a:r>
              <a:rPr lang="en-US" sz="2000" b="1" dirty="0"/>
              <a:t>Non-linearities in quantum physics can come from:</a:t>
            </a:r>
          </a:p>
          <a:p>
            <a:pPr marL="285750" indent="-285750">
              <a:buFont typeface="Arial" panose="020B0604020202020204" pitchFamily="34" charset="0"/>
              <a:buChar char="•"/>
            </a:pPr>
            <a:r>
              <a:rPr lang="en-US" sz="2000" dirty="0"/>
              <a:t>measurement</a:t>
            </a:r>
          </a:p>
          <a:p>
            <a:pPr marL="285750" indent="-285750">
              <a:buFont typeface="Arial" panose="020B0604020202020204" pitchFamily="34" charset="0"/>
              <a:buChar char="•"/>
            </a:pPr>
            <a:r>
              <a:rPr lang="en-US" sz="2000" dirty="0"/>
              <a:t>post-selection </a:t>
            </a:r>
          </a:p>
          <a:p>
            <a:pPr marL="285750" indent="-285750">
              <a:buFont typeface="Arial" panose="020B0604020202020204" pitchFamily="34" charset="0"/>
              <a:buChar char="•"/>
            </a:pPr>
            <a:r>
              <a:rPr lang="en-US" sz="2000" dirty="0"/>
              <a:t>coupling system-environment</a:t>
            </a:r>
          </a:p>
        </p:txBody>
      </p:sp>
      <p:grpSp>
        <p:nvGrpSpPr>
          <p:cNvPr id="31" name="Group 30">
            <a:extLst>
              <a:ext uri="{FF2B5EF4-FFF2-40B4-BE49-F238E27FC236}">
                <a16:creationId xmlns:a16="http://schemas.microsoft.com/office/drawing/2014/main" id="{010156E3-7071-F5ED-2400-51C7882008AF}"/>
              </a:ext>
            </a:extLst>
          </p:cNvPr>
          <p:cNvGrpSpPr/>
          <p:nvPr/>
        </p:nvGrpSpPr>
        <p:grpSpPr>
          <a:xfrm>
            <a:off x="436456" y="2763634"/>
            <a:ext cx="4431381" cy="2529637"/>
            <a:chOff x="3277011" y="1338508"/>
            <a:chExt cx="5637977" cy="3477129"/>
          </a:xfrm>
        </p:grpSpPr>
        <p:cxnSp>
          <p:nvCxnSpPr>
            <p:cNvPr id="7" name="Straight Connector 6">
              <a:extLst>
                <a:ext uri="{FF2B5EF4-FFF2-40B4-BE49-F238E27FC236}">
                  <a16:creationId xmlns:a16="http://schemas.microsoft.com/office/drawing/2014/main" id="{8ED52B2B-E5EB-940E-2B75-E83341DFDFA3}"/>
                </a:ext>
              </a:extLst>
            </p:cNvPr>
            <p:cNvCxnSpPr>
              <a:cxnSpLocks/>
            </p:cNvCxnSpPr>
            <p:nvPr/>
          </p:nvCxnSpPr>
          <p:spPr bwMode="auto">
            <a:xfrm>
              <a:off x="3277031" y="4524779"/>
              <a:ext cx="5627281" cy="1921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9DA2E7-4D99-1305-4E6B-7FE714395D7A}"/>
                </a:ext>
              </a:extLst>
            </p:cNvPr>
            <p:cNvCxnSpPr>
              <a:cxnSpLocks/>
            </p:cNvCxnSpPr>
            <p:nvPr/>
          </p:nvCxnSpPr>
          <p:spPr bwMode="auto">
            <a:xfrm>
              <a:off x="3277011" y="3553237"/>
              <a:ext cx="5627281" cy="1921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B125E-B324-B255-4E97-EE65DC06916D}"/>
                </a:ext>
              </a:extLst>
            </p:cNvPr>
            <p:cNvCxnSpPr>
              <a:cxnSpLocks/>
            </p:cNvCxnSpPr>
            <p:nvPr/>
          </p:nvCxnSpPr>
          <p:spPr bwMode="auto">
            <a:xfrm>
              <a:off x="3277011" y="1629365"/>
              <a:ext cx="5637977" cy="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ounded Rectangle 155">
                  <a:extLst>
                    <a:ext uri="{FF2B5EF4-FFF2-40B4-BE49-F238E27FC236}">
                      <a16:creationId xmlns:a16="http://schemas.microsoft.com/office/drawing/2014/main" id="{9C8AB4F5-2B36-63D2-25E2-5BC63D15F4FF}"/>
                    </a:ext>
                  </a:extLst>
                </p:cNvPr>
                <p:cNvSpPr/>
                <p:nvPr/>
              </p:nvSpPr>
              <p:spPr bwMode="auto">
                <a:xfrm>
                  <a:off x="3565043" y="1340768"/>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𝑥</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1</m:t>
                                </m:r>
                              </m:sub>
                            </m:sSub>
                          </m:e>
                        </m:d>
                      </m:oMath>
                    </m:oMathPara>
                  </a14:m>
                  <a:endParaRPr lang="de-DE" sz="1200" dirty="0">
                    <a:solidFill>
                      <a:schemeClr val="tx1"/>
                    </a:solidFill>
                  </a:endParaRPr>
                </a:p>
              </p:txBody>
            </p:sp>
          </mc:Choice>
          <mc:Fallback xmlns="">
            <p:sp>
              <p:nvSpPr>
                <p:cNvPr id="10" name="Rounded Rectangle 155">
                  <a:extLst>
                    <a:ext uri="{FF2B5EF4-FFF2-40B4-BE49-F238E27FC236}">
                      <a16:creationId xmlns:a16="http://schemas.microsoft.com/office/drawing/2014/main" id="{9C8AB4F5-2B36-63D2-25E2-5BC63D15F4FF}"/>
                    </a:ext>
                  </a:extLst>
                </p:cNvPr>
                <p:cNvSpPr>
                  <a:spLocks noRot="1" noChangeAspect="1" noMove="1" noResize="1" noEditPoints="1" noAdjustHandles="1" noChangeArrowheads="1" noChangeShapeType="1" noTextEdit="1"/>
                </p:cNvSpPr>
                <p:nvPr/>
              </p:nvSpPr>
              <p:spPr bwMode="auto">
                <a:xfrm>
                  <a:off x="3565043" y="1340768"/>
                  <a:ext cx="577197" cy="577197"/>
                </a:xfrm>
                <a:prstGeom prst="roundRect">
                  <a:avLst>
                    <a:gd name="adj" fmla="val 16667"/>
                  </a:avLst>
                </a:prstGeom>
                <a:blipFill>
                  <a:blip r:embed="rId2"/>
                  <a:stretch>
                    <a:fillRect l="-12658"/>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74CE1ACB-7A50-AFC7-6294-7517A88BD41D}"/>
                </a:ext>
              </a:extLst>
            </p:cNvPr>
            <p:cNvCxnSpPr>
              <a:cxnSpLocks/>
            </p:cNvCxnSpPr>
            <p:nvPr/>
          </p:nvCxnSpPr>
          <p:spPr bwMode="auto">
            <a:xfrm>
              <a:off x="3277011" y="2591301"/>
              <a:ext cx="5629880" cy="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2AE54CF-51CE-EACA-CB41-111DFE69A914}"/>
                </a:ext>
              </a:extLst>
            </p:cNvPr>
            <p:cNvGrpSpPr/>
            <p:nvPr/>
          </p:nvGrpSpPr>
          <p:grpSpPr>
            <a:xfrm>
              <a:off x="5724150" y="1473498"/>
              <a:ext cx="577197" cy="1404438"/>
              <a:chOff x="2210620" y="3987827"/>
              <a:chExt cx="251139" cy="611072"/>
            </a:xfrm>
          </p:grpSpPr>
          <p:cxnSp>
            <p:nvCxnSpPr>
              <p:cNvPr id="13" name="Straight Connector 12">
                <a:extLst>
                  <a:ext uri="{FF2B5EF4-FFF2-40B4-BE49-F238E27FC236}">
                    <a16:creationId xmlns:a16="http://schemas.microsoft.com/office/drawing/2014/main" id="{ED58EFD1-BA09-09E9-9A12-22A538351EEC}"/>
                  </a:ext>
                </a:extLst>
              </p:cNvPr>
              <p:cNvCxnSpPr>
                <a:cxnSpLocks/>
                <a:stCxn id="14" idx="4"/>
                <a:endCxn id="15" idx="0"/>
              </p:cNvCxnSpPr>
              <p:nvPr/>
            </p:nvCxnSpPr>
            <p:spPr bwMode="auto">
              <a:xfrm flipH="1">
                <a:off x="2336190" y="4113396"/>
                <a:ext cx="534"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ED2FDA5-82F2-2710-D85C-9B6BD5B20E2A}"/>
                  </a:ext>
                </a:extLst>
              </p:cNvPr>
              <p:cNvSpPr/>
              <p:nvPr/>
            </p:nvSpPr>
            <p:spPr bwMode="auto">
              <a:xfrm>
                <a:off x="2273939" y="3987827"/>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5" name="Rounded Rectangle 172">
                <a:extLst>
                  <a:ext uri="{FF2B5EF4-FFF2-40B4-BE49-F238E27FC236}">
                    <a16:creationId xmlns:a16="http://schemas.microsoft.com/office/drawing/2014/main" id="{B4DF14EB-25FF-5EF3-FED1-8FBF717439BB}"/>
                  </a:ext>
                </a:extLst>
              </p:cNvPr>
              <p:cNvSpPr/>
              <p:nvPr/>
            </p:nvSpPr>
            <p:spPr bwMode="auto">
              <a:xfrm>
                <a:off x="2210620" y="4347761"/>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solidFill>
                      <a:schemeClr val="tx1"/>
                    </a:solidFill>
                  </a:rPr>
                  <a:t>X</a:t>
                </a:r>
                <a:endParaRPr dirty="0">
                  <a:solidFill>
                    <a:schemeClr val="tx1"/>
                  </a:solidFill>
                </a:endParaRPr>
              </a:p>
            </p:txBody>
          </p:sp>
        </p:grpSp>
        <p:grpSp>
          <p:nvGrpSpPr>
            <p:cNvPr id="16" name="Group 15">
              <a:extLst>
                <a:ext uri="{FF2B5EF4-FFF2-40B4-BE49-F238E27FC236}">
                  <a16:creationId xmlns:a16="http://schemas.microsoft.com/office/drawing/2014/main" id="{DDE2AFD7-E9DD-1ACF-60D3-9EA253AAC0B6}"/>
                </a:ext>
              </a:extLst>
            </p:cNvPr>
            <p:cNvGrpSpPr/>
            <p:nvPr/>
          </p:nvGrpSpPr>
          <p:grpSpPr>
            <a:xfrm>
              <a:off x="7585302" y="3410559"/>
              <a:ext cx="577197" cy="1404438"/>
              <a:chOff x="3020409" y="4830644"/>
              <a:chExt cx="251139" cy="611072"/>
            </a:xfrm>
          </p:grpSpPr>
          <p:sp>
            <p:nvSpPr>
              <p:cNvPr id="17" name="Rounded Rectangle 177">
                <a:extLst>
                  <a:ext uri="{FF2B5EF4-FFF2-40B4-BE49-F238E27FC236}">
                    <a16:creationId xmlns:a16="http://schemas.microsoft.com/office/drawing/2014/main" id="{0051A5DD-AFDE-CE14-65EC-AA9C0939993E}"/>
                  </a:ext>
                </a:extLst>
              </p:cNvPr>
              <p:cNvSpPr/>
              <p:nvPr/>
            </p:nvSpPr>
            <p:spPr bwMode="auto">
              <a:xfrm>
                <a:off x="3020409" y="5190578"/>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solidFill>
                      <a:schemeClr val="tx1"/>
                    </a:solidFill>
                  </a:rPr>
                  <a:t>X</a:t>
                </a:r>
                <a:endParaRPr dirty="0">
                  <a:solidFill>
                    <a:schemeClr val="tx1"/>
                  </a:solidFill>
                </a:endParaRPr>
              </a:p>
            </p:txBody>
          </p:sp>
          <p:cxnSp>
            <p:nvCxnSpPr>
              <p:cNvPr id="18" name="Straight Connector 17">
                <a:extLst>
                  <a:ext uri="{FF2B5EF4-FFF2-40B4-BE49-F238E27FC236}">
                    <a16:creationId xmlns:a16="http://schemas.microsoft.com/office/drawing/2014/main" id="{4356F8F0-63EA-ECFD-0667-0D9E9C6C5578}"/>
                  </a:ext>
                </a:extLst>
              </p:cNvPr>
              <p:cNvCxnSpPr>
                <a:cxnSpLocks/>
                <a:stCxn id="19" idx="4"/>
                <a:endCxn id="17" idx="0"/>
              </p:cNvCxnSpPr>
              <p:nvPr/>
            </p:nvCxnSpPr>
            <p:spPr bwMode="auto">
              <a:xfrm flipH="1">
                <a:off x="3145979" y="4956213"/>
                <a:ext cx="537"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F2A50E9-73FB-2D81-1590-F16B9265BABE}"/>
                  </a:ext>
                </a:extLst>
              </p:cNvPr>
              <p:cNvSpPr/>
              <p:nvPr/>
            </p:nvSpPr>
            <p:spPr bwMode="auto">
              <a:xfrm>
                <a:off x="3083730" y="4830644"/>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grpSp>
        <p:grpSp>
          <p:nvGrpSpPr>
            <p:cNvPr id="20" name="Group 19">
              <a:extLst>
                <a:ext uri="{FF2B5EF4-FFF2-40B4-BE49-F238E27FC236}">
                  <a16:creationId xmlns:a16="http://schemas.microsoft.com/office/drawing/2014/main" id="{C038EDDC-56A1-7826-5961-144B20D61C21}"/>
                </a:ext>
              </a:extLst>
            </p:cNvPr>
            <p:cNvGrpSpPr/>
            <p:nvPr/>
          </p:nvGrpSpPr>
          <p:grpSpPr>
            <a:xfrm>
              <a:off x="6625541" y="2454989"/>
              <a:ext cx="577197" cy="1404438"/>
              <a:chOff x="4331962" y="2454989"/>
              <a:chExt cx="577197" cy="1404438"/>
            </a:xfrm>
          </p:grpSpPr>
          <p:cxnSp>
            <p:nvCxnSpPr>
              <p:cNvPr id="21" name="Straight Connector 20">
                <a:extLst>
                  <a:ext uri="{FF2B5EF4-FFF2-40B4-BE49-F238E27FC236}">
                    <a16:creationId xmlns:a16="http://schemas.microsoft.com/office/drawing/2014/main" id="{E7AC7FB2-5FF3-B721-93F7-202EC7EE1395}"/>
                  </a:ext>
                </a:extLst>
              </p:cNvPr>
              <p:cNvCxnSpPr>
                <a:cxnSpLocks/>
                <a:stCxn id="22" idx="4"/>
                <a:endCxn id="23" idx="0"/>
              </p:cNvCxnSpPr>
              <p:nvPr/>
            </p:nvCxnSpPr>
            <p:spPr bwMode="auto">
              <a:xfrm flipH="1">
                <a:off x="4620562" y="2743587"/>
                <a:ext cx="1227" cy="53864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45A4592-7C0D-5A7A-BAA6-88B63D952886}"/>
                  </a:ext>
                </a:extLst>
              </p:cNvPr>
              <p:cNvSpPr/>
              <p:nvPr/>
            </p:nvSpPr>
            <p:spPr bwMode="auto">
              <a:xfrm>
                <a:off x="4477489" y="2454989"/>
                <a:ext cx="288600" cy="288598"/>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3" name="Rounded Rectangle 172">
                <a:extLst>
                  <a:ext uri="{FF2B5EF4-FFF2-40B4-BE49-F238E27FC236}">
                    <a16:creationId xmlns:a16="http://schemas.microsoft.com/office/drawing/2014/main" id="{CAA58B44-E755-9F28-6107-7B0AAEF77179}"/>
                  </a:ext>
                </a:extLst>
              </p:cNvPr>
              <p:cNvSpPr/>
              <p:nvPr/>
            </p:nvSpPr>
            <p:spPr bwMode="auto">
              <a:xfrm>
                <a:off x="4331962" y="3282232"/>
                <a:ext cx="577197" cy="577195"/>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solidFill>
                      <a:schemeClr val="tx1"/>
                    </a:solidFill>
                  </a:rPr>
                  <a:t>X</a:t>
                </a:r>
                <a:endParaRPr dirty="0">
                  <a:solidFill>
                    <a:schemeClr val="tx1"/>
                  </a:solidFill>
                </a:endParaRPr>
              </a:p>
            </p:txBody>
          </p:sp>
        </p:grpSp>
        <mc:AlternateContent xmlns:mc="http://schemas.openxmlformats.org/markup-compatibility/2006" xmlns:a14="http://schemas.microsoft.com/office/drawing/2010/main">
          <mc:Choice Requires="a14">
            <p:sp>
              <p:nvSpPr>
                <p:cNvPr id="24" name="Rounded Rectangle 155">
                  <a:extLst>
                    <a:ext uri="{FF2B5EF4-FFF2-40B4-BE49-F238E27FC236}">
                      <a16:creationId xmlns:a16="http://schemas.microsoft.com/office/drawing/2014/main" id="{FB3D7ACC-07D9-387D-4CB5-056B064C45D3}"/>
                    </a:ext>
                  </a:extLst>
                </p:cNvPr>
                <p:cNvSpPr/>
                <p:nvPr/>
              </p:nvSpPr>
              <p:spPr bwMode="auto">
                <a:xfrm>
                  <a:off x="4357225" y="1338508"/>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𝑧</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2</m:t>
                                </m:r>
                              </m:sub>
                            </m:sSub>
                          </m:e>
                        </m:d>
                      </m:oMath>
                    </m:oMathPara>
                  </a14:m>
                  <a:endParaRPr lang="de-DE" sz="1200" dirty="0">
                    <a:solidFill>
                      <a:schemeClr val="tx1"/>
                    </a:solidFill>
                  </a:endParaRPr>
                </a:p>
              </p:txBody>
            </p:sp>
          </mc:Choice>
          <mc:Fallback xmlns="">
            <p:sp>
              <p:nvSpPr>
                <p:cNvPr id="24" name="Rounded Rectangle 155">
                  <a:extLst>
                    <a:ext uri="{FF2B5EF4-FFF2-40B4-BE49-F238E27FC236}">
                      <a16:creationId xmlns:a16="http://schemas.microsoft.com/office/drawing/2014/main" id="{FB3D7ACC-07D9-387D-4CB5-056B064C45D3}"/>
                    </a:ext>
                  </a:extLst>
                </p:cNvPr>
                <p:cNvSpPr>
                  <a:spLocks noRot="1" noChangeAspect="1" noMove="1" noResize="1" noEditPoints="1" noAdjustHandles="1" noChangeArrowheads="1" noChangeShapeType="1" noTextEdit="1"/>
                </p:cNvSpPr>
                <p:nvPr/>
              </p:nvSpPr>
              <p:spPr bwMode="auto">
                <a:xfrm>
                  <a:off x="4357225" y="1338508"/>
                  <a:ext cx="577197" cy="577197"/>
                </a:xfrm>
                <a:prstGeom prst="roundRect">
                  <a:avLst>
                    <a:gd name="adj" fmla="val 16667"/>
                  </a:avLst>
                </a:prstGeom>
                <a:blipFill>
                  <a:blip r:embed="rId3"/>
                  <a:stretch>
                    <a:fillRect l="-11392"/>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155">
                  <a:extLst>
                    <a:ext uri="{FF2B5EF4-FFF2-40B4-BE49-F238E27FC236}">
                      <a16:creationId xmlns:a16="http://schemas.microsoft.com/office/drawing/2014/main" id="{F03565E9-63DC-946C-DE52-B5CF519804C7}"/>
                    </a:ext>
                  </a:extLst>
                </p:cNvPr>
                <p:cNvSpPr/>
                <p:nvPr/>
              </p:nvSpPr>
              <p:spPr bwMode="auto">
                <a:xfrm>
                  <a:off x="3571271" y="2293094"/>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𝑥</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3</m:t>
                                </m:r>
                              </m:sub>
                            </m:sSub>
                          </m:e>
                        </m:d>
                      </m:oMath>
                    </m:oMathPara>
                  </a14:m>
                  <a:endParaRPr lang="de-DE" sz="1200" dirty="0">
                    <a:solidFill>
                      <a:schemeClr val="tx1"/>
                    </a:solidFill>
                  </a:endParaRPr>
                </a:p>
              </p:txBody>
            </p:sp>
          </mc:Choice>
          <mc:Fallback xmlns="">
            <p:sp>
              <p:nvSpPr>
                <p:cNvPr id="25" name="Rounded Rectangle 155">
                  <a:extLst>
                    <a:ext uri="{FF2B5EF4-FFF2-40B4-BE49-F238E27FC236}">
                      <a16:creationId xmlns:a16="http://schemas.microsoft.com/office/drawing/2014/main" id="{F03565E9-63DC-946C-DE52-B5CF519804C7}"/>
                    </a:ext>
                  </a:extLst>
                </p:cNvPr>
                <p:cNvSpPr>
                  <a:spLocks noRot="1" noChangeAspect="1" noMove="1" noResize="1" noEditPoints="1" noAdjustHandles="1" noChangeArrowheads="1" noChangeShapeType="1" noTextEdit="1"/>
                </p:cNvSpPr>
                <p:nvPr/>
              </p:nvSpPr>
              <p:spPr bwMode="auto">
                <a:xfrm>
                  <a:off x="3571271" y="2293094"/>
                  <a:ext cx="577197" cy="577197"/>
                </a:xfrm>
                <a:prstGeom prst="roundRect">
                  <a:avLst>
                    <a:gd name="adj" fmla="val 16667"/>
                  </a:avLst>
                </a:prstGeom>
                <a:blipFill>
                  <a:blip r:embed="rId4"/>
                  <a:stretch>
                    <a:fillRect l="-12658"/>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155">
                  <a:extLst>
                    <a:ext uri="{FF2B5EF4-FFF2-40B4-BE49-F238E27FC236}">
                      <a16:creationId xmlns:a16="http://schemas.microsoft.com/office/drawing/2014/main" id="{398E3803-0383-FB8E-AB89-E7E5CCD93951}"/>
                    </a:ext>
                  </a:extLst>
                </p:cNvPr>
                <p:cNvSpPr/>
                <p:nvPr/>
              </p:nvSpPr>
              <p:spPr bwMode="auto">
                <a:xfrm>
                  <a:off x="4363453" y="2290834"/>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𝑧</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4</m:t>
                                </m:r>
                              </m:sub>
                            </m:sSub>
                          </m:e>
                        </m:d>
                      </m:oMath>
                    </m:oMathPara>
                  </a14:m>
                  <a:endParaRPr lang="de-DE" sz="1200" dirty="0">
                    <a:solidFill>
                      <a:schemeClr val="tx1"/>
                    </a:solidFill>
                  </a:endParaRPr>
                </a:p>
              </p:txBody>
            </p:sp>
          </mc:Choice>
          <mc:Fallback xmlns="">
            <p:sp>
              <p:nvSpPr>
                <p:cNvPr id="26" name="Rounded Rectangle 155">
                  <a:extLst>
                    <a:ext uri="{FF2B5EF4-FFF2-40B4-BE49-F238E27FC236}">
                      <a16:creationId xmlns:a16="http://schemas.microsoft.com/office/drawing/2014/main" id="{398E3803-0383-FB8E-AB89-E7E5CCD93951}"/>
                    </a:ext>
                  </a:extLst>
                </p:cNvPr>
                <p:cNvSpPr>
                  <a:spLocks noRot="1" noChangeAspect="1" noMove="1" noResize="1" noEditPoints="1" noAdjustHandles="1" noChangeArrowheads="1" noChangeShapeType="1" noTextEdit="1"/>
                </p:cNvSpPr>
                <p:nvPr/>
              </p:nvSpPr>
              <p:spPr bwMode="auto">
                <a:xfrm>
                  <a:off x="4363453" y="2290834"/>
                  <a:ext cx="577197" cy="577197"/>
                </a:xfrm>
                <a:prstGeom prst="roundRect">
                  <a:avLst>
                    <a:gd name="adj" fmla="val 16667"/>
                  </a:avLst>
                </a:prstGeom>
                <a:blipFill>
                  <a:blip r:embed="rId5"/>
                  <a:stretch>
                    <a:fillRect l="-11392"/>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155">
                  <a:extLst>
                    <a:ext uri="{FF2B5EF4-FFF2-40B4-BE49-F238E27FC236}">
                      <a16:creationId xmlns:a16="http://schemas.microsoft.com/office/drawing/2014/main" id="{2F499320-848D-3C73-0444-96BE9B58F648}"/>
                    </a:ext>
                  </a:extLst>
                </p:cNvPr>
                <p:cNvSpPr/>
                <p:nvPr/>
              </p:nvSpPr>
              <p:spPr bwMode="auto">
                <a:xfrm>
                  <a:off x="3565043" y="3233156"/>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𝑥</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5</m:t>
                                </m:r>
                              </m:sub>
                            </m:sSub>
                          </m:e>
                        </m:d>
                      </m:oMath>
                    </m:oMathPara>
                  </a14:m>
                  <a:endParaRPr lang="de-DE" sz="1200" dirty="0">
                    <a:solidFill>
                      <a:schemeClr val="tx1"/>
                    </a:solidFill>
                  </a:endParaRPr>
                </a:p>
              </p:txBody>
            </p:sp>
          </mc:Choice>
          <mc:Fallback xmlns="">
            <p:sp>
              <p:nvSpPr>
                <p:cNvPr id="27" name="Rounded Rectangle 155">
                  <a:extLst>
                    <a:ext uri="{FF2B5EF4-FFF2-40B4-BE49-F238E27FC236}">
                      <a16:creationId xmlns:a16="http://schemas.microsoft.com/office/drawing/2014/main" id="{2F499320-848D-3C73-0444-96BE9B58F648}"/>
                    </a:ext>
                  </a:extLst>
                </p:cNvPr>
                <p:cNvSpPr>
                  <a:spLocks noRot="1" noChangeAspect="1" noMove="1" noResize="1" noEditPoints="1" noAdjustHandles="1" noChangeArrowheads="1" noChangeShapeType="1" noTextEdit="1"/>
                </p:cNvSpPr>
                <p:nvPr/>
              </p:nvSpPr>
              <p:spPr bwMode="auto">
                <a:xfrm>
                  <a:off x="3565043" y="3233156"/>
                  <a:ext cx="577197" cy="577197"/>
                </a:xfrm>
                <a:prstGeom prst="roundRect">
                  <a:avLst>
                    <a:gd name="adj" fmla="val 16667"/>
                  </a:avLst>
                </a:prstGeom>
                <a:blipFill>
                  <a:blip r:embed="rId6"/>
                  <a:stretch>
                    <a:fillRect l="-12658"/>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155">
                  <a:extLst>
                    <a:ext uri="{FF2B5EF4-FFF2-40B4-BE49-F238E27FC236}">
                      <a16:creationId xmlns:a16="http://schemas.microsoft.com/office/drawing/2014/main" id="{89E8311F-4A20-AD48-7B00-122A1274A17C}"/>
                    </a:ext>
                  </a:extLst>
                </p:cNvPr>
                <p:cNvSpPr/>
                <p:nvPr/>
              </p:nvSpPr>
              <p:spPr bwMode="auto">
                <a:xfrm>
                  <a:off x="4357225" y="3230896"/>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𝑧</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6</m:t>
                                </m:r>
                              </m:sub>
                            </m:sSub>
                          </m:e>
                        </m:d>
                      </m:oMath>
                    </m:oMathPara>
                  </a14:m>
                  <a:endParaRPr lang="de-DE" sz="1200" dirty="0">
                    <a:solidFill>
                      <a:schemeClr val="tx1"/>
                    </a:solidFill>
                  </a:endParaRPr>
                </a:p>
              </p:txBody>
            </p:sp>
          </mc:Choice>
          <mc:Fallback xmlns="">
            <p:sp>
              <p:nvSpPr>
                <p:cNvPr id="28" name="Rounded Rectangle 155">
                  <a:extLst>
                    <a:ext uri="{FF2B5EF4-FFF2-40B4-BE49-F238E27FC236}">
                      <a16:creationId xmlns:a16="http://schemas.microsoft.com/office/drawing/2014/main" id="{89E8311F-4A20-AD48-7B00-122A1274A17C}"/>
                    </a:ext>
                  </a:extLst>
                </p:cNvPr>
                <p:cNvSpPr>
                  <a:spLocks noRot="1" noChangeAspect="1" noMove="1" noResize="1" noEditPoints="1" noAdjustHandles="1" noChangeArrowheads="1" noChangeShapeType="1" noTextEdit="1"/>
                </p:cNvSpPr>
                <p:nvPr/>
              </p:nvSpPr>
              <p:spPr bwMode="auto">
                <a:xfrm>
                  <a:off x="4357225" y="3230896"/>
                  <a:ext cx="577197" cy="577197"/>
                </a:xfrm>
                <a:prstGeom prst="roundRect">
                  <a:avLst>
                    <a:gd name="adj" fmla="val 16667"/>
                  </a:avLst>
                </a:prstGeom>
                <a:blipFill>
                  <a:blip r:embed="rId7"/>
                  <a:stretch>
                    <a:fillRect l="-11392"/>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155">
                  <a:extLst>
                    <a:ext uri="{FF2B5EF4-FFF2-40B4-BE49-F238E27FC236}">
                      <a16:creationId xmlns:a16="http://schemas.microsoft.com/office/drawing/2014/main" id="{7367B77A-FF88-E8AD-FDCA-69F51589D7D5}"/>
                    </a:ext>
                  </a:extLst>
                </p:cNvPr>
                <p:cNvSpPr/>
                <p:nvPr/>
              </p:nvSpPr>
              <p:spPr bwMode="auto">
                <a:xfrm>
                  <a:off x="3565043" y="4238440"/>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𝑥</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7</m:t>
                                </m:r>
                              </m:sub>
                            </m:sSub>
                          </m:e>
                        </m:d>
                      </m:oMath>
                    </m:oMathPara>
                  </a14:m>
                  <a:endParaRPr lang="de-DE" sz="1200" dirty="0">
                    <a:solidFill>
                      <a:schemeClr val="tx1"/>
                    </a:solidFill>
                  </a:endParaRPr>
                </a:p>
              </p:txBody>
            </p:sp>
          </mc:Choice>
          <mc:Fallback xmlns="">
            <p:sp>
              <p:nvSpPr>
                <p:cNvPr id="29" name="Rounded Rectangle 155">
                  <a:extLst>
                    <a:ext uri="{FF2B5EF4-FFF2-40B4-BE49-F238E27FC236}">
                      <a16:creationId xmlns:a16="http://schemas.microsoft.com/office/drawing/2014/main" id="{7367B77A-FF88-E8AD-FDCA-69F51589D7D5}"/>
                    </a:ext>
                  </a:extLst>
                </p:cNvPr>
                <p:cNvSpPr>
                  <a:spLocks noRot="1" noChangeAspect="1" noMove="1" noResize="1" noEditPoints="1" noAdjustHandles="1" noChangeArrowheads="1" noChangeShapeType="1" noTextEdit="1"/>
                </p:cNvSpPr>
                <p:nvPr/>
              </p:nvSpPr>
              <p:spPr bwMode="auto">
                <a:xfrm>
                  <a:off x="3565043" y="4238440"/>
                  <a:ext cx="577197" cy="577197"/>
                </a:xfrm>
                <a:prstGeom prst="roundRect">
                  <a:avLst>
                    <a:gd name="adj" fmla="val 16667"/>
                  </a:avLst>
                </a:prstGeom>
                <a:blipFill>
                  <a:blip r:embed="rId8"/>
                  <a:stretch>
                    <a:fillRect l="-12658"/>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ounded Rectangle 155">
                  <a:extLst>
                    <a:ext uri="{FF2B5EF4-FFF2-40B4-BE49-F238E27FC236}">
                      <a16:creationId xmlns:a16="http://schemas.microsoft.com/office/drawing/2014/main" id="{AF9E9569-6BB5-4D69-CE02-105E8E0737DF}"/>
                    </a:ext>
                  </a:extLst>
                </p:cNvPr>
                <p:cNvSpPr/>
                <p:nvPr/>
              </p:nvSpPr>
              <p:spPr bwMode="auto">
                <a:xfrm>
                  <a:off x="4357225" y="4236180"/>
                  <a:ext cx="577197" cy="577197"/>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𝑅</m:t>
                            </m:r>
                          </m:e>
                          <m:sub>
                            <m:r>
                              <a:rPr lang="de-DE" sz="1200" b="0" i="1" smtClean="0">
                                <a:solidFill>
                                  <a:schemeClr val="tx1"/>
                                </a:solidFill>
                                <a:latin typeface="Cambria Math" panose="02040503050406030204" pitchFamily="18" charset="0"/>
                              </a:rPr>
                              <m:t>𝑧</m:t>
                            </m:r>
                          </m:sub>
                        </m:sSub>
                        <m:d>
                          <m:dPr>
                            <m:ctrlPr>
                              <a:rPr lang="de-DE" sz="1200" b="0" i="1" smtClean="0">
                                <a:solidFill>
                                  <a:schemeClr val="tx1"/>
                                </a:solidFill>
                                <a:latin typeface="Cambria Math" panose="02040503050406030204" pitchFamily="18" charset="0"/>
                              </a:rPr>
                            </m:ctrlPr>
                          </m:dPr>
                          <m:e>
                            <m:sSub>
                              <m:sSubPr>
                                <m:ctrlPr>
                                  <a:rPr lang="de-DE" sz="1200" b="0" i="1" smtClean="0">
                                    <a:solidFill>
                                      <a:schemeClr val="tx1"/>
                                    </a:solidFill>
                                    <a:latin typeface="Cambria Math" panose="02040503050406030204" pitchFamily="18" charset="0"/>
                                  </a:rPr>
                                </m:ctrlPr>
                              </m:sSubPr>
                              <m:e>
                                <m:r>
                                  <a:rPr lang="de-DE" sz="1200" b="0" i="1" smtClean="0">
                                    <a:solidFill>
                                      <a:schemeClr val="tx1"/>
                                    </a:solidFill>
                                    <a:latin typeface="Cambria Math" panose="02040503050406030204" pitchFamily="18" charset="0"/>
                                  </a:rPr>
                                  <m:t>𝜃</m:t>
                                </m:r>
                              </m:e>
                              <m:sub>
                                <m:r>
                                  <a:rPr lang="de-DE" sz="1200" b="0" i="1" smtClean="0">
                                    <a:solidFill>
                                      <a:schemeClr val="tx1"/>
                                    </a:solidFill>
                                    <a:latin typeface="Cambria Math" panose="02040503050406030204" pitchFamily="18" charset="0"/>
                                  </a:rPr>
                                  <m:t>8</m:t>
                                </m:r>
                              </m:sub>
                            </m:sSub>
                          </m:e>
                        </m:d>
                      </m:oMath>
                    </m:oMathPara>
                  </a14:m>
                  <a:endParaRPr lang="de-DE" sz="1200" dirty="0">
                    <a:solidFill>
                      <a:schemeClr val="tx1"/>
                    </a:solidFill>
                  </a:endParaRPr>
                </a:p>
              </p:txBody>
            </p:sp>
          </mc:Choice>
          <mc:Fallback xmlns="">
            <p:sp>
              <p:nvSpPr>
                <p:cNvPr id="30" name="Rounded Rectangle 155">
                  <a:extLst>
                    <a:ext uri="{FF2B5EF4-FFF2-40B4-BE49-F238E27FC236}">
                      <a16:creationId xmlns:a16="http://schemas.microsoft.com/office/drawing/2014/main" id="{AF9E9569-6BB5-4D69-CE02-105E8E0737DF}"/>
                    </a:ext>
                  </a:extLst>
                </p:cNvPr>
                <p:cNvSpPr>
                  <a:spLocks noRot="1" noChangeAspect="1" noMove="1" noResize="1" noEditPoints="1" noAdjustHandles="1" noChangeArrowheads="1" noChangeShapeType="1" noTextEdit="1"/>
                </p:cNvSpPr>
                <p:nvPr/>
              </p:nvSpPr>
              <p:spPr bwMode="auto">
                <a:xfrm>
                  <a:off x="4357225" y="4236180"/>
                  <a:ext cx="577197" cy="577197"/>
                </a:xfrm>
                <a:prstGeom prst="roundRect">
                  <a:avLst>
                    <a:gd name="adj" fmla="val 16667"/>
                  </a:avLst>
                </a:prstGeom>
                <a:blipFill>
                  <a:blip r:embed="rId9"/>
                  <a:stretch>
                    <a:fillRect l="-11392"/>
                  </a:stretch>
                </a:blipFill>
                <a:ln w="28575">
                  <a:gradFill>
                    <a:gsLst>
                      <a:gs pos="0">
                        <a:schemeClr val="accent6"/>
                      </a:gs>
                      <a:gs pos="100000">
                        <a:schemeClr val="accent5"/>
                      </a:gs>
                    </a:gsLst>
                    <a:lin ang="5400000" scaled="1"/>
                  </a:gradFill>
                </a:ln>
              </p:spPr>
              <p:txBody>
                <a:bodyPr/>
                <a:lstStyle/>
                <a:p>
                  <a:r>
                    <a:rPr lang="en-US">
                      <a:noFill/>
                    </a:rPr>
                    <a:t> </a:t>
                  </a:r>
                </a:p>
              </p:txBody>
            </p:sp>
          </mc:Fallback>
        </mc:AlternateContent>
      </p:grpSp>
      <p:sp>
        <p:nvSpPr>
          <p:cNvPr id="32" name="TextBox 31">
            <a:extLst>
              <a:ext uri="{FF2B5EF4-FFF2-40B4-BE49-F238E27FC236}">
                <a16:creationId xmlns:a16="http://schemas.microsoft.com/office/drawing/2014/main" id="{8E0801CC-FC6C-AAC9-BF18-8B2A12EF5984}"/>
              </a:ext>
            </a:extLst>
          </p:cNvPr>
          <p:cNvSpPr txBox="1"/>
          <p:nvPr/>
        </p:nvSpPr>
        <p:spPr>
          <a:xfrm>
            <a:off x="52886" y="1670276"/>
            <a:ext cx="5358384" cy="830997"/>
          </a:xfrm>
          <a:prstGeom prst="rect">
            <a:avLst/>
          </a:prstGeom>
          <a:noFill/>
        </p:spPr>
        <p:txBody>
          <a:bodyPr wrap="square" rtlCol="0">
            <a:spAutoFit/>
          </a:bodyPr>
          <a:lstStyle/>
          <a:p>
            <a:pPr algn="ctr"/>
            <a:r>
              <a:rPr lang="en-US" sz="2400" b="1" dirty="0">
                <a:solidFill>
                  <a:schemeClr val="accent2"/>
                </a:solidFill>
              </a:rPr>
              <a:t>Quantum computing programs</a:t>
            </a:r>
          </a:p>
          <a:p>
            <a:pPr algn="ctr"/>
            <a:r>
              <a:rPr lang="en-US" sz="2400" b="1" dirty="0">
                <a:solidFill>
                  <a:schemeClr val="accent2">
                    <a:lumMod val="75000"/>
                  </a:schemeClr>
                </a:solidFill>
              </a:rPr>
              <a:t>Unitary circuits</a:t>
            </a:r>
          </a:p>
        </p:txBody>
      </p:sp>
      <p:grpSp>
        <p:nvGrpSpPr>
          <p:cNvPr id="59" name="Group 58">
            <a:extLst>
              <a:ext uri="{FF2B5EF4-FFF2-40B4-BE49-F238E27FC236}">
                <a16:creationId xmlns:a16="http://schemas.microsoft.com/office/drawing/2014/main" id="{3EB82D40-3560-AD00-9B8E-D56D3BEE2F9F}"/>
              </a:ext>
            </a:extLst>
          </p:cNvPr>
          <p:cNvGrpSpPr/>
          <p:nvPr/>
        </p:nvGrpSpPr>
        <p:grpSpPr>
          <a:xfrm>
            <a:off x="6345352" y="1616704"/>
            <a:ext cx="4874144" cy="2815909"/>
            <a:chOff x="6326775" y="1284836"/>
            <a:chExt cx="4874144" cy="2815909"/>
          </a:xfrm>
        </p:grpSpPr>
        <p:grpSp>
          <p:nvGrpSpPr>
            <p:cNvPr id="54" name="Group 53">
              <a:extLst>
                <a:ext uri="{FF2B5EF4-FFF2-40B4-BE49-F238E27FC236}">
                  <a16:creationId xmlns:a16="http://schemas.microsoft.com/office/drawing/2014/main" id="{2D34DD73-AE00-8245-74DB-555D4384F6FF}"/>
                </a:ext>
              </a:extLst>
            </p:cNvPr>
            <p:cNvGrpSpPr/>
            <p:nvPr/>
          </p:nvGrpSpPr>
          <p:grpSpPr>
            <a:xfrm>
              <a:off x="6326775" y="1284836"/>
              <a:ext cx="4874144" cy="2514326"/>
              <a:chOff x="1328553" y="1521895"/>
              <a:chExt cx="5911387" cy="3268501"/>
            </a:xfrm>
          </p:grpSpPr>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CC14C13D-DD82-193B-54A0-3017F876510A}"/>
                      </a:ext>
                    </a:extLst>
                  </p:cNvPr>
                  <p:cNvSpPr/>
                  <p:nvPr/>
                </p:nvSpPr>
                <p:spPr bwMode="auto">
                  <a:xfrm>
                    <a:off x="1328553" y="1521895"/>
                    <a:ext cx="648072" cy="648072"/>
                  </a:xfrm>
                  <a:prstGeom prst="ellipse">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en-DE" i="1" dirty="0" smtClean="0">
                                  <a:latin typeface="Cambria Math" panose="02040503050406030204" pitchFamily="18" charset="0"/>
                                </a:rPr>
                                <m:t>𝑥</m:t>
                              </m:r>
                            </m:e>
                            <m:sub>
                              <m:r>
                                <a:rPr lang="de-DE" b="0" i="1" dirty="0" smtClean="0">
                                  <a:latin typeface="Cambria Math" panose="02040503050406030204" pitchFamily="18" charset="0"/>
                                </a:rPr>
                                <m:t>1</m:t>
                              </m:r>
                            </m:sub>
                          </m:sSub>
                        </m:oMath>
                      </m:oMathPara>
                    </a14:m>
                    <a:endParaRPr lang="en-DE" dirty="0"/>
                  </a:p>
                </p:txBody>
              </p:sp>
            </mc:Choice>
            <mc:Fallback xmlns="">
              <p:sp>
                <p:nvSpPr>
                  <p:cNvPr id="33" name="Oval 32">
                    <a:extLst>
                      <a:ext uri="{FF2B5EF4-FFF2-40B4-BE49-F238E27FC236}">
                        <a16:creationId xmlns:a16="http://schemas.microsoft.com/office/drawing/2014/main" id="{CC14C13D-DD82-193B-54A0-3017F876510A}"/>
                      </a:ext>
                    </a:extLst>
                  </p:cNvPr>
                  <p:cNvSpPr>
                    <a:spLocks noRot="1" noChangeAspect="1" noMove="1" noResize="1" noEditPoints="1" noAdjustHandles="1" noChangeArrowheads="1" noChangeShapeType="1" noTextEdit="1"/>
                  </p:cNvSpPr>
                  <p:nvPr/>
                </p:nvSpPr>
                <p:spPr bwMode="auto">
                  <a:xfrm>
                    <a:off x="1328553" y="1521895"/>
                    <a:ext cx="648072" cy="648072"/>
                  </a:xfrm>
                  <a:prstGeom prst="ellipse">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9222FE51-E437-A15C-5680-4398FC4D868A}"/>
                      </a:ext>
                    </a:extLst>
                  </p:cNvPr>
                  <p:cNvSpPr/>
                  <p:nvPr/>
                </p:nvSpPr>
                <p:spPr bwMode="auto">
                  <a:xfrm>
                    <a:off x="1328553" y="2314169"/>
                    <a:ext cx="648072" cy="648072"/>
                  </a:xfrm>
                  <a:prstGeom prst="ellipse">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en-DE" i="1" dirty="0" smtClean="0">
                                  <a:latin typeface="Cambria Math" panose="02040503050406030204" pitchFamily="18" charset="0"/>
                                </a:rPr>
                                <m:t>𝑥</m:t>
                              </m:r>
                            </m:e>
                            <m:sub>
                              <m:r>
                                <a:rPr lang="de-DE" b="0" i="1" dirty="0" smtClean="0">
                                  <a:latin typeface="Cambria Math" panose="02040503050406030204" pitchFamily="18" charset="0"/>
                                </a:rPr>
                                <m:t>2</m:t>
                              </m:r>
                            </m:sub>
                          </m:sSub>
                        </m:oMath>
                      </m:oMathPara>
                    </a14:m>
                    <a:endParaRPr lang="en-DE" dirty="0"/>
                  </a:p>
                </p:txBody>
              </p:sp>
            </mc:Choice>
            <mc:Fallback xmlns="">
              <p:sp>
                <p:nvSpPr>
                  <p:cNvPr id="34" name="Oval 33">
                    <a:extLst>
                      <a:ext uri="{FF2B5EF4-FFF2-40B4-BE49-F238E27FC236}">
                        <a16:creationId xmlns:a16="http://schemas.microsoft.com/office/drawing/2014/main" id="{9222FE51-E437-A15C-5680-4398FC4D868A}"/>
                      </a:ext>
                    </a:extLst>
                  </p:cNvPr>
                  <p:cNvSpPr>
                    <a:spLocks noRot="1" noChangeAspect="1" noMove="1" noResize="1" noEditPoints="1" noAdjustHandles="1" noChangeArrowheads="1" noChangeShapeType="1" noTextEdit="1"/>
                  </p:cNvSpPr>
                  <p:nvPr/>
                </p:nvSpPr>
                <p:spPr bwMode="auto">
                  <a:xfrm>
                    <a:off x="1328553" y="2314169"/>
                    <a:ext cx="648072" cy="648072"/>
                  </a:xfrm>
                  <a:prstGeom prst="ellipse">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43C384B-DBE3-A124-1679-B26BB3A0B83E}"/>
                      </a:ext>
                    </a:extLst>
                  </p:cNvPr>
                  <p:cNvSpPr/>
                  <p:nvPr/>
                </p:nvSpPr>
                <p:spPr bwMode="auto">
                  <a:xfrm>
                    <a:off x="1328553" y="3111184"/>
                    <a:ext cx="648072" cy="648072"/>
                  </a:xfrm>
                  <a:prstGeom prst="ellipse">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en-DE" i="1" dirty="0" smtClean="0">
                                  <a:latin typeface="Cambria Math" panose="02040503050406030204" pitchFamily="18" charset="0"/>
                                </a:rPr>
                                <m:t>𝑥</m:t>
                              </m:r>
                            </m:e>
                            <m:sub>
                              <m:r>
                                <a:rPr lang="de-DE" b="0" i="1" dirty="0" smtClean="0">
                                  <a:latin typeface="Cambria Math" panose="02040503050406030204" pitchFamily="18" charset="0"/>
                                </a:rPr>
                                <m:t>3</m:t>
                              </m:r>
                            </m:sub>
                          </m:sSub>
                        </m:oMath>
                      </m:oMathPara>
                    </a14:m>
                    <a:endParaRPr lang="en-DE" dirty="0"/>
                  </a:p>
                </p:txBody>
              </p:sp>
            </mc:Choice>
            <mc:Fallback xmlns="">
              <p:sp>
                <p:nvSpPr>
                  <p:cNvPr id="35" name="Oval 34">
                    <a:extLst>
                      <a:ext uri="{FF2B5EF4-FFF2-40B4-BE49-F238E27FC236}">
                        <a16:creationId xmlns:a16="http://schemas.microsoft.com/office/drawing/2014/main" id="{143C384B-DBE3-A124-1679-B26BB3A0B83E}"/>
                      </a:ext>
                    </a:extLst>
                  </p:cNvPr>
                  <p:cNvSpPr>
                    <a:spLocks noRot="1" noChangeAspect="1" noMove="1" noResize="1" noEditPoints="1" noAdjustHandles="1" noChangeArrowheads="1" noChangeShapeType="1" noTextEdit="1"/>
                  </p:cNvSpPr>
                  <p:nvPr/>
                </p:nvSpPr>
                <p:spPr bwMode="auto">
                  <a:xfrm>
                    <a:off x="1328553" y="3111184"/>
                    <a:ext cx="648072" cy="648072"/>
                  </a:xfrm>
                  <a:prstGeom prst="ellipse">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766DC517-06D6-AEAC-C341-25F334F26E42}"/>
                      </a:ext>
                    </a:extLst>
                  </p:cNvPr>
                  <p:cNvSpPr/>
                  <p:nvPr/>
                </p:nvSpPr>
                <p:spPr bwMode="auto">
                  <a:xfrm>
                    <a:off x="1328553" y="4142324"/>
                    <a:ext cx="648072" cy="648072"/>
                  </a:xfrm>
                  <a:prstGeom prst="ellipse">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de-DE" b="0" i="1" dirty="0" smtClean="0">
                                  <a:latin typeface="Cambria Math" panose="02040503050406030204" pitchFamily="18" charset="0"/>
                                </a:rPr>
                              </m:ctrlPr>
                            </m:sSubPr>
                            <m:e>
                              <m:r>
                                <a:rPr lang="en-DE" i="1" dirty="0" smtClean="0">
                                  <a:latin typeface="Cambria Math" panose="02040503050406030204" pitchFamily="18" charset="0"/>
                                </a:rPr>
                                <m:t>𝑥</m:t>
                              </m:r>
                            </m:e>
                            <m:sub>
                              <m:r>
                                <a:rPr lang="de-DE" b="0" i="1" dirty="0" smtClean="0">
                                  <a:latin typeface="Cambria Math" panose="02040503050406030204" pitchFamily="18" charset="0"/>
                                </a:rPr>
                                <m:t>𝑛</m:t>
                              </m:r>
                            </m:sub>
                          </m:sSub>
                        </m:oMath>
                      </m:oMathPara>
                    </a14:m>
                    <a:endParaRPr lang="en-DE" dirty="0"/>
                  </a:p>
                </p:txBody>
              </p:sp>
            </mc:Choice>
            <mc:Fallback xmlns="">
              <p:sp>
                <p:nvSpPr>
                  <p:cNvPr id="36" name="Oval 35">
                    <a:extLst>
                      <a:ext uri="{FF2B5EF4-FFF2-40B4-BE49-F238E27FC236}">
                        <a16:creationId xmlns:a16="http://schemas.microsoft.com/office/drawing/2014/main" id="{766DC517-06D6-AEAC-C341-25F334F26E42}"/>
                      </a:ext>
                    </a:extLst>
                  </p:cNvPr>
                  <p:cNvSpPr>
                    <a:spLocks noRot="1" noChangeAspect="1" noMove="1" noResize="1" noEditPoints="1" noAdjustHandles="1" noChangeArrowheads="1" noChangeShapeType="1" noTextEdit="1"/>
                  </p:cNvSpPr>
                  <p:nvPr/>
                </p:nvSpPr>
                <p:spPr bwMode="auto">
                  <a:xfrm>
                    <a:off x="1328553" y="4142324"/>
                    <a:ext cx="648072" cy="648072"/>
                  </a:xfrm>
                  <a:prstGeom prst="ellipse">
                    <a:avLst/>
                  </a:prstGeom>
                  <a:blipFill>
                    <a:blip r:embed="rId13"/>
                    <a:stretch>
                      <a:fillRect/>
                    </a:stretch>
                  </a:blipFill>
                  <a:ln>
                    <a:noFill/>
                  </a:ln>
                </p:spPr>
                <p:txBody>
                  <a:bodyPr/>
                  <a:lstStyle/>
                  <a:p>
                    <a:r>
                      <a:rPr lang="en-US">
                        <a:noFill/>
                      </a:rPr>
                      <a:t> </a:t>
                    </a:r>
                  </a:p>
                </p:txBody>
              </p:sp>
            </mc:Fallback>
          </mc:AlternateContent>
          <p:sp>
            <p:nvSpPr>
              <p:cNvPr id="37" name="TextBox 36">
                <a:extLst>
                  <a:ext uri="{FF2B5EF4-FFF2-40B4-BE49-F238E27FC236}">
                    <a16:creationId xmlns:a16="http://schemas.microsoft.com/office/drawing/2014/main" id="{406523DF-D02B-E933-71E6-51F478733FFA}"/>
                  </a:ext>
                </a:extLst>
              </p:cNvPr>
              <p:cNvSpPr txBox="1"/>
              <p:nvPr/>
            </p:nvSpPr>
            <p:spPr bwMode="auto">
              <a:xfrm rot="5400000">
                <a:off x="1608639" y="3723533"/>
                <a:ext cx="271046" cy="369332"/>
              </a:xfrm>
              <a:prstGeom prst="rect">
                <a:avLst/>
              </a:prstGeom>
              <a:noFill/>
            </p:spPr>
            <p:txBody>
              <a:bodyPr wrap="square" rtlCol="0" anchor="ctr">
                <a:spAutoFit/>
              </a:bodyPr>
              <a:lstStyle/>
              <a:p>
                <a:r>
                  <a:rPr lang="en-DE" dirty="0"/>
                  <a:t>…</a:t>
                </a:r>
              </a:p>
            </p:txBody>
          </p:sp>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F05DA8E9-99A2-2720-CDC1-35E305A1880D}"/>
                      </a:ext>
                    </a:extLst>
                  </p:cNvPr>
                  <p:cNvSpPr/>
                  <p:nvPr/>
                </p:nvSpPr>
                <p:spPr bwMode="auto">
                  <a:xfrm>
                    <a:off x="3093326" y="2933708"/>
                    <a:ext cx="648072" cy="648072"/>
                  </a:xfrm>
                  <a:prstGeom prst="ellipse">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b="1" i="1" dirty="0" smtClean="0">
                              <a:latin typeface="Cambria Math" panose="02040503050406030204" pitchFamily="18" charset="0"/>
                            </a:rPr>
                            <m:t>∑</m:t>
                          </m:r>
                        </m:oMath>
                      </m:oMathPara>
                    </a14:m>
                    <a:endParaRPr lang="en-DE" b="1" dirty="0"/>
                  </a:p>
                </p:txBody>
              </p:sp>
            </mc:Choice>
            <mc:Fallback xmlns="">
              <p:sp>
                <p:nvSpPr>
                  <p:cNvPr id="38" name="Oval 37">
                    <a:extLst>
                      <a:ext uri="{FF2B5EF4-FFF2-40B4-BE49-F238E27FC236}">
                        <a16:creationId xmlns:a16="http://schemas.microsoft.com/office/drawing/2014/main" id="{F05DA8E9-99A2-2720-CDC1-35E305A1880D}"/>
                      </a:ext>
                    </a:extLst>
                  </p:cNvPr>
                  <p:cNvSpPr>
                    <a:spLocks noRot="1" noChangeAspect="1" noMove="1" noResize="1" noEditPoints="1" noAdjustHandles="1" noChangeArrowheads="1" noChangeShapeType="1" noTextEdit="1"/>
                  </p:cNvSpPr>
                  <p:nvPr/>
                </p:nvSpPr>
                <p:spPr bwMode="auto">
                  <a:xfrm>
                    <a:off x="3093326" y="2933708"/>
                    <a:ext cx="648072" cy="648072"/>
                  </a:xfrm>
                  <a:prstGeom prst="ellipse">
                    <a:avLst/>
                  </a:prstGeom>
                  <a:blipFill>
                    <a:blip r:embed="rId14"/>
                    <a:stretch>
                      <a:fillRect/>
                    </a:stretch>
                  </a:blipFill>
                  <a:ln>
                    <a:noFill/>
                  </a:ln>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0E28E6CE-6C76-CCCE-4E2E-BF8B5788667B}"/>
                  </a:ext>
                </a:extLst>
              </p:cNvPr>
              <p:cNvCxnSpPr>
                <a:cxnSpLocks/>
                <a:stCxn id="33" idx="6"/>
                <a:endCxn id="38" idx="1"/>
              </p:cNvCxnSpPr>
              <p:nvPr/>
            </p:nvCxnSpPr>
            <p:spPr bwMode="auto">
              <a:xfrm>
                <a:off x="1976625" y="1845931"/>
                <a:ext cx="1211609" cy="1182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CE2F092-658A-9FDD-5C07-F5A80718A954}"/>
                  </a:ext>
                </a:extLst>
              </p:cNvPr>
              <p:cNvCxnSpPr>
                <a:cxnSpLocks/>
                <a:stCxn id="34" idx="6"/>
              </p:cNvCxnSpPr>
              <p:nvPr/>
            </p:nvCxnSpPr>
            <p:spPr bwMode="auto">
              <a:xfrm>
                <a:off x="1976625" y="2638205"/>
                <a:ext cx="1171038" cy="513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60B8380-16A1-3AA5-2F6C-3151FA439F7D}"/>
                  </a:ext>
                </a:extLst>
              </p:cNvPr>
              <p:cNvCxnSpPr>
                <a:cxnSpLocks/>
                <a:stCxn id="35" idx="6"/>
              </p:cNvCxnSpPr>
              <p:nvPr/>
            </p:nvCxnSpPr>
            <p:spPr bwMode="auto">
              <a:xfrm flipV="1">
                <a:off x="1976625" y="3371128"/>
                <a:ext cx="1171038" cy="64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ADEC3A6-662E-CC0F-14B8-329A41DE112E}"/>
                  </a:ext>
                </a:extLst>
              </p:cNvPr>
              <p:cNvCxnSpPr>
                <a:cxnSpLocks/>
                <a:stCxn id="36" idx="6"/>
                <a:endCxn id="38" idx="3"/>
              </p:cNvCxnSpPr>
              <p:nvPr/>
            </p:nvCxnSpPr>
            <p:spPr bwMode="auto">
              <a:xfrm flipV="1">
                <a:off x="1976625" y="3486872"/>
                <a:ext cx="1211609" cy="979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A8419C-A9CC-5FB6-5583-24E5A6B1592C}"/>
                      </a:ext>
                    </a:extLst>
                  </p:cNvPr>
                  <p:cNvSpPr txBox="1"/>
                  <p:nvPr/>
                </p:nvSpPr>
                <p:spPr bwMode="auto">
                  <a:xfrm>
                    <a:off x="2295269" y="1986946"/>
                    <a:ext cx="7960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1</m:t>
                              </m:r>
                            </m:sub>
                          </m:sSub>
                        </m:oMath>
                      </m:oMathPara>
                    </a14:m>
                    <a:endParaRPr lang="en-DE" dirty="0"/>
                  </a:p>
                </p:txBody>
              </p:sp>
            </mc:Choice>
            <mc:Fallback xmlns="">
              <p:sp>
                <p:nvSpPr>
                  <p:cNvPr id="43" name="TextBox 42">
                    <a:extLst>
                      <a:ext uri="{FF2B5EF4-FFF2-40B4-BE49-F238E27FC236}">
                        <a16:creationId xmlns:a16="http://schemas.microsoft.com/office/drawing/2014/main" id="{A7A8419C-A9CC-5FB6-5583-24E5A6B1592C}"/>
                      </a:ext>
                    </a:extLst>
                  </p:cNvPr>
                  <p:cNvSpPr txBox="1">
                    <a:spLocks noRot="1" noChangeAspect="1" noMove="1" noResize="1" noEditPoints="1" noAdjustHandles="1" noChangeArrowheads="1" noChangeShapeType="1" noTextEdit="1"/>
                  </p:cNvSpPr>
                  <p:nvPr/>
                </p:nvSpPr>
                <p:spPr bwMode="auto">
                  <a:xfrm>
                    <a:off x="2295269" y="1986946"/>
                    <a:ext cx="796079" cy="369332"/>
                  </a:xfrm>
                  <a:prstGeom prst="rect">
                    <a:avLst/>
                  </a:prstGeom>
                  <a:blipFill>
                    <a:blip r:embed="rId15"/>
                    <a:stretch>
                      <a:fillRect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DA40453-FE72-DCDF-5D71-4A9F8494882A}"/>
                      </a:ext>
                    </a:extLst>
                  </p:cNvPr>
                  <p:cNvSpPr txBox="1"/>
                  <p:nvPr/>
                </p:nvSpPr>
                <p:spPr bwMode="auto">
                  <a:xfrm>
                    <a:off x="2114417" y="2453539"/>
                    <a:ext cx="7960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2</m:t>
                              </m:r>
                            </m:sub>
                          </m:sSub>
                        </m:oMath>
                      </m:oMathPara>
                    </a14:m>
                    <a:endParaRPr lang="en-DE" dirty="0"/>
                  </a:p>
                </p:txBody>
              </p:sp>
            </mc:Choice>
            <mc:Fallback xmlns="">
              <p:sp>
                <p:nvSpPr>
                  <p:cNvPr id="44" name="TextBox 43">
                    <a:extLst>
                      <a:ext uri="{FF2B5EF4-FFF2-40B4-BE49-F238E27FC236}">
                        <a16:creationId xmlns:a16="http://schemas.microsoft.com/office/drawing/2014/main" id="{8DA40453-FE72-DCDF-5D71-4A9F8494882A}"/>
                      </a:ext>
                    </a:extLst>
                  </p:cNvPr>
                  <p:cNvSpPr txBox="1">
                    <a:spLocks noRot="1" noChangeAspect="1" noMove="1" noResize="1" noEditPoints="1" noAdjustHandles="1" noChangeArrowheads="1" noChangeShapeType="1" noTextEdit="1"/>
                  </p:cNvSpPr>
                  <p:nvPr/>
                </p:nvSpPr>
                <p:spPr bwMode="auto">
                  <a:xfrm>
                    <a:off x="2114417" y="2453539"/>
                    <a:ext cx="796079" cy="369332"/>
                  </a:xfrm>
                  <a:prstGeom prst="rect">
                    <a:avLst/>
                  </a:prstGeom>
                  <a:blipFill>
                    <a:blip r:embed="rId16"/>
                    <a:stretch>
                      <a:fillRect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0227D70-ED61-9261-7CC4-9BBBFB8EBC6B}"/>
                      </a:ext>
                    </a:extLst>
                  </p:cNvPr>
                  <p:cNvSpPr txBox="1"/>
                  <p:nvPr/>
                </p:nvSpPr>
                <p:spPr bwMode="auto">
                  <a:xfrm>
                    <a:off x="2026741" y="3006502"/>
                    <a:ext cx="7960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3</m:t>
                              </m:r>
                            </m:sub>
                          </m:sSub>
                        </m:oMath>
                      </m:oMathPara>
                    </a14:m>
                    <a:endParaRPr lang="en-DE" dirty="0"/>
                  </a:p>
                </p:txBody>
              </p:sp>
            </mc:Choice>
            <mc:Fallback xmlns="">
              <p:sp>
                <p:nvSpPr>
                  <p:cNvPr id="45" name="TextBox 44">
                    <a:extLst>
                      <a:ext uri="{FF2B5EF4-FFF2-40B4-BE49-F238E27FC236}">
                        <a16:creationId xmlns:a16="http://schemas.microsoft.com/office/drawing/2014/main" id="{70227D70-ED61-9261-7CC4-9BBBFB8EBC6B}"/>
                      </a:ext>
                    </a:extLst>
                  </p:cNvPr>
                  <p:cNvSpPr txBox="1">
                    <a:spLocks noRot="1" noChangeAspect="1" noMove="1" noResize="1" noEditPoints="1" noAdjustHandles="1" noChangeArrowheads="1" noChangeShapeType="1" noTextEdit="1"/>
                  </p:cNvSpPr>
                  <p:nvPr/>
                </p:nvSpPr>
                <p:spPr bwMode="auto">
                  <a:xfrm>
                    <a:off x="2026741" y="3006502"/>
                    <a:ext cx="796079" cy="369332"/>
                  </a:xfrm>
                  <a:prstGeom prst="rect">
                    <a:avLst/>
                  </a:prstGeom>
                  <a:blipFill>
                    <a:blip r:embed="rId17"/>
                    <a:stretch>
                      <a:fillRect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3B8655D-A23E-E557-96B7-16BD3592B04E}"/>
                      </a:ext>
                    </a:extLst>
                  </p:cNvPr>
                  <p:cNvSpPr txBox="1"/>
                  <p:nvPr/>
                </p:nvSpPr>
                <p:spPr bwMode="auto">
                  <a:xfrm>
                    <a:off x="1988421" y="3642158"/>
                    <a:ext cx="7960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𝑛</m:t>
                              </m:r>
                            </m:sub>
                          </m:sSub>
                        </m:oMath>
                      </m:oMathPara>
                    </a14:m>
                    <a:endParaRPr lang="en-DE" dirty="0"/>
                  </a:p>
                </p:txBody>
              </p:sp>
            </mc:Choice>
            <mc:Fallback xmlns="">
              <p:sp>
                <p:nvSpPr>
                  <p:cNvPr id="46" name="TextBox 45">
                    <a:extLst>
                      <a:ext uri="{FF2B5EF4-FFF2-40B4-BE49-F238E27FC236}">
                        <a16:creationId xmlns:a16="http://schemas.microsoft.com/office/drawing/2014/main" id="{43B8655D-A23E-E557-96B7-16BD3592B04E}"/>
                      </a:ext>
                    </a:extLst>
                  </p:cNvPr>
                  <p:cNvSpPr txBox="1">
                    <a:spLocks noRot="1" noChangeAspect="1" noMove="1" noResize="1" noEditPoints="1" noAdjustHandles="1" noChangeArrowheads="1" noChangeShapeType="1" noTextEdit="1"/>
                  </p:cNvSpPr>
                  <p:nvPr/>
                </p:nvSpPr>
                <p:spPr bwMode="auto">
                  <a:xfrm>
                    <a:off x="1988421" y="3642158"/>
                    <a:ext cx="796079" cy="369332"/>
                  </a:xfrm>
                  <a:prstGeom prst="rect">
                    <a:avLst/>
                  </a:prstGeom>
                  <a:blipFill>
                    <a:blip r:embed="rId18"/>
                    <a:stretch>
                      <a:fillRect b="-28261"/>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00F82F3C-227E-A733-BA78-009DF3E06097}"/>
                  </a:ext>
                </a:extLst>
              </p:cNvPr>
              <p:cNvCxnSpPr>
                <a:cxnSpLocks/>
                <a:stCxn id="38" idx="6"/>
              </p:cNvCxnSpPr>
              <p:nvPr/>
            </p:nvCxnSpPr>
            <p:spPr bwMode="auto">
              <a:xfrm>
                <a:off x="3741398" y="3257744"/>
                <a:ext cx="8461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AC05C8E-A8F9-4D71-4F4C-B4F15D991E7F}"/>
                      </a:ext>
                    </a:extLst>
                  </p:cNvPr>
                  <p:cNvSpPr/>
                  <p:nvPr/>
                </p:nvSpPr>
                <p:spPr bwMode="auto">
                  <a:xfrm>
                    <a:off x="4587594" y="2937240"/>
                    <a:ext cx="641007" cy="641007"/>
                  </a:xfrm>
                  <a:prstGeom prst="rect">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𝑓</m:t>
                          </m:r>
                        </m:oMath>
                      </m:oMathPara>
                    </a14:m>
                    <a:endParaRPr lang="en-DE" dirty="0"/>
                  </a:p>
                </p:txBody>
              </p:sp>
            </mc:Choice>
            <mc:Fallback xmlns="">
              <p:sp>
                <p:nvSpPr>
                  <p:cNvPr id="48" name="Rectangle 47">
                    <a:extLst>
                      <a:ext uri="{FF2B5EF4-FFF2-40B4-BE49-F238E27FC236}">
                        <a16:creationId xmlns:a16="http://schemas.microsoft.com/office/drawing/2014/main" id="{3AC05C8E-A8F9-4D71-4F4C-B4F15D991E7F}"/>
                      </a:ext>
                    </a:extLst>
                  </p:cNvPr>
                  <p:cNvSpPr>
                    <a:spLocks noRot="1" noChangeAspect="1" noMove="1" noResize="1" noEditPoints="1" noAdjustHandles="1" noChangeArrowheads="1" noChangeShapeType="1" noTextEdit="1"/>
                  </p:cNvSpPr>
                  <p:nvPr/>
                </p:nvSpPr>
                <p:spPr bwMode="auto">
                  <a:xfrm>
                    <a:off x="4587594" y="2937240"/>
                    <a:ext cx="641007" cy="641007"/>
                  </a:xfrm>
                  <a:prstGeom prst="rect">
                    <a:avLst/>
                  </a:prstGeom>
                  <a:blipFill>
                    <a:blip r:embed="rId19"/>
                    <a:stretch>
                      <a:fillRect/>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D066D59E-0AE9-5D94-7401-BF3C2C878D49}"/>
                  </a:ext>
                </a:extLst>
              </p:cNvPr>
              <p:cNvCxnSpPr>
                <a:cxnSpLocks/>
                <a:stCxn id="56" idx="0"/>
                <a:endCxn id="38" idx="4"/>
              </p:cNvCxnSpPr>
              <p:nvPr/>
            </p:nvCxnSpPr>
            <p:spPr bwMode="auto">
              <a:xfrm flipV="1">
                <a:off x="3352327" y="3581781"/>
                <a:ext cx="65035" cy="9525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FD28001-06FC-11B3-38DB-A4A6FBE6CC85}"/>
                  </a:ext>
                </a:extLst>
              </p:cNvPr>
              <p:cNvCxnSpPr>
                <a:cxnSpLocks/>
              </p:cNvCxnSpPr>
              <p:nvPr/>
            </p:nvCxnSpPr>
            <p:spPr bwMode="auto">
              <a:xfrm>
                <a:off x="5228601" y="3257743"/>
                <a:ext cx="8461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CC1382-71A0-7BB5-71F1-6F1358F22DE8}"/>
                  </a:ext>
                </a:extLst>
              </p:cNvPr>
              <p:cNvSpPr txBox="1"/>
              <p:nvPr/>
            </p:nvSpPr>
            <p:spPr bwMode="auto">
              <a:xfrm>
                <a:off x="3581455" y="3631400"/>
                <a:ext cx="2606545" cy="760179"/>
              </a:xfrm>
              <a:prstGeom prst="rect">
                <a:avLst/>
              </a:prstGeom>
              <a:noFill/>
            </p:spPr>
            <p:txBody>
              <a:bodyPr wrap="square" rtlCol="0">
                <a:spAutoFit/>
              </a:bodyPr>
              <a:lstStyle/>
              <a:p>
                <a:pPr algn="ctr"/>
                <a:r>
                  <a:rPr lang="en-GB" sz="1600" b="1" dirty="0"/>
                  <a:t>a</a:t>
                </a:r>
                <a:r>
                  <a:rPr lang="en-DE" sz="1600" b="1" dirty="0"/>
                  <a:t>ctivation </a:t>
                </a:r>
                <a:endParaRPr lang="en-US" sz="1600" b="1" dirty="0"/>
              </a:p>
              <a:p>
                <a:pPr algn="ctr"/>
                <a:r>
                  <a:rPr lang="en-DE" sz="1600" b="1" dirty="0"/>
                  <a:t>function</a:t>
                </a:r>
              </a:p>
            </p:txBody>
          </p:sp>
          <p:sp>
            <p:nvSpPr>
              <p:cNvPr id="53" name="TextBox 52">
                <a:extLst>
                  <a:ext uri="{FF2B5EF4-FFF2-40B4-BE49-F238E27FC236}">
                    <a16:creationId xmlns:a16="http://schemas.microsoft.com/office/drawing/2014/main" id="{F2F6585E-E1EF-B4F6-1F64-36798BE20562}"/>
                  </a:ext>
                </a:extLst>
              </p:cNvPr>
              <p:cNvSpPr txBox="1"/>
              <p:nvPr/>
            </p:nvSpPr>
            <p:spPr bwMode="auto">
              <a:xfrm>
                <a:off x="6074797" y="3073677"/>
                <a:ext cx="1165143" cy="440104"/>
              </a:xfrm>
              <a:prstGeom prst="rect">
                <a:avLst/>
              </a:prstGeom>
              <a:noFill/>
            </p:spPr>
            <p:txBody>
              <a:bodyPr wrap="square" rtlCol="0">
                <a:spAutoFit/>
              </a:bodyPr>
              <a:lstStyle/>
              <a:p>
                <a:r>
                  <a:rPr lang="en-GB" sz="1600" dirty="0"/>
                  <a:t>output</a:t>
                </a:r>
                <a:endParaRPr lang="en-DE" sz="1600" dirty="0"/>
              </a:p>
            </p:txBody>
          </p:sp>
        </p:grpSp>
        <p:sp>
          <p:nvSpPr>
            <p:cNvPr id="56" name="Oval 55">
              <a:extLst>
                <a:ext uri="{FF2B5EF4-FFF2-40B4-BE49-F238E27FC236}">
                  <a16:creationId xmlns:a16="http://schemas.microsoft.com/office/drawing/2014/main" id="{58864CEB-8413-B931-6096-0CF4DE6F5BB5}"/>
                </a:ext>
              </a:extLst>
            </p:cNvPr>
            <p:cNvSpPr/>
            <p:nvPr/>
          </p:nvSpPr>
          <p:spPr bwMode="auto">
            <a:xfrm>
              <a:off x="7580632" y="3602209"/>
              <a:ext cx="829630" cy="498536"/>
            </a:xfrm>
            <a:prstGeom prst="ellipse">
              <a:avLst/>
            </a:prstGeom>
            <a:gradFill>
              <a:gsLst>
                <a:gs pos="6000">
                  <a:schemeClr val="accent6"/>
                </a:gs>
                <a:gs pos="9100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bias</a:t>
              </a:r>
              <a:endParaRPr lang="en-DE" sz="1400" dirty="0"/>
            </a:p>
          </p:txBody>
        </p:sp>
      </p:grpSp>
      <p:sp>
        <p:nvSpPr>
          <p:cNvPr id="58" name="Arc 57">
            <a:extLst>
              <a:ext uri="{FF2B5EF4-FFF2-40B4-BE49-F238E27FC236}">
                <a16:creationId xmlns:a16="http://schemas.microsoft.com/office/drawing/2014/main" id="{685AFDDA-C907-4152-8064-B5C9A07306F4}"/>
              </a:ext>
            </a:extLst>
          </p:cNvPr>
          <p:cNvSpPr/>
          <p:nvPr/>
        </p:nvSpPr>
        <p:spPr bwMode="auto">
          <a:xfrm rot="18319898">
            <a:off x="9000265" y="2026556"/>
            <a:ext cx="925824" cy="399417"/>
          </a:xfrm>
          <a:prstGeom prst="arc">
            <a:avLst>
              <a:gd name="adj1" fmla="val 11039105"/>
              <a:gd name="adj2" fmla="val 21028745"/>
            </a:avLst>
          </a:prstGeom>
          <a:noFill/>
          <a:ln w="38100" cap="rnd">
            <a:solidFill>
              <a:schemeClr val="accent6">
                <a:lumMod val="60000"/>
                <a:lumOff val="40000"/>
              </a:schemeClr>
            </a:soli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0" name="TextBox 59">
            <a:extLst>
              <a:ext uri="{FF2B5EF4-FFF2-40B4-BE49-F238E27FC236}">
                <a16:creationId xmlns:a16="http://schemas.microsoft.com/office/drawing/2014/main" id="{17C996A6-5866-F579-A5CF-D96541F8FBB7}"/>
              </a:ext>
            </a:extLst>
          </p:cNvPr>
          <p:cNvSpPr txBox="1"/>
          <p:nvPr/>
        </p:nvSpPr>
        <p:spPr>
          <a:xfrm>
            <a:off x="1201411" y="5718600"/>
            <a:ext cx="2999370" cy="40011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 </a:t>
            </a:r>
            <a:r>
              <a:rPr lang="en-US" sz="2000" b="1" dirty="0">
                <a:solidFill>
                  <a:schemeClr val="accent2"/>
                </a:solidFill>
              </a:rPr>
              <a:t>LINEAR DYNAMICS</a:t>
            </a:r>
            <a:endParaRPr lang="en-US" b="1" dirty="0">
              <a:solidFill>
                <a:schemeClr val="accent2"/>
              </a:solidFill>
            </a:endParaRPr>
          </a:p>
        </p:txBody>
      </p:sp>
    </p:spTree>
    <p:extLst>
      <p:ext uri="{BB962C8B-B14F-4D97-AF65-F5344CB8AC3E}">
        <p14:creationId xmlns:p14="http://schemas.microsoft.com/office/powerpoint/2010/main" val="15658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animBg="1"/>
      <p:bldP spid="5" grpId="0"/>
      <p:bldP spid="32" grpId="0"/>
      <p:bldP spid="58"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CF19-B57A-63F2-A096-D5F37CF1668A}"/>
              </a:ext>
            </a:extLst>
          </p:cNvPr>
          <p:cNvSpPr>
            <a:spLocks noGrp="1"/>
          </p:cNvSpPr>
          <p:nvPr>
            <p:ph type="title"/>
          </p:nvPr>
        </p:nvSpPr>
        <p:spPr/>
        <p:txBody>
          <a:bodyPr/>
          <a:lstStyle/>
          <a:p>
            <a:r>
              <a:rPr lang="en-DE" dirty="0"/>
              <a:t>Calculating the gradient with SPSA</a:t>
            </a:r>
            <a:endParaRPr lang="en-US" dirty="0"/>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296B907D-D59C-7F7B-E3F0-4B26A47FAB23}"/>
                  </a:ext>
                </a:extLst>
              </p:cNvPr>
              <p:cNvSpPr txBox="1">
                <a:spLocks/>
              </p:cNvSpPr>
              <p:nvPr/>
            </p:nvSpPr>
            <p:spPr>
              <a:xfrm>
                <a:off x="317941" y="1514477"/>
                <a:ext cx="11556122" cy="4662486"/>
              </a:xfrm>
              <a:prstGeom prst="rect">
                <a:avLst/>
              </a:prstGeom>
            </p:spPr>
            <p:txBody>
              <a:bodyPr>
                <a:normAutofit fontScale="77500" lnSpcReduction="200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t>Simultaneous Perturbation Stochastic Approximation (</a:t>
                </a:r>
                <a:r>
                  <a:rPr lang="en-GB" dirty="0">
                    <a:effectLst>
                      <a:outerShdw blurRad="38100" dist="38100" dir="2700000" algn="tl">
                        <a:srgbClr val="000000">
                          <a:alpha val="43137"/>
                        </a:srgbClr>
                      </a:outerShdw>
                    </a:effectLst>
                  </a:rPr>
                  <a:t>SPSA</a:t>
                </a:r>
                <a:r>
                  <a:rPr lang="en-GB" dirty="0"/>
                  <a:t>) is a noise-resistant stochastic gradient approximation, which requires only two measurements of the objective function, independent of the number of parameters </a:t>
                </a:r>
                <a14:m>
                  <m:oMath xmlns:m="http://schemas.openxmlformats.org/officeDocument/2006/math">
                    <m:r>
                      <a:rPr lang="en-GB" i="1" dirty="0" smtClean="0">
                        <a:latin typeface="Cambria Math" panose="02040503050406030204" pitchFamily="18" charset="0"/>
                      </a:rPr>
                      <m:t>𝑛</m:t>
                    </m:r>
                    <m:r>
                      <a:rPr lang="de-DE" dirty="0" smtClean="0">
                        <a:latin typeface="Cambria Math" panose="02040503050406030204" pitchFamily="18" charset="0"/>
                      </a:rPr>
                      <m:t> </m:t>
                    </m:r>
                  </m:oMath>
                </a14:m>
                <a:r>
                  <a:rPr lang="en-GB" dirty="0"/>
                  <a:t>(costs are constant!).</a:t>
                </a:r>
                <a:endParaRPr lang="en-DE" dirty="0"/>
              </a:p>
              <a:p>
                <a:pPr marL="0" indent="0">
                  <a:buFont typeface="Arial" panose="020B0604020202020204" pitchFamily="34" charset="0"/>
                  <a:buNone/>
                </a:pPr>
                <a:endParaRPr lang="en-US" i="1" dirty="0">
                  <a:latin typeface="Cambria Math" panose="02040503050406030204" pitchFamily="18" charset="0"/>
                  <a:ea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𝑓</m:t>
                      </m:r>
                      <m:r>
                        <a:rPr lang="de-DE" i="1" smtClean="0">
                          <a:latin typeface="Cambria Math" panose="02040503050406030204" pitchFamily="18" charset="0"/>
                          <a:ea typeface="Cambria Math" panose="02040503050406030204" pitchFamily="18" charset="0"/>
                        </a:rPr>
                        <m:t>=</m:t>
                      </m:r>
                      <m:f>
                        <m:fPr>
                          <m:ctrlPr>
                            <a:rPr lang="en-DE" i="1" smtClean="0">
                              <a:latin typeface="Cambria Math" panose="02040503050406030204" pitchFamily="18" charset="0"/>
                            </a:rPr>
                          </m:ctrlPr>
                        </m:fPr>
                        <m:num>
                          <m:r>
                            <a:rPr lang="de-DE" i="1" smtClean="0">
                              <a:latin typeface="Cambria Math" panose="02040503050406030204" pitchFamily="18" charset="0"/>
                            </a:rPr>
                            <m:t>𝛿</m:t>
                          </m:r>
                          <m:r>
                            <a:rPr lang="de-DE" i="1" smtClean="0">
                              <a:latin typeface="Cambria Math" panose="02040503050406030204" pitchFamily="18" charset="0"/>
                            </a:rPr>
                            <m:t>𝑓</m:t>
                          </m:r>
                        </m:num>
                        <m:den>
                          <m:r>
                            <a:rPr lang="de-DE" i="1" smtClean="0">
                              <a:latin typeface="Cambria Math" panose="02040503050406030204" pitchFamily="18" charset="0"/>
                            </a:rPr>
                            <m:t>𝛿</m:t>
                          </m:r>
                          <m:r>
                            <a:rPr lang="de-DE" b="1" i="1" smtClean="0">
                              <a:latin typeface="Cambria Math" panose="02040503050406030204" pitchFamily="18" charset="0"/>
                            </a:rPr>
                            <m:t>𝜽</m:t>
                          </m:r>
                        </m:den>
                      </m:f>
                      <m:r>
                        <a:rPr lang="de-DE" i="1" smtClean="0">
                          <a:latin typeface="Cambria Math" panose="02040503050406030204" pitchFamily="18" charset="0"/>
                        </a:rPr>
                        <m:t>=</m:t>
                      </m:r>
                      <m:f>
                        <m:fPr>
                          <m:ctrlPr>
                            <a:rPr lang="de-DE" i="1" smtClean="0">
                              <a:latin typeface="Cambria Math" panose="02040503050406030204" pitchFamily="18" charset="0"/>
                            </a:rPr>
                          </m:ctrlPr>
                        </m:fPr>
                        <m:num>
                          <m:r>
                            <a:rPr lang="de-DE" i="1" smtClean="0">
                              <a:latin typeface="Cambria Math" panose="02040503050406030204" pitchFamily="18" charset="0"/>
                            </a:rPr>
                            <m:t>𝑓</m:t>
                          </m:r>
                          <m:d>
                            <m:dPr>
                              <m:ctrlPr>
                                <a:rPr lang="de-DE" i="1" smtClean="0">
                                  <a:latin typeface="Cambria Math" panose="02040503050406030204" pitchFamily="18" charset="0"/>
                                </a:rPr>
                              </m:ctrlPr>
                            </m:dPr>
                            <m:e>
                              <m:r>
                                <a:rPr lang="de-DE" i="1" smtClean="0">
                                  <a:latin typeface="Cambria Math" panose="02040503050406030204" pitchFamily="18" charset="0"/>
                                </a:rPr>
                                <m:t>𝜃</m:t>
                              </m:r>
                              <m:r>
                                <a:rPr lang="de-DE" i="1" smtClean="0">
                                  <a:latin typeface="Cambria Math" panose="02040503050406030204" pitchFamily="18" charset="0"/>
                                </a:rPr>
                                <m:t>+</m:t>
                              </m:r>
                              <m:r>
                                <a:rPr lang="de-DE" i="1" smtClean="0">
                                  <a:latin typeface="Cambria Math" panose="02040503050406030204" pitchFamily="18" charset="0"/>
                                </a:rPr>
                                <m:t>𝑐</m:t>
                              </m:r>
                              <m:r>
                                <m:rPr>
                                  <m:sty m:val="p"/>
                                </m:rPr>
                                <a:rPr lang="de-DE" smtClean="0">
                                  <a:latin typeface="Cambria Math" panose="02040503050406030204" pitchFamily="18" charset="0"/>
                                </a:rPr>
                                <m:t>Δ</m:t>
                              </m:r>
                            </m:e>
                          </m:d>
                          <m:r>
                            <a:rPr lang="de-DE" i="1" smtClean="0">
                              <a:latin typeface="Cambria Math" panose="02040503050406030204" pitchFamily="18" charset="0"/>
                            </a:rPr>
                            <m:t>−</m:t>
                          </m:r>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𝜃</m:t>
                              </m:r>
                              <m:r>
                                <a:rPr lang="de-DE" i="1" smtClean="0">
                                  <a:latin typeface="Cambria Math" panose="02040503050406030204" pitchFamily="18" charset="0"/>
                                </a:rPr>
                                <m:t>−</m:t>
                              </m:r>
                              <m:r>
                                <a:rPr lang="de-DE" i="1">
                                  <a:latin typeface="Cambria Math" panose="02040503050406030204" pitchFamily="18" charset="0"/>
                                </a:rPr>
                                <m:t>𝑐</m:t>
                              </m:r>
                              <m:r>
                                <m:rPr>
                                  <m:sty m:val="p"/>
                                </m:rPr>
                                <a:rPr lang="de-DE">
                                  <a:latin typeface="Cambria Math" panose="02040503050406030204" pitchFamily="18" charset="0"/>
                                </a:rPr>
                                <m:t>Δ</m:t>
                              </m:r>
                            </m:e>
                          </m:d>
                        </m:num>
                        <m:den>
                          <m:r>
                            <a:rPr lang="de-DE" i="1" smtClean="0">
                              <a:latin typeface="Cambria Math" panose="02040503050406030204" pitchFamily="18" charset="0"/>
                            </a:rPr>
                            <m:t>2</m:t>
                          </m:r>
                          <m:r>
                            <a:rPr lang="de-DE" i="1" smtClean="0">
                              <a:latin typeface="Cambria Math" panose="02040503050406030204" pitchFamily="18" charset="0"/>
                            </a:rPr>
                            <m:t>𝑐</m:t>
                          </m:r>
                          <m:r>
                            <a:rPr lang="de-DE" i="1" smtClean="0">
                              <a:latin typeface="Cambria Math" panose="02040503050406030204" pitchFamily="18" charset="0"/>
                            </a:rPr>
                            <m:t> </m:t>
                          </m:r>
                          <m:sSub>
                            <m:sSubPr>
                              <m:ctrlPr>
                                <a:rPr lang="de-DE" i="1" smtClean="0">
                                  <a:latin typeface="Cambria Math" panose="02040503050406030204" pitchFamily="18" charset="0"/>
                                </a:rPr>
                              </m:ctrlPr>
                            </m:sSubPr>
                            <m:e>
                              <m:r>
                                <m:rPr>
                                  <m:sty m:val="p"/>
                                </m:rPr>
                                <a:rPr lang="de-DE" smtClean="0">
                                  <a:latin typeface="Cambria Math" panose="02040503050406030204" pitchFamily="18" charset="0"/>
                                </a:rPr>
                                <m:t>Δ</m:t>
                              </m:r>
                            </m:e>
                            <m:sub>
                              <m:r>
                                <a:rPr lang="de-DE" i="1" smtClean="0">
                                  <a:latin typeface="Cambria Math" panose="02040503050406030204" pitchFamily="18" charset="0"/>
                                </a:rPr>
                                <m:t>𝑖</m:t>
                              </m:r>
                            </m:sub>
                          </m:sSub>
                        </m:den>
                      </m:f>
                    </m:oMath>
                  </m:oMathPara>
                </a14:m>
                <a:endParaRPr lang="en-DE" dirty="0"/>
              </a:p>
              <a:p>
                <a:pPr marL="0" indent="0">
                  <a:buFont typeface="Arial" panose="020B0604020202020204" pitchFamily="34" charset="0"/>
                  <a:buNone/>
                </a:pPr>
                <a:endParaRPr lang="en-DE" sz="1700" dirty="0"/>
              </a:p>
              <a:p>
                <a:pPr marL="9525" indent="0">
                  <a:buFont typeface="Arial" panose="020B0604020202020204" pitchFamily="34" charset="0"/>
                  <a:buNone/>
                </a:pPr>
                <a:r>
                  <a:rPr lang="de-DE" sz="2200" dirty="0"/>
                  <a:t>                                                       </a:t>
                </a:r>
                <a14:m>
                  <m:oMath xmlns:m="http://schemas.openxmlformats.org/officeDocument/2006/math">
                    <m:r>
                      <m:rPr>
                        <m:sty m:val="p"/>
                      </m:rPr>
                      <a:rPr lang="de-DE" sz="2200" smtClean="0">
                        <a:latin typeface="Cambria Math" panose="02040503050406030204" pitchFamily="18" charset="0"/>
                      </a:rPr>
                      <m:t>Δ</m:t>
                    </m:r>
                    <m:r>
                      <a:rPr lang="de-DE" sz="2200" i="1" smtClean="0">
                        <a:latin typeface="Cambria Math" panose="02040503050406030204" pitchFamily="18" charset="0"/>
                      </a:rPr>
                      <m:t>=</m:t>
                    </m:r>
                    <m:d>
                      <m:dPr>
                        <m:ctrlPr>
                          <a:rPr lang="de-DE" sz="2200" i="1" smtClean="0">
                            <a:latin typeface="Cambria Math" panose="02040503050406030204" pitchFamily="18" charset="0"/>
                          </a:rPr>
                        </m:ctrlPr>
                      </m:dPr>
                      <m:e>
                        <m:sSub>
                          <m:sSubPr>
                            <m:ctrlPr>
                              <a:rPr lang="de-DE" sz="2200" i="1" smtClean="0">
                                <a:latin typeface="Cambria Math" panose="02040503050406030204" pitchFamily="18" charset="0"/>
                              </a:rPr>
                            </m:ctrlPr>
                          </m:sSubPr>
                          <m:e>
                            <m:r>
                              <m:rPr>
                                <m:sty m:val="p"/>
                              </m:rPr>
                              <a:rPr lang="de-DE" sz="2200" smtClean="0">
                                <a:latin typeface="Cambria Math" panose="02040503050406030204" pitchFamily="18" charset="0"/>
                              </a:rPr>
                              <m:t>Δ</m:t>
                            </m:r>
                          </m:e>
                          <m:sub>
                            <m:r>
                              <a:rPr lang="de-DE" sz="2200" smtClean="0">
                                <a:latin typeface="Cambria Math" panose="02040503050406030204" pitchFamily="18" charset="0"/>
                              </a:rPr>
                              <m:t>1</m:t>
                            </m:r>
                          </m:sub>
                        </m:sSub>
                        <m:r>
                          <a:rPr lang="de-DE" sz="2200" smtClean="0">
                            <a:latin typeface="Cambria Math" panose="02040503050406030204" pitchFamily="18" charset="0"/>
                          </a:rPr>
                          <m:t>, …, </m:t>
                        </m:r>
                        <m:sSub>
                          <m:sSubPr>
                            <m:ctrlPr>
                              <a:rPr lang="de-DE" sz="2200" i="1" smtClean="0">
                                <a:latin typeface="Cambria Math" panose="02040503050406030204" pitchFamily="18" charset="0"/>
                              </a:rPr>
                            </m:ctrlPr>
                          </m:sSubPr>
                          <m:e>
                            <m:r>
                              <m:rPr>
                                <m:sty m:val="p"/>
                              </m:rPr>
                              <a:rPr lang="de-DE" sz="2200" smtClean="0">
                                <a:latin typeface="Cambria Math" panose="02040503050406030204" pitchFamily="18" charset="0"/>
                              </a:rPr>
                              <m:t>Δ</m:t>
                            </m:r>
                          </m:e>
                          <m:sub>
                            <m:r>
                              <a:rPr lang="de-DE" sz="2200" i="1" smtClean="0">
                                <a:latin typeface="Cambria Math" panose="02040503050406030204" pitchFamily="18" charset="0"/>
                              </a:rPr>
                              <m:t>𝑛</m:t>
                            </m:r>
                          </m:sub>
                        </m:sSub>
                      </m:e>
                    </m:d>
                  </m:oMath>
                </a14:m>
                <a:r>
                  <a:rPr lang="en-DE" sz="2200" dirty="0"/>
                  <a:t> with </a:t>
                </a:r>
                <a14:m>
                  <m:oMath xmlns:m="http://schemas.openxmlformats.org/officeDocument/2006/math">
                    <m:sSub>
                      <m:sSubPr>
                        <m:ctrlPr>
                          <a:rPr lang="de-DE" sz="2200" i="1" smtClean="0">
                            <a:latin typeface="Cambria Math" panose="02040503050406030204" pitchFamily="18" charset="0"/>
                          </a:rPr>
                        </m:ctrlPr>
                      </m:sSubPr>
                      <m:e>
                        <m:r>
                          <m:rPr>
                            <m:sty m:val="p"/>
                          </m:rPr>
                          <a:rPr lang="de-DE" sz="2200" smtClean="0">
                            <a:latin typeface="Cambria Math" panose="02040503050406030204" pitchFamily="18" charset="0"/>
                          </a:rPr>
                          <m:t>Δ</m:t>
                        </m:r>
                      </m:e>
                      <m:sub>
                        <m:r>
                          <a:rPr lang="de-DE" sz="2200" i="1" smtClean="0">
                            <a:latin typeface="Cambria Math" panose="02040503050406030204" pitchFamily="18" charset="0"/>
                          </a:rPr>
                          <m:t>𝑖</m:t>
                        </m:r>
                      </m:sub>
                    </m:sSub>
                    <m:r>
                      <a:rPr lang="de-DE" sz="2200" i="1" smtClean="0">
                        <a:latin typeface="Cambria Math" panose="02040503050406030204" pitchFamily="18" charset="0"/>
                      </a:rPr>
                      <m:t>=±1</m:t>
                    </m:r>
                  </m:oMath>
                </a14:m>
                <a:r>
                  <a:rPr lang="en-DE" sz="2200" dirty="0"/>
                  <a:t> with a 50%/50% chance</a:t>
                </a:r>
              </a:p>
              <a:p>
                <a:pPr marL="0" indent="0">
                  <a:buFont typeface="Arial" panose="020B0604020202020204" pitchFamily="34" charset="0"/>
                  <a:buNone/>
                </a:pPr>
                <a:r>
                  <a:rPr lang="en-DE" sz="2200" dirty="0"/>
                  <a:t>                              </a:t>
                </a:r>
                <a:r>
                  <a:rPr lang="en-US" sz="2200" dirty="0"/>
                  <a:t>                </a:t>
                </a:r>
                <a:r>
                  <a:rPr lang="en-DE" sz="2200" dirty="0"/>
                  <a:t>    </a:t>
                </a:r>
                <a:r>
                  <a:rPr lang="en-US" sz="2200" dirty="0"/>
                  <a:t>         </a:t>
                </a:r>
                <a14:m>
                  <m:oMath xmlns:m="http://schemas.openxmlformats.org/officeDocument/2006/math">
                    <m:r>
                      <a:rPr lang="en-DE" sz="2200" i="1" dirty="0" smtClean="0">
                        <a:latin typeface="Cambria Math" panose="02040503050406030204" pitchFamily="18" charset="0"/>
                      </a:rPr>
                      <m:t>𝑐</m:t>
                    </m:r>
                  </m:oMath>
                </a14:m>
                <a:r>
                  <a:rPr lang="en-DE" sz="2200" dirty="0"/>
                  <a:t> is a step parameter depending on the iteration</a:t>
                </a:r>
              </a:p>
              <a:p>
                <a:pPr marL="0" indent="0">
                  <a:buFont typeface="Arial" panose="020B0604020202020204" pitchFamily="34" charset="0"/>
                  <a:buNone/>
                </a:pPr>
                <a:endParaRPr lang="en-DE" dirty="0"/>
              </a:p>
              <a:p>
                <a:r>
                  <a:rPr lang="en-DE" dirty="0"/>
                  <a:t>Good thing is: Engines do this for us (Pennylane, JAX, TensorFlow Quantum)</a:t>
                </a:r>
              </a:p>
              <a:p>
                <a:pPr>
                  <a:lnSpc>
                    <a:spcPct val="120000"/>
                  </a:lnSpc>
                </a:pPr>
                <a:r>
                  <a:rPr lang="en-DE" dirty="0"/>
                  <a:t>(Note: Other optimizers like COBYLA exist with different (dis-)advantages (e.g. COBYLA only requires one circuit evaluation per iteration instead of two)</a:t>
                </a:r>
              </a:p>
            </p:txBody>
          </p:sp>
        </mc:Choice>
        <mc:Fallback xmlns="">
          <p:sp>
            <p:nvSpPr>
              <p:cNvPr id="5" name="Content Placeholder 1">
                <a:extLst>
                  <a:ext uri="{FF2B5EF4-FFF2-40B4-BE49-F238E27FC236}">
                    <a16:creationId xmlns:a16="http://schemas.microsoft.com/office/drawing/2014/main" id="{296B907D-D59C-7F7B-E3F0-4B26A47FAB23}"/>
                  </a:ext>
                </a:extLst>
              </p:cNvPr>
              <p:cNvSpPr txBox="1">
                <a:spLocks noRot="1" noChangeAspect="1" noMove="1" noResize="1" noEditPoints="1" noAdjustHandles="1" noChangeArrowheads="1" noChangeShapeType="1" noTextEdit="1"/>
              </p:cNvSpPr>
              <p:nvPr/>
            </p:nvSpPr>
            <p:spPr>
              <a:xfrm>
                <a:off x="317941" y="1514477"/>
                <a:ext cx="11556122" cy="4662486"/>
              </a:xfrm>
              <a:prstGeom prst="rect">
                <a:avLst/>
              </a:prstGeom>
              <a:blipFill>
                <a:blip r:embed="rId2"/>
                <a:stretch>
                  <a:fillRect l="-580" t="-784" r="-949"/>
                </a:stretch>
              </a:blipFill>
            </p:spPr>
            <p:txBody>
              <a:bodyPr/>
              <a:lstStyle/>
              <a:p>
                <a:r>
                  <a:rPr lang="en-US">
                    <a:noFill/>
                  </a:rPr>
                  <a:t> </a:t>
                </a:r>
              </a:p>
            </p:txBody>
          </p:sp>
        </mc:Fallback>
      </mc:AlternateContent>
    </p:spTree>
    <p:extLst>
      <p:ext uri="{BB962C8B-B14F-4D97-AF65-F5344CB8AC3E}">
        <p14:creationId xmlns:p14="http://schemas.microsoft.com/office/powerpoint/2010/main" val="278954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7C8B-8351-6545-C985-877DAA8699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CC1F63-56DC-37FE-A94D-A5DFEAD9B2BC}"/>
              </a:ext>
            </a:extLst>
          </p:cNvPr>
          <p:cNvSpPr>
            <a:spLocks noGrp="1"/>
          </p:cNvSpPr>
          <p:nvPr>
            <p:ph type="ctrTitle"/>
          </p:nvPr>
        </p:nvSpPr>
        <p:spPr>
          <a:xfrm>
            <a:off x="922686" y="1363662"/>
            <a:ext cx="10492931" cy="4130675"/>
          </a:xfrm>
        </p:spPr>
        <p:txBody>
          <a:bodyPr>
            <a:normAutofit/>
          </a:bodyPr>
          <a:lstStyle/>
          <a:p>
            <a:r>
              <a:rPr lang="en-US" dirty="0"/>
              <a:t>4. Application: </a:t>
            </a:r>
            <a:br>
              <a:rPr lang="en-US" dirty="0"/>
            </a:br>
            <a:r>
              <a:rPr lang="en-US" dirty="0"/>
              <a:t>a classification task</a:t>
            </a:r>
            <a:endParaRPr lang="en-FI" dirty="0"/>
          </a:p>
        </p:txBody>
      </p:sp>
    </p:spTree>
    <p:extLst>
      <p:ext uri="{BB962C8B-B14F-4D97-AF65-F5344CB8AC3E}">
        <p14:creationId xmlns:p14="http://schemas.microsoft.com/office/powerpoint/2010/main" val="3636145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ACAA-F1FB-AAD1-8DCB-283E6225F0EA}"/>
              </a:ext>
            </a:extLst>
          </p:cNvPr>
          <p:cNvSpPr>
            <a:spLocks noGrp="1"/>
          </p:cNvSpPr>
          <p:nvPr>
            <p:ph type="title"/>
          </p:nvPr>
        </p:nvSpPr>
        <p:spPr/>
        <p:txBody>
          <a:bodyPr/>
          <a:lstStyle/>
          <a:p>
            <a:r>
              <a:rPr lang="en-US" dirty="0"/>
              <a:t>Classification problems</a:t>
            </a:r>
          </a:p>
        </p:txBody>
      </p:sp>
      <p:sp>
        <p:nvSpPr>
          <p:cNvPr id="3" name="TextBox 2">
            <a:extLst>
              <a:ext uri="{FF2B5EF4-FFF2-40B4-BE49-F238E27FC236}">
                <a16:creationId xmlns:a16="http://schemas.microsoft.com/office/drawing/2014/main" id="{3449927A-EEB5-8A0A-A8F8-96D72F3E9B9A}"/>
              </a:ext>
            </a:extLst>
          </p:cNvPr>
          <p:cNvSpPr txBox="1"/>
          <p:nvPr/>
        </p:nvSpPr>
        <p:spPr>
          <a:xfrm>
            <a:off x="189780" y="1345720"/>
            <a:ext cx="11618341" cy="2246769"/>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Classification tasks are one of the most common problems tackled with machine learning methods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The approach can be supervised or unsupervised (e.g., anomaly detection), and the problem can be binary or multi-class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b="1" dirty="0"/>
              <a:t>Applications explored in the literature range from high-energy physics problems, to medical ones (breast cancer) or finance related ones, like fraud detection</a:t>
            </a:r>
          </a:p>
        </p:txBody>
      </p:sp>
      <p:pic>
        <p:nvPicPr>
          <p:cNvPr id="5" name="Picture 4">
            <a:extLst>
              <a:ext uri="{FF2B5EF4-FFF2-40B4-BE49-F238E27FC236}">
                <a16:creationId xmlns:a16="http://schemas.microsoft.com/office/drawing/2014/main" id="{7E18AE69-F20E-F4A3-C7A0-5FEF9823597A}"/>
              </a:ext>
            </a:extLst>
          </p:cNvPr>
          <p:cNvPicPr>
            <a:picLocks noChangeAspect="1"/>
          </p:cNvPicPr>
          <p:nvPr/>
        </p:nvPicPr>
        <p:blipFill>
          <a:blip r:embed="rId2"/>
          <a:srcRect l="7563" t="3062" r="3060" b="3423"/>
          <a:stretch>
            <a:fillRect/>
          </a:stretch>
        </p:blipFill>
        <p:spPr>
          <a:xfrm>
            <a:off x="7358332" y="3744409"/>
            <a:ext cx="2803585" cy="2751282"/>
          </a:xfrm>
          <a:prstGeom prst="rect">
            <a:avLst/>
          </a:prstGeom>
          <a:ln>
            <a:solidFill>
              <a:schemeClr val="tx1"/>
            </a:solidFill>
          </a:ln>
        </p:spPr>
      </p:pic>
      <p:sp>
        <p:nvSpPr>
          <p:cNvPr id="7" name="TextBox 6">
            <a:extLst>
              <a:ext uri="{FF2B5EF4-FFF2-40B4-BE49-F238E27FC236}">
                <a16:creationId xmlns:a16="http://schemas.microsoft.com/office/drawing/2014/main" id="{34831D16-6C94-8BE1-35A9-1D2FEF3B8330}"/>
              </a:ext>
            </a:extLst>
          </p:cNvPr>
          <p:cNvSpPr txBox="1"/>
          <p:nvPr/>
        </p:nvSpPr>
        <p:spPr>
          <a:xfrm>
            <a:off x="925182" y="4098457"/>
            <a:ext cx="6094562" cy="1200329"/>
          </a:xfrm>
          <a:prstGeom prst="rect">
            <a:avLst/>
          </a:prstGeom>
          <a:noFill/>
        </p:spPr>
        <p:txBody>
          <a:bodyPr wrap="square">
            <a:spAutoFit/>
          </a:bodyPr>
          <a:lstStyle/>
          <a:p>
            <a:r>
              <a:rPr lang="en-US" u="sng" dirty="0">
                <a:effectLst>
                  <a:outerShdw blurRad="38100" dist="38100" dir="2700000" algn="tl">
                    <a:srgbClr val="000000">
                      <a:alpha val="43137"/>
                    </a:srgbClr>
                  </a:outerShdw>
                </a:effectLst>
              </a:rPr>
              <a:t>Example:</a:t>
            </a:r>
            <a:r>
              <a:rPr lang="en-US" dirty="0"/>
              <a:t> Supervised binary classification for two dimensional inputs. Given the red circle and blue triangle data points belonging to two different classes, guess the class of the new input (pink square).</a:t>
            </a:r>
          </a:p>
        </p:txBody>
      </p:sp>
      <p:sp>
        <p:nvSpPr>
          <p:cNvPr id="9" name="TextBox 8">
            <a:extLst>
              <a:ext uri="{FF2B5EF4-FFF2-40B4-BE49-F238E27FC236}">
                <a16:creationId xmlns:a16="http://schemas.microsoft.com/office/drawing/2014/main" id="{0599D36A-A9C2-20F4-7498-900588375F98}"/>
              </a:ext>
            </a:extLst>
          </p:cNvPr>
          <p:cNvSpPr txBox="1"/>
          <p:nvPr/>
        </p:nvSpPr>
        <p:spPr>
          <a:xfrm>
            <a:off x="2799991" y="5341140"/>
            <a:ext cx="4109768" cy="307777"/>
          </a:xfrm>
          <a:prstGeom prst="rect">
            <a:avLst/>
          </a:prstGeom>
          <a:noFill/>
        </p:spPr>
        <p:txBody>
          <a:bodyPr wrap="square">
            <a:spAutoFit/>
          </a:bodyPr>
          <a:lstStyle/>
          <a:p>
            <a:pPr algn="ctr"/>
            <a:r>
              <a:rPr lang="en-US" sz="1400" b="0" i="1" dirty="0">
                <a:solidFill>
                  <a:srgbClr val="000000"/>
                </a:solidFill>
                <a:effectLst/>
              </a:rPr>
              <a:t>Schuld </a:t>
            </a:r>
            <a:r>
              <a:rPr lang="en-US" sz="1400" i="1" dirty="0">
                <a:solidFill>
                  <a:srgbClr val="000000"/>
                </a:solidFill>
              </a:rPr>
              <a:t>et al., </a:t>
            </a:r>
            <a:r>
              <a:rPr lang="en-US" sz="1400" b="0" i="1" dirty="0">
                <a:solidFill>
                  <a:srgbClr val="000000"/>
                </a:solidFill>
                <a:effectLst/>
              </a:rPr>
              <a:t>Phys. Rev. A </a:t>
            </a:r>
            <a:r>
              <a:rPr lang="en-US" sz="1400" b="1" i="1" dirty="0">
                <a:solidFill>
                  <a:srgbClr val="000000"/>
                </a:solidFill>
                <a:effectLst/>
              </a:rPr>
              <a:t>101</a:t>
            </a:r>
            <a:r>
              <a:rPr lang="en-US" sz="1400" b="0" i="1" dirty="0">
                <a:solidFill>
                  <a:srgbClr val="000000"/>
                </a:solidFill>
                <a:effectLst/>
              </a:rPr>
              <a:t>, 032308 </a:t>
            </a:r>
            <a:r>
              <a:rPr lang="en-US" sz="1400" i="1" dirty="0">
                <a:solidFill>
                  <a:srgbClr val="000000"/>
                </a:solidFill>
                <a:effectLst/>
              </a:rPr>
              <a:t>(2020)</a:t>
            </a:r>
            <a:endParaRPr lang="en-US" sz="1400" i="1" dirty="0"/>
          </a:p>
        </p:txBody>
      </p:sp>
      <p:sp>
        <p:nvSpPr>
          <p:cNvPr id="10" name="Rectangle 9">
            <a:extLst>
              <a:ext uri="{FF2B5EF4-FFF2-40B4-BE49-F238E27FC236}">
                <a16:creationId xmlns:a16="http://schemas.microsoft.com/office/drawing/2014/main" id="{67A78624-C3D7-5130-37B3-B75850106A0E}"/>
              </a:ext>
            </a:extLst>
          </p:cNvPr>
          <p:cNvSpPr/>
          <p:nvPr/>
        </p:nvSpPr>
        <p:spPr>
          <a:xfrm>
            <a:off x="2039081" y="5849360"/>
            <a:ext cx="3866764" cy="646331"/>
          </a:xfrm>
          <a:prstGeom prst="rect">
            <a:avLst/>
          </a:prstGeom>
          <a:noFill/>
          <a:ln w="28575">
            <a:solidFill>
              <a:srgbClr val="E88250"/>
            </a:solidFill>
          </a:ln>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Now it’s your turn!</a:t>
            </a:r>
          </a:p>
        </p:txBody>
      </p:sp>
    </p:spTree>
    <p:extLst>
      <p:ext uri="{BB962C8B-B14F-4D97-AF65-F5344CB8AC3E}">
        <p14:creationId xmlns:p14="http://schemas.microsoft.com/office/powerpoint/2010/main" val="42935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2C7E-F0CF-9580-C289-6622B23FA2BB}"/>
              </a:ext>
            </a:extLst>
          </p:cNvPr>
          <p:cNvSpPr>
            <a:spLocks noGrp="1"/>
          </p:cNvSpPr>
          <p:nvPr>
            <p:ph type="title"/>
          </p:nvPr>
        </p:nvSpPr>
        <p:spPr/>
        <p:txBody>
          <a:bodyPr/>
          <a:lstStyle/>
          <a:p>
            <a:r>
              <a:rPr lang="en-US" dirty="0"/>
              <a:t>Hands-on exercises</a:t>
            </a:r>
          </a:p>
        </p:txBody>
      </p:sp>
      <p:sp>
        <p:nvSpPr>
          <p:cNvPr id="3" name="Content Placeholder 1">
            <a:extLst>
              <a:ext uri="{FF2B5EF4-FFF2-40B4-BE49-F238E27FC236}">
                <a16:creationId xmlns:a16="http://schemas.microsoft.com/office/drawing/2014/main" id="{716D67A9-04A9-604D-5BF7-A0BD67410E49}"/>
              </a:ext>
            </a:extLst>
          </p:cNvPr>
          <p:cNvSpPr txBox="1">
            <a:spLocks/>
          </p:cNvSpPr>
          <p:nvPr/>
        </p:nvSpPr>
        <p:spPr>
          <a:xfrm>
            <a:off x="635877" y="1496189"/>
            <a:ext cx="11031867" cy="4662486"/>
          </a:xfrm>
          <a:prstGeom prst="rect">
            <a:avLst/>
          </a:prstGeom>
        </p:spPr>
        <p:txBody>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u="sng" dirty="0"/>
              <a:t>STEP 1</a:t>
            </a:r>
            <a:r>
              <a:rPr lang="en-GB" dirty="0"/>
              <a:t>: Toy dataset </a:t>
            </a:r>
            <a:r>
              <a:rPr lang="en-GB" dirty="0">
                <a:hlinkClick r:id="rId2"/>
              </a:rPr>
              <a:t>https://bit.ly/iqm-4</a:t>
            </a:r>
            <a:endParaRPr lang="en-GB" dirty="0"/>
          </a:p>
          <a:p>
            <a:pPr lvl="1"/>
            <a:r>
              <a:rPr lang="en-GB" dirty="0">
                <a:solidFill>
                  <a:sysClr val="windowText" lastClr="000000"/>
                </a:solidFill>
              </a:rPr>
              <a:t>Goal</a:t>
            </a:r>
            <a:r>
              <a:rPr lang="en-GB" b="1" dirty="0">
                <a:solidFill>
                  <a:sysClr val="windowText" lastClr="000000"/>
                </a:solidFill>
              </a:rPr>
              <a:t>: </a:t>
            </a:r>
            <a:r>
              <a:rPr lang="en-GB" b="1" dirty="0">
                <a:gradFill>
                  <a:gsLst>
                    <a:gs pos="8000">
                      <a:schemeClr val="accent6"/>
                    </a:gs>
                    <a:gs pos="86000">
                      <a:schemeClr val="accent5"/>
                    </a:gs>
                  </a:gsLst>
                  <a:lin ang="2880000" scaled="0"/>
                </a:gradFill>
              </a:rPr>
              <a:t>UNDERSTAND</a:t>
            </a:r>
          </a:p>
          <a:p>
            <a:pPr lvl="1"/>
            <a:r>
              <a:rPr lang="en-GB" dirty="0"/>
              <a:t>Execute the notebook</a:t>
            </a:r>
          </a:p>
          <a:p>
            <a:pPr lvl="1"/>
            <a:r>
              <a:rPr lang="en-GB" dirty="0"/>
              <a:t>Interpret the results</a:t>
            </a:r>
          </a:p>
          <a:p>
            <a:pPr marL="457207" lvl="1" indent="0">
              <a:buNone/>
            </a:pPr>
            <a:endParaRPr lang="en-GB" dirty="0"/>
          </a:p>
          <a:p>
            <a:r>
              <a:rPr lang="en-GB" b="1" u="sng" dirty="0"/>
              <a:t>STEP 2</a:t>
            </a:r>
            <a:r>
              <a:rPr lang="en-GB" dirty="0"/>
              <a:t>: Iris dataset </a:t>
            </a:r>
            <a:r>
              <a:rPr lang="en-GB" dirty="0">
                <a:hlinkClick r:id="rId3"/>
              </a:rPr>
              <a:t>https://bit.ly/iqm-5</a:t>
            </a:r>
            <a:endParaRPr lang="en-GB" dirty="0"/>
          </a:p>
          <a:p>
            <a:pPr lvl="1"/>
            <a:r>
              <a:rPr lang="en-GB" dirty="0">
                <a:solidFill>
                  <a:sysClr val="windowText" lastClr="000000"/>
                </a:solidFill>
              </a:rPr>
              <a:t>Goal</a:t>
            </a:r>
            <a:r>
              <a:rPr lang="en-GB" b="1" dirty="0">
                <a:solidFill>
                  <a:sysClr val="windowText" lastClr="000000"/>
                </a:solidFill>
              </a:rPr>
              <a:t>: </a:t>
            </a:r>
            <a:r>
              <a:rPr lang="en-GB" b="1" dirty="0">
                <a:gradFill>
                  <a:gsLst>
                    <a:gs pos="8000">
                      <a:schemeClr val="accent6"/>
                    </a:gs>
                    <a:gs pos="86000">
                      <a:schemeClr val="accent5"/>
                    </a:gs>
                  </a:gsLst>
                  <a:lin ang="2880000" scaled="0"/>
                </a:gradFill>
              </a:rPr>
              <a:t>IMPROVE</a:t>
            </a:r>
            <a:endParaRPr lang="en-GB" dirty="0"/>
          </a:p>
          <a:p>
            <a:pPr lvl="1"/>
            <a:r>
              <a:rPr lang="en-GB" dirty="0"/>
              <a:t>Actively change the encoding, the ansatz etc.</a:t>
            </a:r>
          </a:p>
          <a:p>
            <a:pPr lvl="1"/>
            <a:r>
              <a:rPr lang="en-GB" dirty="0"/>
              <a:t>Try to improve the performance of the model</a:t>
            </a:r>
          </a:p>
          <a:p>
            <a:pPr lvl="1"/>
            <a:r>
              <a:rPr lang="en-GB" dirty="0">
                <a:effectLst>
                  <a:outerShdw blurRad="38100" dist="38100" dir="2700000" algn="tl">
                    <a:srgbClr val="000000">
                      <a:alpha val="43137"/>
                    </a:srgbClr>
                  </a:outerShdw>
                </a:effectLst>
              </a:rPr>
              <a:t>Tip</a:t>
            </a:r>
            <a:r>
              <a:rPr lang="en-GB" dirty="0"/>
              <a:t>: Look at which rotations are used in the ansatz: do you recall what  </a:t>
            </a:r>
            <a:r>
              <a:rPr lang="en-GB" dirty="0">
                <a:hlinkClick r:id="rId4"/>
              </a:rPr>
              <a:t>expressibility</a:t>
            </a:r>
            <a:r>
              <a:rPr lang="en-GB" dirty="0"/>
              <a:t> is?</a:t>
            </a:r>
          </a:p>
          <a:p>
            <a:endParaRPr lang="en-DE" dirty="0"/>
          </a:p>
        </p:txBody>
      </p:sp>
    </p:spTree>
    <p:extLst>
      <p:ext uri="{BB962C8B-B14F-4D97-AF65-F5344CB8AC3E}">
        <p14:creationId xmlns:p14="http://schemas.microsoft.com/office/powerpoint/2010/main" val="2472777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E2BC-EE04-8C2E-7D46-101A5A0857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9B0E09-0AC3-1D0D-460A-8F76A68BC360}"/>
              </a:ext>
            </a:extLst>
          </p:cNvPr>
          <p:cNvSpPr>
            <a:spLocks noGrp="1"/>
          </p:cNvSpPr>
          <p:nvPr>
            <p:ph type="ctrTitle"/>
          </p:nvPr>
        </p:nvSpPr>
        <p:spPr>
          <a:xfrm>
            <a:off x="922686" y="1363662"/>
            <a:ext cx="10492931" cy="4130675"/>
          </a:xfrm>
        </p:spPr>
        <p:txBody>
          <a:bodyPr>
            <a:normAutofit/>
          </a:bodyPr>
          <a:lstStyle/>
          <a:p>
            <a:r>
              <a:rPr lang="en-US" dirty="0"/>
              <a:t>5. What’s next?</a:t>
            </a:r>
            <a:endParaRPr lang="en-FI" dirty="0"/>
          </a:p>
        </p:txBody>
      </p:sp>
    </p:spTree>
    <p:extLst>
      <p:ext uri="{BB962C8B-B14F-4D97-AF65-F5344CB8AC3E}">
        <p14:creationId xmlns:p14="http://schemas.microsoft.com/office/powerpoint/2010/main" val="980038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A1A7-68FB-A1F1-13E4-E8AEFC56173E}"/>
              </a:ext>
            </a:extLst>
          </p:cNvPr>
          <p:cNvSpPr>
            <a:spLocks noGrp="1"/>
          </p:cNvSpPr>
          <p:nvPr>
            <p:ph type="title"/>
          </p:nvPr>
        </p:nvSpPr>
        <p:spPr/>
        <p:txBody>
          <a:bodyPr/>
          <a:lstStyle/>
          <a:p>
            <a:r>
              <a:rPr lang="en-US" dirty="0"/>
              <a:t>Promising applications: generative QML</a:t>
            </a:r>
          </a:p>
        </p:txBody>
      </p:sp>
      <p:sp>
        <p:nvSpPr>
          <p:cNvPr id="47" name="Oval 46">
            <a:extLst>
              <a:ext uri="{FF2B5EF4-FFF2-40B4-BE49-F238E27FC236}">
                <a16:creationId xmlns:a16="http://schemas.microsoft.com/office/drawing/2014/main" id="{0CFB2CD4-E6F0-5CE2-7EB6-B651A64683D7}"/>
              </a:ext>
            </a:extLst>
          </p:cNvPr>
          <p:cNvSpPr/>
          <p:nvPr/>
        </p:nvSpPr>
        <p:spPr>
          <a:xfrm>
            <a:off x="369694" y="1526862"/>
            <a:ext cx="2787571" cy="233517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48" name="Freeform: Shape 47">
            <a:extLst>
              <a:ext uri="{FF2B5EF4-FFF2-40B4-BE49-F238E27FC236}">
                <a16:creationId xmlns:a16="http://schemas.microsoft.com/office/drawing/2014/main" id="{96B6E75A-A360-D896-6C7D-36772B9929E7}"/>
              </a:ext>
            </a:extLst>
          </p:cNvPr>
          <p:cNvSpPr/>
          <p:nvPr/>
        </p:nvSpPr>
        <p:spPr>
          <a:xfrm>
            <a:off x="1343653" y="1658073"/>
            <a:ext cx="1688529" cy="2070339"/>
          </a:xfrm>
          <a:custGeom>
            <a:avLst/>
            <a:gdLst>
              <a:gd name="connsiteX0" fmla="*/ 495314 w 1688529"/>
              <a:gd name="connsiteY0" fmla="*/ 474453 h 2070339"/>
              <a:gd name="connsiteX1" fmla="*/ 495314 w 1688529"/>
              <a:gd name="connsiteY1" fmla="*/ 474453 h 2070339"/>
              <a:gd name="connsiteX2" fmla="*/ 374544 w 1688529"/>
              <a:gd name="connsiteY2" fmla="*/ 215660 h 2070339"/>
              <a:gd name="connsiteX3" fmla="*/ 357291 w 1688529"/>
              <a:gd name="connsiteY3" fmla="*/ 181154 h 2070339"/>
              <a:gd name="connsiteX4" fmla="*/ 322786 w 1688529"/>
              <a:gd name="connsiteY4" fmla="*/ 120770 h 2070339"/>
              <a:gd name="connsiteX5" fmla="*/ 305533 w 1688529"/>
              <a:gd name="connsiteY5" fmla="*/ 86264 h 2070339"/>
              <a:gd name="connsiteX6" fmla="*/ 271027 w 1688529"/>
              <a:gd name="connsiteY6" fmla="*/ 60385 h 2070339"/>
              <a:gd name="connsiteX7" fmla="*/ 210642 w 1688529"/>
              <a:gd name="connsiteY7" fmla="*/ 8626 h 2070339"/>
              <a:gd name="connsiteX8" fmla="*/ 133005 w 1688529"/>
              <a:gd name="connsiteY8" fmla="*/ 0 h 2070339"/>
              <a:gd name="connsiteX9" fmla="*/ 72620 w 1688529"/>
              <a:gd name="connsiteY9" fmla="*/ 8626 h 2070339"/>
              <a:gd name="connsiteX10" fmla="*/ 55367 w 1688529"/>
              <a:gd name="connsiteY10" fmla="*/ 34505 h 2070339"/>
              <a:gd name="connsiteX11" fmla="*/ 12235 w 1688529"/>
              <a:gd name="connsiteY11" fmla="*/ 94890 h 2070339"/>
              <a:gd name="connsiteX12" fmla="*/ 29488 w 1688529"/>
              <a:gd name="connsiteY12" fmla="*/ 301924 h 2070339"/>
              <a:gd name="connsiteX13" fmla="*/ 63993 w 1688529"/>
              <a:gd name="connsiteY13" fmla="*/ 345056 h 2070339"/>
              <a:gd name="connsiteX14" fmla="*/ 89872 w 1688529"/>
              <a:gd name="connsiteY14" fmla="*/ 388188 h 2070339"/>
              <a:gd name="connsiteX15" fmla="*/ 184763 w 1688529"/>
              <a:gd name="connsiteY15" fmla="*/ 500332 h 2070339"/>
              <a:gd name="connsiteX16" fmla="*/ 245148 w 1688529"/>
              <a:gd name="connsiteY16" fmla="*/ 577970 h 2070339"/>
              <a:gd name="connsiteX17" fmla="*/ 288280 w 1688529"/>
              <a:gd name="connsiteY17" fmla="*/ 638354 h 2070339"/>
              <a:gd name="connsiteX18" fmla="*/ 314159 w 1688529"/>
              <a:gd name="connsiteY18" fmla="*/ 664234 h 2070339"/>
              <a:gd name="connsiteX19" fmla="*/ 340039 w 1688529"/>
              <a:gd name="connsiteY19" fmla="*/ 707366 h 2070339"/>
              <a:gd name="connsiteX20" fmla="*/ 383171 w 1688529"/>
              <a:gd name="connsiteY20" fmla="*/ 836762 h 2070339"/>
              <a:gd name="connsiteX21" fmla="*/ 391797 w 1688529"/>
              <a:gd name="connsiteY21" fmla="*/ 914400 h 2070339"/>
              <a:gd name="connsiteX22" fmla="*/ 374544 w 1688529"/>
              <a:gd name="connsiteY22" fmla="*/ 1052422 h 2070339"/>
              <a:gd name="connsiteX23" fmla="*/ 357291 w 1688529"/>
              <a:gd name="connsiteY23" fmla="*/ 1095554 h 2070339"/>
              <a:gd name="connsiteX24" fmla="*/ 340039 w 1688529"/>
              <a:gd name="connsiteY24" fmla="*/ 1190445 h 2070339"/>
              <a:gd name="connsiteX25" fmla="*/ 348665 w 1688529"/>
              <a:gd name="connsiteY25" fmla="*/ 1388853 h 2070339"/>
              <a:gd name="connsiteX26" fmla="*/ 391797 w 1688529"/>
              <a:gd name="connsiteY26" fmla="*/ 1483743 h 2070339"/>
              <a:gd name="connsiteX27" fmla="*/ 417676 w 1688529"/>
              <a:gd name="connsiteY27" fmla="*/ 1570007 h 2070339"/>
              <a:gd name="connsiteX28" fmla="*/ 460808 w 1688529"/>
              <a:gd name="connsiteY28" fmla="*/ 1656271 h 2070339"/>
              <a:gd name="connsiteX29" fmla="*/ 478061 w 1688529"/>
              <a:gd name="connsiteY29" fmla="*/ 1690777 h 2070339"/>
              <a:gd name="connsiteX30" fmla="*/ 495314 w 1688529"/>
              <a:gd name="connsiteY30" fmla="*/ 1716656 h 2070339"/>
              <a:gd name="connsiteX31" fmla="*/ 512567 w 1688529"/>
              <a:gd name="connsiteY31" fmla="*/ 1751162 h 2070339"/>
              <a:gd name="connsiteX32" fmla="*/ 529820 w 1688529"/>
              <a:gd name="connsiteY32" fmla="*/ 1802920 h 2070339"/>
              <a:gd name="connsiteX33" fmla="*/ 581578 w 1688529"/>
              <a:gd name="connsiteY33" fmla="*/ 1871932 h 2070339"/>
              <a:gd name="connsiteX34" fmla="*/ 659216 w 1688529"/>
              <a:gd name="connsiteY34" fmla="*/ 1932317 h 2070339"/>
              <a:gd name="connsiteX35" fmla="*/ 736854 w 1688529"/>
              <a:gd name="connsiteY35" fmla="*/ 1992702 h 2070339"/>
              <a:gd name="connsiteX36" fmla="*/ 771359 w 1688529"/>
              <a:gd name="connsiteY36" fmla="*/ 2027207 h 2070339"/>
              <a:gd name="connsiteX37" fmla="*/ 874876 w 1688529"/>
              <a:gd name="connsiteY37" fmla="*/ 2070339 h 2070339"/>
              <a:gd name="connsiteX38" fmla="*/ 952514 w 1688529"/>
              <a:gd name="connsiteY38" fmla="*/ 2053087 h 2070339"/>
              <a:gd name="connsiteX39" fmla="*/ 1038778 w 1688529"/>
              <a:gd name="connsiteY39" fmla="*/ 1854679 h 2070339"/>
              <a:gd name="connsiteX40" fmla="*/ 1047405 w 1688529"/>
              <a:gd name="connsiteY40" fmla="*/ 1802920 h 2070339"/>
              <a:gd name="connsiteX41" fmla="*/ 1056031 w 1688529"/>
              <a:gd name="connsiteY41" fmla="*/ 1759788 h 2070339"/>
              <a:gd name="connsiteX42" fmla="*/ 1047405 w 1688529"/>
              <a:gd name="connsiteY42" fmla="*/ 1647645 h 2070339"/>
              <a:gd name="connsiteX43" fmla="*/ 1012899 w 1688529"/>
              <a:gd name="connsiteY43" fmla="*/ 1570007 h 2070339"/>
              <a:gd name="connsiteX44" fmla="*/ 943888 w 1688529"/>
              <a:gd name="connsiteY44" fmla="*/ 1449237 h 2070339"/>
              <a:gd name="connsiteX45" fmla="*/ 952514 w 1688529"/>
              <a:gd name="connsiteY45" fmla="*/ 1285336 h 2070339"/>
              <a:gd name="connsiteX46" fmla="*/ 978393 w 1688529"/>
              <a:gd name="connsiteY46" fmla="*/ 1268083 h 2070339"/>
              <a:gd name="connsiteX47" fmla="*/ 1038778 w 1688529"/>
              <a:gd name="connsiteY47" fmla="*/ 1242203 h 2070339"/>
              <a:gd name="connsiteX48" fmla="*/ 1185427 w 1688529"/>
              <a:gd name="connsiteY48" fmla="*/ 1199071 h 2070339"/>
              <a:gd name="connsiteX49" fmla="*/ 1263065 w 1688529"/>
              <a:gd name="connsiteY49" fmla="*/ 1181819 h 2070339"/>
              <a:gd name="connsiteX50" fmla="*/ 1306197 w 1688529"/>
              <a:gd name="connsiteY50" fmla="*/ 1164566 h 2070339"/>
              <a:gd name="connsiteX51" fmla="*/ 1383835 w 1688529"/>
              <a:gd name="connsiteY51" fmla="*/ 1138687 h 2070339"/>
              <a:gd name="connsiteX52" fmla="*/ 1426967 w 1688529"/>
              <a:gd name="connsiteY52" fmla="*/ 1121434 h 2070339"/>
              <a:gd name="connsiteX53" fmla="*/ 1504605 w 1688529"/>
              <a:gd name="connsiteY53" fmla="*/ 1095554 h 2070339"/>
              <a:gd name="connsiteX54" fmla="*/ 1530484 w 1688529"/>
              <a:gd name="connsiteY54" fmla="*/ 1069675 h 2070339"/>
              <a:gd name="connsiteX55" fmla="*/ 1582242 w 1688529"/>
              <a:gd name="connsiteY55" fmla="*/ 1035170 h 2070339"/>
              <a:gd name="connsiteX56" fmla="*/ 1608122 w 1688529"/>
              <a:gd name="connsiteY56" fmla="*/ 1000664 h 2070339"/>
              <a:gd name="connsiteX57" fmla="*/ 1642627 w 1688529"/>
              <a:gd name="connsiteY57" fmla="*/ 974785 h 2070339"/>
              <a:gd name="connsiteX58" fmla="*/ 1651254 w 1688529"/>
              <a:gd name="connsiteY58" fmla="*/ 948905 h 2070339"/>
              <a:gd name="connsiteX59" fmla="*/ 1677133 w 1688529"/>
              <a:gd name="connsiteY59" fmla="*/ 905773 h 2070339"/>
              <a:gd name="connsiteX60" fmla="*/ 1659880 w 1688529"/>
              <a:gd name="connsiteY60" fmla="*/ 698739 h 2070339"/>
              <a:gd name="connsiteX61" fmla="*/ 1634001 w 1688529"/>
              <a:gd name="connsiteY61" fmla="*/ 629728 h 2070339"/>
              <a:gd name="connsiteX62" fmla="*/ 1608122 w 1688529"/>
              <a:gd name="connsiteY62" fmla="*/ 577970 h 2070339"/>
              <a:gd name="connsiteX63" fmla="*/ 1504605 w 1688529"/>
              <a:gd name="connsiteY63" fmla="*/ 483079 h 2070339"/>
              <a:gd name="connsiteX64" fmla="*/ 1461472 w 1688529"/>
              <a:gd name="connsiteY64" fmla="*/ 457200 h 2070339"/>
              <a:gd name="connsiteX65" fmla="*/ 1375208 w 1688529"/>
              <a:gd name="connsiteY65" fmla="*/ 439947 h 2070339"/>
              <a:gd name="connsiteX66" fmla="*/ 1228559 w 1688529"/>
              <a:gd name="connsiteY66" fmla="*/ 414068 h 2070339"/>
              <a:gd name="connsiteX67" fmla="*/ 1004272 w 1688529"/>
              <a:gd name="connsiteY67" fmla="*/ 396815 h 2070339"/>
              <a:gd name="connsiteX68" fmla="*/ 892129 w 1688529"/>
              <a:gd name="connsiteY68" fmla="*/ 379562 h 2070339"/>
              <a:gd name="connsiteX69" fmla="*/ 805865 w 1688529"/>
              <a:gd name="connsiteY69" fmla="*/ 362309 h 2070339"/>
              <a:gd name="connsiteX70" fmla="*/ 538446 w 1688529"/>
              <a:gd name="connsiteY70" fmla="*/ 336430 h 2070339"/>
              <a:gd name="connsiteX71" fmla="*/ 443555 w 1688529"/>
              <a:gd name="connsiteY71" fmla="*/ 336430 h 2070339"/>
              <a:gd name="connsiteX72" fmla="*/ 400423 w 1688529"/>
              <a:gd name="connsiteY72" fmla="*/ 353683 h 20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88529" h="2070339">
                <a:moveTo>
                  <a:pt x="495314" y="474453"/>
                </a:moveTo>
                <a:lnTo>
                  <a:pt x="495314" y="474453"/>
                </a:lnTo>
                <a:cubicBezTo>
                  <a:pt x="386032" y="219463"/>
                  <a:pt x="458585" y="371738"/>
                  <a:pt x="374544" y="215660"/>
                </a:cubicBezTo>
                <a:cubicBezTo>
                  <a:pt x="368447" y="204337"/>
                  <a:pt x="363449" y="192443"/>
                  <a:pt x="357291" y="181154"/>
                </a:cubicBezTo>
                <a:cubicBezTo>
                  <a:pt x="346190" y="160802"/>
                  <a:pt x="333887" y="141122"/>
                  <a:pt x="322786" y="120770"/>
                </a:cubicBezTo>
                <a:cubicBezTo>
                  <a:pt x="316628" y="109481"/>
                  <a:pt x="313902" y="96028"/>
                  <a:pt x="305533" y="86264"/>
                </a:cubicBezTo>
                <a:cubicBezTo>
                  <a:pt x="296176" y="75348"/>
                  <a:pt x="281943" y="69742"/>
                  <a:pt x="271027" y="60385"/>
                </a:cubicBezTo>
                <a:cubicBezTo>
                  <a:pt x="255844" y="47371"/>
                  <a:pt x="230322" y="14681"/>
                  <a:pt x="210642" y="8626"/>
                </a:cubicBezTo>
                <a:cubicBezTo>
                  <a:pt x="185755" y="969"/>
                  <a:pt x="158884" y="2875"/>
                  <a:pt x="133005" y="0"/>
                </a:cubicBezTo>
                <a:cubicBezTo>
                  <a:pt x="112877" y="2875"/>
                  <a:pt x="91200" y="368"/>
                  <a:pt x="72620" y="8626"/>
                </a:cubicBezTo>
                <a:cubicBezTo>
                  <a:pt x="63146" y="12837"/>
                  <a:pt x="62004" y="26540"/>
                  <a:pt x="55367" y="34505"/>
                </a:cubicBezTo>
                <a:cubicBezTo>
                  <a:pt x="11653" y="86963"/>
                  <a:pt x="44159" y="31043"/>
                  <a:pt x="12235" y="94890"/>
                </a:cubicBezTo>
                <a:cubicBezTo>
                  <a:pt x="-4667" y="179394"/>
                  <a:pt x="-8386" y="172071"/>
                  <a:pt x="29488" y="301924"/>
                </a:cubicBezTo>
                <a:cubicBezTo>
                  <a:pt x="34643" y="319599"/>
                  <a:pt x="53435" y="329972"/>
                  <a:pt x="63993" y="345056"/>
                </a:cubicBezTo>
                <a:cubicBezTo>
                  <a:pt x="73608" y="358792"/>
                  <a:pt x="79578" y="374953"/>
                  <a:pt x="89872" y="388188"/>
                </a:cubicBezTo>
                <a:cubicBezTo>
                  <a:pt x="119935" y="426841"/>
                  <a:pt x="157600" y="459589"/>
                  <a:pt x="184763" y="500332"/>
                </a:cubicBezTo>
                <a:cubicBezTo>
                  <a:pt x="225961" y="562128"/>
                  <a:pt x="170495" y="480921"/>
                  <a:pt x="245148" y="577970"/>
                </a:cubicBezTo>
                <a:cubicBezTo>
                  <a:pt x="260230" y="597576"/>
                  <a:pt x="272828" y="619039"/>
                  <a:pt x="288280" y="638354"/>
                </a:cubicBezTo>
                <a:cubicBezTo>
                  <a:pt x="295901" y="647880"/>
                  <a:pt x="306839" y="654474"/>
                  <a:pt x="314159" y="664234"/>
                </a:cubicBezTo>
                <a:cubicBezTo>
                  <a:pt x="324219" y="677647"/>
                  <a:pt x="332949" y="692172"/>
                  <a:pt x="340039" y="707366"/>
                </a:cubicBezTo>
                <a:cubicBezTo>
                  <a:pt x="364263" y="759275"/>
                  <a:pt x="375915" y="785972"/>
                  <a:pt x="383171" y="836762"/>
                </a:cubicBezTo>
                <a:cubicBezTo>
                  <a:pt x="386853" y="862539"/>
                  <a:pt x="388922" y="888521"/>
                  <a:pt x="391797" y="914400"/>
                </a:cubicBezTo>
                <a:cubicBezTo>
                  <a:pt x="386046" y="960407"/>
                  <a:pt x="383220" y="1006876"/>
                  <a:pt x="374544" y="1052422"/>
                </a:cubicBezTo>
                <a:cubicBezTo>
                  <a:pt x="371647" y="1067633"/>
                  <a:pt x="362188" y="1080864"/>
                  <a:pt x="357291" y="1095554"/>
                </a:cubicBezTo>
                <a:cubicBezTo>
                  <a:pt x="347124" y="1126057"/>
                  <a:pt x="344528" y="1159018"/>
                  <a:pt x="340039" y="1190445"/>
                </a:cubicBezTo>
                <a:cubicBezTo>
                  <a:pt x="342914" y="1256581"/>
                  <a:pt x="343775" y="1322835"/>
                  <a:pt x="348665" y="1388853"/>
                </a:cubicBezTo>
                <a:cubicBezTo>
                  <a:pt x="351729" y="1430222"/>
                  <a:pt x="373279" y="1443621"/>
                  <a:pt x="391797" y="1483743"/>
                </a:cubicBezTo>
                <a:cubicBezTo>
                  <a:pt x="425650" y="1557092"/>
                  <a:pt x="396262" y="1511117"/>
                  <a:pt x="417676" y="1570007"/>
                </a:cubicBezTo>
                <a:cubicBezTo>
                  <a:pt x="450680" y="1660769"/>
                  <a:pt x="429968" y="1602301"/>
                  <a:pt x="460808" y="1656271"/>
                </a:cubicBezTo>
                <a:cubicBezTo>
                  <a:pt x="467188" y="1667436"/>
                  <a:pt x="471681" y="1679612"/>
                  <a:pt x="478061" y="1690777"/>
                </a:cubicBezTo>
                <a:cubicBezTo>
                  <a:pt x="483205" y="1699779"/>
                  <a:pt x="490170" y="1707654"/>
                  <a:pt x="495314" y="1716656"/>
                </a:cubicBezTo>
                <a:cubicBezTo>
                  <a:pt x="501694" y="1727821"/>
                  <a:pt x="507791" y="1739222"/>
                  <a:pt x="512567" y="1751162"/>
                </a:cubicBezTo>
                <a:cubicBezTo>
                  <a:pt x="519321" y="1768047"/>
                  <a:pt x="520797" y="1787130"/>
                  <a:pt x="529820" y="1802920"/>
                </a:cubicBezTo>
                <a:cubicBezTo>
                  <a:pt x="544086" y="1827886"/>
                  <a:pt x="558880" y="1854278"/>
                  <a:pt x="581578" y="1871932"/>
                </a:cubicBezTo>
                <a:lnTo>
                  <a:pt x="659216" y="1932317"/>
                </a:lnTo>
                <a:cubicBezTo>
                  <a:pt x="685095" y="1952445"/>
                  <a:pt x="713671" y="1969519"/>
                  <a:pt x="736854" y="1992702"/>
                </a:cubicBezTo>
                <a:cubicBezTo>
                  <a:pt x="748356" y="2004204"/>
                  <a:pt x="757182" y="2019233"/>
                  <a:pt x="771359" y="2027207"/>
                </a:cubicBezTo>
                <a:cubicBezTo>
                  <a:pt x="803940" y="2045533"/>
                  <a:pt x="874876" y="2070339"/>
                  <a:pt x="874876" y="2070339"/>
                </a:cubicBezTo>
                <a:cubicBezTo>
                  <a:pt x="900755" y="2064588"/>
                  <a:pt x="930033" y="2067138"/>
                  <a:pt x="952514" y="2053087"/>
                </a:cubicBezTo>
                <a:cubicBezTo>
                  <a:pt x="1030662" y="2004245"/>
                  <a:pt x="1023024" y="1937388"/>
                  <a:pt x="1038778" y="1854679"/>
                </a:cubicBezTo>
                <a:cubicBezTo>
                  <a:pt x="1042051" y="1837497"/>
                  <a:pt x="1044276" y="1820129"/>
                  <a:pt x="1047405" y="1802920"/>
                </a:cubicBezTo>
                <a:cubicBezTo>
                  <a:pt x="1050028" y="1788494"/>
                  <a:pt x="1053156" y="1774165"/>
                  <a:pt x="1056031" y="1759788"/>
                </a:cubicBezTo>
                <a:cubicBezTo>
                  <a:pt x="1053156" y="1722407"/>
                  <a:pt x="1053569" y="1684626"/>
                  <a:pt x="1047405" y="1647645"/>
                </a:cubicBezTo>
                <a:cubicBezTo>
                  <a:pt x="1045120" y="1633935"/>
                  <a:pt x="1020680" y="1584014"/>
                  <a:pt x="1012899" y="1570007"/>
                </a:cubicBezTo>
                <a:cubicBezTo>
                  <a:pt x="990382" y="1529476"/>
                  <a:pt x="943888" y="1449237"/>
                  <a:pt x="943888" y="1449237"/>
                </a:cubicBezTo>
                <a:cubicBezTo>
                  <a:pt x="930515" y="1382375"/>
                  <a:pt x="924231" y="1375841"/>
                  <a:pt x="952514" y="1285336"/>
                </a:cubicBezTo>
                <a:cubicBezTo>
                  <a:pt x="955606" y="1275440"/>
                  <a:pt x="969120" y="1272720"/>
                  <a:pt x="978393" y="1268083"/>
                </a:cubicBezTo>
                <a:cubicBezTo>
                  <a:pt x="997980" y="1258289"/>
                  <a:pt x="1018273" y="1249892"/>
                  <a:pt x="1038778" y="1242203"/>
                </a:cubicBezTo>
                <a:cubicBezTo>
                  <a:pt x="1097475" y="1220191"/>
                  <a:pt x="1125968" y="1213061"/>
                  <a:pt x="1185427" y="1199071"/>
                </a:cubicBezTo>
                <a:cubicBezTo>
                  <a:pt x="1211233" y="1192999"/>
                  <a:pt x="1237574" y="1189102"/>
                  <a:pt x="1263065" y="1181819"/>
                </a:cubicBezTo>
                <a:cubicBezTo>
                  <a:pt x="1277954" y="1177565"/>
                  <a:pt x="1291614" y="1169774"/>
                  <a:pt x="1306197" y="1164566"/>
                </a:cubicBezTo>
                <a:cubicBezTo>
                  <a:pt x="1331887" y="1155391"/>
                  <a:pt x="1358507" y="1148818"/>
                  <a:pt x="1383835" y="1138687"/>
                </a:cubicBezTo>
                <a:cubicBezTo>
                  <a:pt x="1398212" y="1132936"/>
                  <a:pt x="1412384" y="1126642"/>
                  <a:pt x="1426967" y="1121434"/>
                </a:cubicBezTo>
                <a:cubicBezTo>
                  <a:pt x="1452657" y="1112259"/>
                  <a:pt x="1504605" y="1095554"/>
                  <a:pt x="1504605" y="1095554"/>
                </a:cubicBezTo>
                <a:cubicBezTo>
                  <a:pt x="1513231" y="1086928"/>
                  <a:pt x="1520854" y="1077165"/>
                  <a:pt x="1530484" y="1069675"/>
                </a:cubicBezTo>
                <a:cubicBezTo>
                  <a:pt x="1546851" y="1056945"/>
                  <a:pt x="1582242" y="1035170"/>
                  <a:pt x="1582242" y="1035170"/>
                </a:cubicBezTo>
                <a:cubicBezTo>
                  <a:pt x="1590869" y="1023668"/>
                  <a:pt x="1597956" y="1010830"/>
                  <a:pt x="1608122" y="1000664"/>
                </a:cubicBezTo>
                <a:cubicBezTo>
                  <a:pt x="1618288" y="990498"/>
                  <a:pt x="1633423" y="985830"/>
                  <a:pt x="1642627" y="974785"/>
                </a:cubicBezTo>
                <a:cubicBezTo>
                  <a:pt x="1648448" y="967799"/>
                  <a:pt x="1647187" y="957038"/>
                  <a:pt x="1651254" y="948905"/>
                </a:cubicBezTo>
                <a:cubicBezTo>
                  <a:pt x="1658752" y="933908"/>
                  <a:pt x="1668507" y="920150"/>
                  <a:pt x="1677133" y="905773"/>
                </a:cubicBezTo>
                <a:cubicBezTo>
                  <a:pt x="1695165" y="815609"/>
                  <a:pt x="1693481" y="849945"/>
                  <a:pt x="1659880" y="698739"/>
                </a:cubicBezTo>
                <a:cubicBezTo>
                  <a:pt x="1654551" y="674756"/>
                  <a:pt x="1643679" y="652309"/>
                  <a:pt x="1634001" y="629728"/>
                </a:cubicBezTo>
                <a:cubicBezTo>
                  <a:pt x="1626403" y="611999"/>
                  <a:pt x="1618478" y="594243"/>
                  <a:pt x="1608122" y="577970"/>
                </a:cubicBezTo>
                <a:cubicBezTo>
                  <a:pt x="1581294" y="535811"/>
                  <a:pt x="1548303" y="509297"/>
                  <a:pt x="1504605" y="483079"/>
                </a:cubicBezTo>
                <a:cubicBezTo>
                  <a:pt x="1490227" y="474453"/>
                  <a:pt x="1477379" y="462502"/>
                  <a:pt x="1461472" y="457200"/>
                </a:cubicBezTo>
                <a:cubicBezTo>
                  <a:pt x="1433653" y="447927"/>
                  <a:pt x="1403963" y="445698"/>
                  <a:pt x="1375208" y="439947"/>
                </a:cubicBezTo>
                <a:cubicBezTo>
                  <a:pt x="1327612" y="430428"/>
                  <a:pt x="1277338" y="418714"/>
                  <a:pt x="1228559" y="414068"/>
                </a:cubicBezTo>
                <a:cubicBezTo>
                  <a:pt x="1172058" y="408687"/>
                  <a:pt x="1063240" y="403891"/>
                  <a:pt x="1004272" y="396815"/>
                </a:cubicBezTo>
                <a:cubicBezTo>
                  <a:pt x="966721" y="392309"/>
                  <a:pt x="929390" y="386042"/>
                  <a:pt x="892129" y="379562"/>
                </a:cubicBezTo>
                <a:cubicBezTo>
                  <a:pt x="863239" y="374538"/>
                  <a:pt x="834973" y="365859"/>
                  <a:pt x="805865" y="362309"/>
                </a:cubicBezTo>
                <a:cubicBezTo>
                  <a:pt x="716968" y="351468"/>
                  <a:pt x="538446" y="336430"/>
                  <a:pt x="538446" y="336430"/>
                </a:cubicBezTo>
                <a:cubicBezTo>
                  <a:pt x="482787" y="325298"/>
                  <a:pt x="504260" y="324289"/>
                  <a:pt x="443555" y="336430"/>
                </a:cubicBezTo>
                <a:cubicBezTo>
                  <a:pt x="407507" y="343640"/>
                  <a:pt x="416609" y="337497"/>
                  <a:pt x="400423" y="353683"/>
                </a:cubicBezTo>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49" name="Oval 48">
            <a:extLst>
              <a:ext uri="{FF2B5EF4-FFF2-40B4-BE49-F238E27FC236}">
                <a16:creationId xmlns:a16="http://schemas.microsoft.com/office/drawing/2014/main" id="{59DE217E-EB4F-EC52-62BA-07DA93D3C7A4}"/>
              </a:ext>
            </a:extLst>
          </p:cNvPr>
          <p:cNvSpPr/>
          <p:nvPr/>
        </p:nvSpPr>
        <p:spPr>
          <a:xfrm>
            <a:off x="1992700" y="4848032"/>
            <a:ext cx="1164565" cy="116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0" name="Oval 49">
            <a:extLst>
              <a:ext uri="{FF2B5EF4-FFF2-40B4-BE49-F238E27FC236}">
                <a16:creationId xmlns:a16="http://schemas.microsoft.com/office/drawing/2014/main" id="{D1AC7C33-68BF-C6F1-62E0-7223959876E8}"/>
              </a:ext>
            </a:extLst>
          </p:cNvPr>
          <p:cNvSpPr/>
          <p:nvPr/>
        </p:nvSpPr>
        <p:spPr>
          <a:xfrm>
            <a:off x="2372262" y="4848032"/>
            <a:ext cx="422694" cy="116456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1" name="TextBox 50">
            <a:extLst>
              <a:ext uri="{FF2B5EF4-FFF2-40B4-BE49-F238E27FC236}">
                <a16:creationId xmlns:a16="http://schemas.microsoft.com/office/drawing/2014/main" id="{3F1F509C-275F-39ED-E855-2790A59F4A14}"/>
              </a:ext>
            </a:extLst>
          </p:cNvPr>
          <p:cNvSpPr txBox="1"/>
          <p:nvPr/>
        </p:nvSpPr>
        <p:spPr>
          <a:xfrm>
            <a:off x="1722406" y="202719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2" name="Arrow: Curved Left 51">
            <a:extLst>
              <a:ext uri="{FF2B5EF4-FFF2-40B4-BE49-F238E27FC236}">
                <a16:creationId xmlns:a16="http://schemas.microsoft.com/office/drawing/2014/main" id="{62D93A6D-3724-4213-E134-5F1362A9E3D5}"/>
              </a:ext>
            </a:extLst>
          </p:cNvPr>
          <p:cNvSpPr/>
          <p:nvPr/>
        </p:nvSpPr>
        <p:spPr>
          <a:xfrm>
            <a:off x="3269408" y="2751814"/>
            <a:ext cx="871269" cy="2622430"/>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3" name="TextBox 52">
            <a:extLst>
              <a:ext uri="{FF2B5EF4-FFF2-40B4-BE49-F238E27FC236}">
                <a16:creationId xmlns:a16="http://schemas.microsoft.com/office/drawing/2014/main" id="{A1086C21-3B94-81F0-19CA-4F9FC90AF376}"/>
              </a:ext>
            </a:extLst>
          </p:cNvPr>
          <p:cNvSpPr txBox="1"/>
          <p:nvPr/>
        </p:nvSpPr>
        <p:spPr>
          <a:xfrm>
            <a:off x="2496627" y="5128023"/>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4" name="TextBox 53">
            <a:extLst>
              <a:ext uri="{FF2B5EF4-FFF2-40B4-BE49-F238E27FC236}">
                <a16:creationId xmlns:a16="http://schemas.microsoft.com/office/drawing/2014/main" id="{A33C690B-371D-F5E7-A280-773F499FCC65}"/>
              </a:ext>
            </a:extLst>
          </p:cNvPr>
          <p:cNvSpPr txBox="1"/>
          <p:nvPr/>
        </p:nvSpPr>
        <p:spPr>
          <a:xfrm>
            <a:off x="2179606" y="248439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5" name="TextBox 54">
            <a:extLst>
              <a:ext uri="{FF2B5EF4-FFF2-40B4-BE49-F238E27FC236}">
                <a16:creationId xmlns:a16="http://schemas.microsoft.com/office/drawing/2014/main" id="{3FF094C5-14AB-8814-28B3-DAEFFC54DB17}"/>
              </a:ext>
            </a:extLst>
          </p:cNvPr>
          <p:cNvSpPr txBox="1"/>
          <p:nvPr/>
        </p:nvSpPr>
        <p:spPr>
          <a:xfrm>
            <a:off x="1841739" y="2842168"/>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6" name="TextBox 55">
            <a:extLst>
              <a:ext uri="{FF2B5EF4-FFF2-40B4-BE49-F238E27FC236}">
                <a16:creationId xmlns:a16="http://schemas.microsoft.com/office/drawing/2014/main" id="{41EA9358-EC46-3206-AB0A-C4E65B49DFDC}"/>
              </a:ext>
            </a:extLst>
          </p:cNvPr>
          <p:cNvSpPr txBox="1"/>
          <p:nvPr/>
        </p:nvSpPr>
        <p:spPr>
          <a:xfrm>
            <a:off x="2179606" y="337035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7" name="TextBox 56">
            <a:extLst>
              <a:ext uri="{FF2B5EF4-FFF2-40B4-BE49-F238E27FC236}">
                <a16:creationId xmlns:a16="http://schemas.microsoft.com/office/drawing/2014/main" id="{90591FD4-595C-A7DE-012B-FB4F743FBF84}"/>
              </a:ext>
            </a:extLst>
          </p:cNvPr>
          <p:cNvSpPr txBox="1"/>
          <p:nvPr/>
        </p:nvSpPr>
        <p:spPr>
          <a:xfrm>
            <a:off x="1542690" y="1806288"/>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8" name="TextBox 57">
            <a:extLst>
              <a:ext uri="{FF2B5EF4-FFF2-40B4-BE49-F238E27FC236}">
                <a16:creationId xmlns:a16="http://schemas.microsoft.com/office/drawing/2014/main" id="{3C49E470-0072-1A73-B505-2D4DFE8681BB}"/>
              </a:ext>
            </a:extLst>
          </p:cNvPr>
          <p:cNvSpPr txBox="1"/>
          <p:nvPr/>
        </p:nvSpPr>
        <p:spPr>
          <a:xfrm>
            <a:off x="2556291" y="225718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59" name="TextBox 58">
            <a:extLst>
              <a:ext uri="{FF2B5EF4-FFF2-40B4-BE49-F238E27FC236}">
                <a16:creationId xmlns:a16="http://schemas.microsoft.com/office/drawing/2014/main" id="{1C39CF52-AB86-6DA7-61B6-B90BBC086E32}"/>
              </a:ext>
            </a:extLst>
          </p:cNvPr>
          <p:cNvSpPr txBox="1"/>
          <p:nvPr/>
        </p:nvSpPr>
        <p:spPr>
          <a:xfrm>
            <a:off x="2374419" y="5251133"/>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60" name="TextBox 59">
            <a:extLst>
              <a:ext uri="{FF2B5EF4-FFF2-40B4-BE49-F238E27FC236}">
                <a16:creationId xmlns:a16="http://schemas.microsoft.com/office/drawing/2014/main" id="{0597D39D-3328-0A56-293D-9E2C0AB0B126}"/>
              </a:ext>
            </a:extLst>
          </p:cNvPr>
          <p:cNvSpPr txBox="1"/>
          <p:nvPr/>
        </p:nvSpPr>
        <p:spPr>
          <a:xfrm>
            <a:off x="2542274" y="5374243"/>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61" name="TextBox 60">
            <a:extLst>
              <a:ext uri="{FF2B5EF4-FFF2-40B4-BE49-F238E27FC236}">
                <a16:creationId xmlns:a16="http://schemas.microsoft.com/office/drawing/2014/main" id="{51EE4DE7-2CCE-3108-BFCD-8022ACB85693}"/>
              </a:ext>
            </a:extLst>
          </p:cNvPr>
          <p:cNvSpPr txBox="1"/>
          <p:nvPr/>
        </p:nvSpPr>
        <p:spPr>
          <a:xfrm>
            <a:off x="2395088" y="550875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62" name="TextBox 61">
            <a:extLst>
              <a:ext uri="{FF2B5EF4-FFF2-40B4-BE49-F238E27FC236}">
                <a16:creationId xmlns:a16="http://schemas.microsoft.com/office/drawing/2014/main" id="{6D9C7D8F-E7CB-B1CE-A8C5-4E1F9E1130A3}"/>
              </a:ext>
            </a:extLst>
          </p:cNvPr>
          <p:cNvSpPr txBox="1"/>
          <p:nvPr/>
        </p:nvSpPr>
        <p:spPr>
          <a:xfrm>
            <a:off x="2530235" y="562046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63" name="TextBox 62">
            <a:extLst>
              <a:ext uri="{FF2B5EF4-FFF2-40B4-BE49-F238E27FC236}">
                <a16:creationId xmlns:a16="http://schemas.microsoft.com/office/drawing/2014/main" id="{A2293713-0FD8-15DD-94DC-1E2968C06E89}"/>
              </a:ext>
            </a:extLst>
          </p:cNvPr>
          <p:cNvSpPr txBox="1"/>
          <p:nvPr/>
        </p:nvSpPr>
        <p:spPr>
          <a:xfrm>
            <a:off x="2556291" y="5497353"/>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64" name="TextBox 63">
            <a:extLst>
              <a:ext uri="{FF2B5EF4-FFF2-40B4-BE49-F238E27FC236}">
                <a16:creationId xmlns:a16="http://schemas.microsoft.com/office/drawing/2014/main" id="{4584B037-C6E3-1B46-414D-74D10A9E0A18}"/>
              </a:ext>
            </a:extLst>
          </p:cNvPr>
          <p:cNvSpPr txBox="1"/>
          <p:nvPr/>
        </p:nvSpPr>
        <p:spPr>
          <a:xfrm>
            <a:off x="2387002" y="499351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sp>
        <p:nvSpPr>
          <p:cNvPr id="65" name="TextBox 64">
            <a:extLst>
              <a:ext uri="{FF2B5EF4-FFF2-40B4-BE49-F238E27FC236}">
                <a16:creationId xmlns:a16="http://schemas.microsoft.com/office/drawing/2014/main" id="{5287CDBF-19F7-1328-A57B-26F31F6B37E5}"/>
              </a:ext>
            </a:extLst>
          </p:cNvPr>
          <p:cNvSpPr txBox="1"/>
          <p:nvPr/>
        </p:nvSpPr>
        <p:spPr>
          <a:xfrm>
            <a:off x="2395088" y="5665127"/>
            <a:ext cx="609456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C00000"/>
                </a:solidFill>
                <a:effectLst/>
                <a:uLnTx/>
                <a:uFillTx/>
                <a:latin typeface="Microsoft Sans Serif"/>
                <a:ea typeface="+mn-ea"/>
                <a:cs typeface="+mn-cs"/>
              </a:rPr>
              <a:t>x</a:t>
            </a:r>
            <a:endParaRPr kumimoji="0" lang="en-GB" sz="1000" b="0" i="0" u="none" strike="noStrike" kern="1200" cap="none" spc="0" normalizeH="0" baseline="0" noProof="0" dirty="0">
              <a:ln>
                <a:noFill/>
              </a:ln>
              <a:solidFill>
                <a:srgbClr val="000000"/>
              </a:solidFill>
              <a:effectLst/>
              <a:uLnTx/>
              <a:uFillTx/>
              <a:latin typeface="Microsoft Sans Serif"/>
              <a:ea typeface="+mn-ea"/>
              <a:cs typeface="+mn-cs"/>
            </a:endParaRPr>
          </a:p>
        </p:txBody>
      </p:sp>
      <p:cxnSp>
        <p:nvCxnSpPr>
          <p:cNvPr id="66" name="Straight Arrow Connector 65">
            <a:extLst>
              <a:ext uri="{FF2B5EF4-FFF2-40B4-BE49-F238E27FC236}">
                <a16:creationId xmlns:a16="http://schemas.microsoft.com/office/drawing/2014/main" id="{B77B4D15-7827-7B78-9DDF-28E12ACB9570}"/>
              </a:ext>
            </a:extLst>
          </p:cNvPr>
          <p:cNvCxnSpPr>
            <a:cxnSpLocks/>
          </p:cNvCxnSpPr>
          <p:nvPr/>
        </p:nvCxnSpPr>
        <p:spPr>
          <a:xfrm flipH="1" flipV="1">
            <a:off x="2027747" y="2674732"/>
            <a:ext cx="474815" cy="2441890"/>
          </a:xfrm>
          <a:prstGeom prst="straightConnector1">
            <a:avLst/>
          </a:prstGeom>
          <a:ln>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888198B-B5F3-7DEA-DD82-668E74221AF0}"/>
              </a:ext>
            </a:extLst>
          </p:cNvPr>
          <p:cNvCxnSpPr>
            <a:cxnSpLocks/>
          </p:cNvCxnSpPr>
          <p:nvPr/>
        </p:nvCxnSpPr>
        <p:spPr>
          <a:xfrm flipH="1" flipV="1">
            <a:off x="1880557" y="2503403"/>
            <a:ext cx="629731" cy="3288690"/>
          </a:xfrm>
          <a:prstGeom prst="straightConnector1">
            <a:avLst/>
          </a:prstGeom>
          <a:ln>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0F08406-3070-855B-D164-2714F990173C}"/>
              </a:ext>
            </a:extLst>
          </p:cNvPr>
          <p:cNvSpPr txBox="1"/>
          <p:nvPr/>
        </p:nvSpPr>
        <p:spPr>
          <a:xfrm>
            <a:off x="1755474" y="232163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sp>
        <p:nvSpPr>
          <p:cNvPr id="69" name="TextBox 68">
            <a:extLst>
              <a:ext uri="{FF2B5EF4-FFF2-40B4-BE49-F238E27FC236}">
                <a16:creationId xmlns:a16="http://schemas.microsoft.com/office/drawing/2014/main" id="{281E3F6A-531D-AF07-B3E2-CFEF3E659EB1}"/>
              </a:ext>
            </a:extLst>
          </p:cNvPr>
          <p:cNvSpPr txBox="1"/>
          <p:nvPr/>
        </p:nvSpPr>
        <p:spPr>
          <a:xfrm>
            <a:off x="1907874" y="2511556"/>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sp>
        <p:nvSpPr>
          <p:cNvPr id="70" name="TextBox 69">
            <a:extLst>
              <a:ext uri="{FF2B5EF4-FFF2-40B4-BE49-F238E27FC236}">
                <a16:creationId xmlns:a16="http://schemas.microsoft.com/office/drawing/2014/main" id="{5A83ADF1-517A-1AE7-DBB0-BFE8E0AFFF89}"/>
              </a:ext>
            </a:extLst>
          </p:cNvPr>
          <p:cNvSpPr txBox="1"/>
          <p:nvPr/>
        </p:nvSpPr>
        <p:spPr>
          <a:xfrm>
            <a:off x="2997061" y="1383676"/>
            <a:ext cx="3601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000000"/>
                </a:solidFill>
                <a:effectLst/>
                <a:uLnTx/>
                <a:uFillTx/>
                <a:latin typeface="Microsoft Sans Serif"/>
                <a:ea typeface="+mn-ea"/>
                <a:cs typeface="+mn-cs"/>
              </a:rPr>
              <a:t>(Many) Generative Approaches: Compress high dimensional data distribution onto smaller,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Microsoft Sans Serif"/>
                <a:ea typeface="+mn-ea"/>
                <a:cs typeface="+mn-cs"/>
              </a:rPr>
              <a:t>“latent space”</a:t>
            </a:r>
          </a:p>
        </p:txBody>
      </p:sp>
      <p:sp>
        <p:nvSpPr>
          <p:cNvPr id="71" name="TextBox 70">
            <a:extLst>
              <a:ext uri="{FF2B5EF4-FFF2-40B4-BE49-F238E27FC236}">
                <a16:creationId xmlns:a16="http://schemas.microsoft.com/office/drawing/2014/main" id="{E4A5C8F9-16B1-D1DB-EBD7-3147F2D991F1}"/>
              </a:ext>
            </a:extLst>
          </p:cNvPr>
          <p:cNvSpPr txBox="1"/>
          <p:nvPr/>
        </p:nvSpPr>
        <p:spPr>
          <a:xfrm>
            <a:off x="120590" y="4002404"/>
            <a:ext cx="190715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icrosoft Sans Serif"/>
                <a:ea typeface="+mn-ea"/>
                <a:cs typeface="+mn-cs"/>
              </a:rPr>
              <a:t>Latent distribution is sampled; points are scaled up to create new data.</a:t>
            </a:r>
          </a:p>
        </p:txBody>
      </p:sp>
      <p:sp>
        <p:nvSpPr>
          <p:cNvPr id="72" name="TextBox 71">
            <a:extLst>
              <a:ext uri="{FF2B5EF4-FFF2-40B4-BE49-F238E27FC236}">
                <a16:creationId xmlns:a16="http://schemas.microsoft.com/office/drawing/2014/main" id="{F049E0BA-B64B-D2D4-31C3-4F9324B5C1BB}"/>
              </a:ext>
            </a:extLst>
          </p:cNvPr>
          <p:cNvSpPr txBox="1"/>
          <p:nvPr/>
        </p:nvSpPr>
        <p:spPr>
          <a:xfrm>
            <a:off x="6851365" y="1393726"/>
            <a:ext cx="3623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icrosoft Sans Serif"/>
                <a:ea typeface="+mn-ea"/>
                <a:cs typeface="+mn-cs"/>
              </a:rPr>
              <a:t>1: Better fit with less resources. </a:t>
            </a:r>
          </a:p>
        </p:txBody>
      </p:sp>
      <p:sp>
        <p:nvSpPr>
          <p:cNvPr id="73" name="Oval 72">
            <a:extLst>
              <a:ext uri="{FF2B5EF4-FFF2-40B4-BE49-F238E27FC236}">
                <a16:creationId xmlns:a16="http://schemas.microsoft.com/office/drawing/2014/main" id="{B690B66B-CDEB-1384-06A7-B9AE885A6066}"/>
              </a:ext>
            </a:extLst>
          </p:cNvPr>
          <p:cNvSpPr/>
          <p:nvPr/>
        </p:nvSpPr>
        <p:spPr>
          <a:xfrm>
            <a:off x="7010352" y="1927358"/>
            <a:ext cx="1164565" cy="116456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74" name="Oval 73">
            <a:extLst>
              <a:ext uri="{FF2B5EF4-FFF2-40B4-BE49-F238E27FC236}">
                <a16:creationId xmlns:a16="http://schemas.microsoft.com/office/drawing/2014/main" id="{DA55E479-7B60-B065-2808-97C747A4E5DE}"/>
              </a:ext>
            </a:extLst>
          </p:cNvPr>
          <p:cNvSpPr/>
          <p:nvPr/>
        </p:nvSpPr>
        <p:spPr>
          <a:xfrm rot="4200000">
            <a:off x="7327435" y="1920591"/>
            <a:ext cx="506811" cy="1149974"/>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75" name="TextBox 74">
            <a:extLst>
              <a:ext uri="{FF2B5EF4-FFF2-40B4-BE49-F238E27FC236}">
                <a16:creationId xmlns:a16="http://schemas.microsoft.com/office/drawing/2014/main" id="{D93CBAA0-1569-82AF-14E1-EFD6B9B215DE}"/>
              </a:ext>
            </a:extLst>
          </p:cNvPr>
          <p:cNvSpPr txBox="1"/>
          <p:nvPr/>
        </p:nvSpPr>
        <p:spPr>
          <a:xfrm>
            <a:off x="7091585" y="236111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76" name="TextBox 75">
            <a:extLst>
              <a:ext uri="{FF2B5EF4-FFF2-40B4-BE49-F238E27FC236}">
                <a16:creationId xmlns:a16="http://schemas.microsoft.com/office/drawing/2014/main" id="{F8F88889-71CC-04EA-3C36-5C8CED267AAF}"/>
              </a:ext>
            </a:extLst>
          </p:cNvPr>
          <p:cNvSpPr txBox="1"/>
          <p:nvPr/>
        </p:nvSpPr>
        <p:spPr>
          <a:xfrm>
            <a:off x="7874430" y="2324273"/>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77" name="TextBox 76">
            <a:extLst>
              <a:ext uri="{FF2B5EF4-FFF2-40B4-BE49-F238E27FC236}">
                <a16:creationId xmlns:a16="http://schemas.microsoft.com/office/drawing/2014/main" id="{C9F951E0-25A7-AC11-6FEB-E08A8FC33D43}"/>
              </a:ext>
            </a:extLst>
          </p:cNvPr>
          <p:cNvSpPr txBox="1"/>
          <p:nvPr/>
        </p:nvSpPr>
        <p:spPr>
          <a:xfrm>
            <a:off x="7745636" y="215929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78" name="TextBox 77">
            <a:extLst>
              <a:ext uri="{FF2B5EF4-FFF2-40B4-BE49-F238E27FC236}">
                <a16:creationId xmlns:a16="http://schemas.microsoft.com/office/drawing/2014/main" id="{E9203F84-A64D-7156-BC33-5E1823762826}"/>
              </a:ext>
            </a:extLst>
          </p:cNvPr>
          <p:cNvSpPr txBox="1"/>
          <p:nvPr/>
        </p:nvSpPr>
        <p:spPr>
          <a:xfrm>
            <a:off x="7412740" y="258808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79" name="TextBox 78">
            <a:extLst>
              <a:ext uri="{FF2B5EF4-FFF2-40B4-BE49-F238E27FC236}">
                <a16:creationId xmlns:a16="http://schemas.microsoft.com/office/drawing/2014/main" id="{695062AA-2114-2EB0-DE41-3CE2236BCDCC}"/>
              </a:ext>
            </a:extLst>
          </p:cNvPr>
          <p:cNvSpPr txBox="1"/>
          <p:nvPr/>
        </p:nvSpPr>
        <p:spPr>
          <a:xfrm>
            <a:off x="7588321" y="2471300"/>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80" name="TextBox 79">
            <a:extLst>
              <a:ext uri="{FF2B5EF4-FFF2-40B4-BE49-F238E27FC236}">
                <a16:creationId xmlns:a16="http://schemas.microsoft.com/office/drawing/2014/main" id="{D0E416B2-B289-A69C-51EA-45997ACFFD49}"/>
              </a:ext>
            </a:extLst>
          </p:cNvPr>
          <p:cNvSpPr txBox="1"/>
          <p:nvPr/>
        </p:nvSpPr>
        <p:spPr>
          <a:xfrm>
            <a:off x="7372302" y="215929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81" name="TextBox 80">
            <a:extLst>
              <a:ext uri="{FF2B5EF4-FFF2-40B4-BE49-F238E27FC236}">
                <a16:creationId xmlns:a16="http://schemas.microsoft.com/office/drawing/2014/main" id="{2CCDABEC-B028-C6E9-52D2-AC28B392BEA9}"/>
              </a:ext>
            </a:extLst>
          </p:cNvPr>
          <p:cNvSpPr txBox="1"/>
          <p:nvPr/>
        </p:nvSpPr>
        <p:spPr>
          <a:xfrm>
            <a:off x="6823219" y="3348660"/>
            <a:ext cx="4097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icrosoft Sans Serif"/>
                <a:ea typeface="+mn-ea"/>
                <a:cs typeface="+mn-cs"/>
              </a:rPr>
              <a:t>2: Different bias leads to novel data </a:t>
            </a:r>
          </a:p>
        </p:txBody>
      </p:sp>
      <p:sp>
        <p:nvSpPr>
          <p:cNvPr id="82" name="TextBox 81">
            <a:extLst>
              <a:ext uri="{FF2B5EF4-FFF2-40B4-BE49-F238E27FC236}">
                <a16:creationId xmlns:a16="http://schemas.microsoft.com/office/drawing/2014/main" id="{6543E415-41D4-C321-4670-5D587607BE4A}"/>
              </a:ext>
            </a:extLst>
          </p:cNvPr>
          <p:cNvSpPr txBox="1"/>
          <p:nvPr/>
        </p:nvSpPr>
        <p:spPr>
          <a:xfrm>
            <a:off x="8256690" y="2289427"/>
            <a:ext cx="1164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icrosoft Sans Serif"/>
                <a:ea typeface="+mn-ea"/>
                <a:cs typeface="+mn-cs"/>
              </a:rPr>
              <a:t>Vs. </a:t>
            </a:r>
          </a:p>
        </p:txBody>
      </p:sp>
      <p:sp>
        <p:nvSpPr>
          <p:cNvPr id="83" name="Oval 82">
            <a:extLst>
              <a:ext uri="{FF2B5EF4-FFF2-40B4-BE49-F238E27FC236}">
                <a16:creationId xmlns:a16="http://schemas.microsoft.com/office/drawing/2014/main" id="{9F4D4AC7-9F3E-10FE-C1A0-F642B1B54AA8}"/>
              </a:ext>
            </a:extLst>
          </p:cNvPr>
          <p:cNvSpPr/>
          <p:nvPr/>
        </p:nvSpPr>
        <p:spPr>
          <a:xfrm>
            <a:off x="8748574" y="1932162"/>
            <a:ext cx="1164565" cy="116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84" name="Oval 83">
            <a:extLst>
              <a:ext uri="{FF2B5EF4-FFF2-40B4-BE49-F238E27FC236}">
                <a16:creationId xmlns:a16="http://schemas.microsoft.com/office/drawing/2014/main" id="{024C54A3-AAA6-824C-D757-41DC7645CAF4}"/>
              </a:ext>
            </a:extLst>
          </p:cNvPr>
          <p:cNvSpPr/>
          <p:nvPr/>
        </p:nvSpPr>
        <p:spPr>
          <a:xfrm>
            <a:off x="9128136" y="1932162"/>
            <a:ext cx="422694" cy="116456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85" name="TextBox 84">
            <a:extLst>
              <a:ext uri="{FF2B5EF4-FFF2-40B4-BE49-F238E27FC236}">
                <a16:creationId xmlns:a16="http://schemas.microsoft.com/office/drawing/2014/main" id="{07947624-EDAA-E9B9-D17E-A090EC6D9717}"/>
              </a:ext>
            </a:extLst>
          </p:cNvPr>
          <p:cNvSpPr txBox="1"/>
          <p:nvPr/>
        </p:nvSpPr>
        <p:spPr>
          <a:xfrm>
            <a:off x="8829807" y="236591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86" name="TextBox 85">
            <a:extLst>
              <a:ext uri="{FF2B5EF4-FFF2-40B4-BE49-F238E27FC236}">
                <a16:creationId xmlns:a16="http://schemas.microsoft.com/office/drawing/2014/main" id="{00B6CC66-38D2-A157-8576-A58BA10B267C}"/>
              </a:ext>
            </a:extLst>
          </p:cNvPr>
          <p:cNvSpPr txBox="1"/>
          <p:nvPr/>
        </p:nvSpPr>
        <p:spPr>
          <a:xfrm>
            <a:off x="9612652" y="232907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87" name="TextBox 86">
            <a:extLst>
              <a:ext uri="{FF2B5EF4-FFF2-40B4-BE49-F238E27FC236}">
                <a16:creationId xmlns:a16="http://schemas.microsoft.com/office/drawing/2014/main" id="{D9AAF053-B5E9-BD4D-1BD3-183C8AFDF16A}"/>
              </a:ext>
            </a:extLst>
          </p:cNvPr>
          <p:cNvSpPr txBox="1"/>
          <p:nvPr/>
        </p:nvSpPr>
        <p:spPr>
          <a:xfrm>
            <a:off x="9483858" y="216409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88" name="TextBox 87">
            <a:extLst>
              <a:ext uri="{FF2B5EF4-FFF2-40B4-BE49-F238E27FC236}">
                <a16:creationId xmlns:a16="http://schemas.microsoft.com/office/drawing/2014/main" id="{AA5FFCCC-0809-B546-2C20-8B119D30F850}"/>
              </a:ext>
            </a:extLst>
          </p:cNvPr>
          <p:cNvSpPr txBox="1"/>
          <p:nvPr/>
        </p:nvSpPr>
        <p:spPr>
          <a:xfrm>
            <a:off x="9150962" y="259288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89" name="TextBox 88">
            <a:extLst>
              <a:ext uri="{FF2B5EF4-FFF2-40B4-BE49-F238E27FC236}">
                <a16:creationId xmlns:a16="http://schemas.microsoft.com/office/drawing/2014/main" id="{C18A67DA-EF68-9D6F-D404-05FCBD93D68F}"/>
              </a:ext>
            </a:extLst>
          </p:cNvPr>
          <p:cNvSpPr txBox="1"/>
          <p:nvPr/>
        </p:nvSpPr>
        <p:spPr>
          <a:xfrm>
            <a:off x="9326543" y="247610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0" name="TextBox 89">
            <a:extLst>
              <a:ext uri="{FF2B5EF4-FFF2-40B4-BE49-F238E27FC236}">
                <a16:creationId xmlns:a16="http://schemas.microsoft.com/office/drawing/2014/main" id="{27D66FE0-3F07-D6A9-DA0B-7B027F8874BF}"/>
              </a:ext>
            </a:extLst>
          </p:cNvPr>
          <p:cNvSpPr txBox="1"/>
          <p:nvPr/>
        </p:nvSpPr>
        <p:spPr>
          <a:xfrm>
            <a:off x="9110524" y="216409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1" name="TextBox 90">
            <a:extLst>
              <a:ext uri="{FF2B5EF4-FFF2-40B4-BE49-F238E27FC236}">
                <a16:creationId xmlns:a16="http://schemas.microsoft.com/office/drawing/2014/main" id="{63C609EA-592F-DD6B-428A-86D3E3696DE7}"/>
              </a:ext>
            </a:extLst>
          </p:cNvPr>
          <p:cNvSpPr txBox="1"/>
          <p:nvPr/>
        </p:nvSpPr>
        <p:spPr>
          <a:xfrm>
            <a:off x="9871607" y="1723125"/>
            <a:ext cx="11645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icrosoft Sans Serif"/>
                <a:ea typeface="+mn-ea"/>
                <a:cs typeface="+mn-cs"/>
              </a:rPr>
              <a:t>or</a:t>
            </a:r>
          </a:p>
        </p:txBody>
      </p:sp>
      <p:sp>
        <p:nvSpPr>
          <p:cNvPr id="92" name="Oval 91">
            <a:extLst>
              <a:ext uri="{FF2B5EF4-FFF2-40B4-BE49-F238E27FC236}">
                <a16:creationId xmlns:a16="http://schemas.microsoft.com/office/drawing/2014/main" id="{DF2E2922-B0CD-1223-509F-5F605866DC0C}"/>
              </a:ext>
            </a:extLst>
          </p:cNvPr>
          <p:cNvSpPr/>
          <p:nvPr/>
        </p:nvSpPr>
        <p:spPr>
          <a:xfrm>
            <a:off x="10115578" y="1688552"/>
            <a:ext cx="1874435" cy="18950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93" name="Oval 92">
            <a:extLst>
              <a:ext uri="{FF2B5EF4-FFF2-40B4-BE49-F238E27FC236}">
                <a16:creationId xmlns:a16="http://schemas.microsoft.com/office/drawing/2014/main" id="{F5195BF4-F06D-0328-C7DB-161AB9D0FD14}"/>
              </a:ext>
            </a:extLst>
          </p:cNvPr>
          <p:cNvSpPr/>
          <p:nvPr/>
        </p:nvSpPr>
        <p:spPr>
          <a:xfrm>
            <a:off x="10697034" y="1695454"/>
            <a:ext cx="680350" cy="1888154"/>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94" name="TextBox 93">
            <a:extLst>
              <a:ext uri="{FF2B5EF4-FFF2-40B4-BE49-F238E27FC236}">
                <a16:creationId xmlns:a16="http://schemas.microsoft.com/office/drawing/2014/main" id="{BF8585A4-C971-8E2A-FBE7-FCF3ED8659BE}"/>
              </a:ext>
            </a:extLst>
          </p:cNvPr>
          <p:cNvSpPr txBox="1"/>
          <p:nvPr/>
        </p:nvSpPr>
        <p:spPr>
          <a:xfrm>
            <a:off x="10429909" y="250729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5" name="TextBox 94">
            <a:extLst>
              <a:ext uri="{FF2B5EF4-FFF2-40B4-BE49-F238E27FC236}">
                <a16:creationId xmlns:a16="http://schemas.microsoft.com/office/drawing/2014/main" id="{8A5140C5-A95A-B58E-BF32-A59FE69B2052}"/>
              </a:ext>
            </a:extLst>
          </p:cNvPr>
          <p:cNvSpPr txBox="1"/>
          <p:nvPr/>
        </p:nvSpPr>
        <p:spPr>
          <a:xfrm>
            <a:off x="11212754" y="247045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6" name="TextBox 95">
            <a:extLst>
              <a:ext uri="{FF2B5EF4-FFF2-40B4-BE49-F238E27FC236}">
                <a16:creationId xmlns:a16="http://schemas.microsoft.com/office/drawing/2014/main" id="{ACF147B8-2F8E-76B8-30BD-CF9CB7E2C115}"/>
              </a:ext>
            </a:extLst>
          </p:cNvPr>
          <p:cNvSpPr txBox="1"/>
          <p:nvPr/>
        </p:nvSpPr>
        <p:spPr>
          <a:xfrm>
            <a:off x="11083960" y="230547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7" name="TextBox 96">
            <a:extLst>
              <a:ext uri="{FF2B5EF4-FFF2-40B4-BE49-F238E27FC236}">
                <a16:creationId xmlns:a16="http://schemas.microsoft.com/office/drawing/2014/main" id="{E88E9F3E-14C5-0E56-D5F1-636D11BCF194}"/>
              </a:ext>
            </a:extLst>
          </p:cNvPr>
          <p:cNvSpPr txBox="1"/>
          <p:nvPr/>
        </p:nvSpPr>
        <p:spPr>
          <a:xfrm>
            <a:off x="10926645" y="261748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8" name="TextBox 97">
            <a:extLst>
              <a:ext uri="{FF2B5EF4-FFF2-40B4-BE49-F238E27FC236}">
                <a16:creationId xmlns:a16="http://schemas.microsoft.com/office/drawing/2014/main" id="{49194416-080D-CC4E-793E-AD241FFF6C69}"/>
              </a:ext>
            </a:extLst>
          </p:cNvPr>
          <p:cNvSpPr txBox="1"/>
          <p:nvPr/>
        </p:nvSpPr>
        <p:spPr>
          <a:xfrm>
            <a:off x="10710626" y="230547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99" name="TextBox 98">
            <a:extLst>
              <a:ext uri="{FF2B5EF4-FFF2-40B4-BE49-F238E27FC236}">
                <a16:creationId xmlns:a16="http://schemas.microsoft.com/office/drawing/2014/main" id="{58E17849-6FA7-7140-A350-DD7D3932781B}"/>
              </a:ext>
            </a:extLst>
          </p:cNvPr>
          <p:cNvSpPr txBox="1"/>
          <p:nvPr/>
        </p:nvSpPr>
        <p:spPr>
          <a:xfrm>
            <a:off x="10829099" y="275461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00" name="Oval 99">
            <a:extLst>
              <a:ext uri="{FF2B5EF4-FFF2-40B4-BE49-F238E27FC236}">
                <a16:creationId xmlns:a16="http://schemas.microsoft.com/office/drawing/2014/main" id="{C1B54195-EDE6-7561-7858-07AA893E06D9}"/>
              </a:ext>
            </a:extLst>
          </p:cNvPr>
          <p:cNvSpPr/>
          <p:nvPr/>
        </p:nvSpPr>
        <p:spPr>
          <a:xfrm>
            <a:off x="6851365" y="3810524"/>
            <a:ext cx="1164565" cy="116456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01" name="Oval 100">
            <a:extLst>
              <a:ext uri="{FF2B5EF4-FFF2-40B4-BE49-F238E27FC236}">
                <a16:creationId xmlns:a16="http://schemas.microsoft.com/office/drawing/2014/main" id="{20FD1F94-7915-0A2C-3BEF-ECAFF97A5442}"/>
              </a:ext>
            </a:extLst>
          </p:cNvPr>
          <p:cNvSpPr/>
          <p:nvPr/>
        </p:nvSpPr>
        <p:spPr>
          <a:xfrm rot="4200000">
            <a:off x="7168448" y="3803757"/>
            <a:ext cx="506811" cy="1149974"/>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02" name="Oval 101">
            <a:extLst>
              <a:ext uri="{FF2B5EF4-FFF2-40B4-BE49-F238E27FC236}">
                <a16:creationId xmlns:a16="http://schemas.microsoft.com/office/drawing/2014/main" id="{981D1C02-26D4-93CC-ECC5-BD6092B1715C}"/>
              </a:ext>
            </a:extLst>
          </p:cNvPr>
          <p:cNvSpPr/>
          <p:nvPr/>
        </p:nvSpPr>
        <p:spPr>
          <a:xfrm>
            <a:off x="6889189" y="5131798"/>
            <a:ext cx="1164565" cy="1164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03" name="Oval 102">
            <a:extLst>
              <a:ext uri="{FF2B5EF4-FFF2-40B4-BE49-F238E27FC236}">
                <a16:creationId xmlns:a16="http://schemas.microsoft.com/office/drawing/2014/main" id="{3F39D0EB-17FC-D985-6A01-7320E93950D1}"/>
              </a:ext>
            </a:extLst>
          </p:cNvPr>
          <p:cNvSpPr/>
          <p:nvPr/>
        </p:nvSpPr>
        <p:spPr>
          <a:xfrm>
            <a:off x="7268751" y="5131798"/>
            <a:ext cx="422694" cy="1164565"/>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04" name="TextBox 103">
            <a:extLst>
              <a:ext uri="{FF2B5EF4-FFF2-40B4-BE49-F238E27FC236}">
                <a16:creationId xmlns:a16="http://schemas.microsoft.com/office/drawing/2014/main" id="{235C97CF-7D3C-261A-9769-75E288A95B3F}"/>
              </a:ext>
            </a:extLst>
          </p:cNvPr>
          <p:cNvSpPr txBox="1"/>
          <p:nvPr/>
        </p:nvSpPr>
        <p:spPr>
          <a:xfrm>
            <a:off x="7346246" y="390924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05" name="TextBox 104">
            <a:extLst>
              <a:ext uri="{FF2B5EF4-FFF2-40B4-BE49-F238E27FC236}">
                <a16:creationId xmlns:a16="http://schemas.microsoft.com/office/drawing/2014/main" id="{A0C2400C-E23D-83C0-2CC6-8775AE80F6C0}"/>
              </a:ext>
            </a:extLst>
          </p:cNvPr>
          <p:cNvSpPr txBox="1"/>
          <p:nvPr/>
        </p:nvSpPr>
        <p:spPr>
          <a:xfrm>
            <a:off x="7071548" y="4160849"/>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06" name="TextBox 105">
            <a:extLst>
              <a:ext uri="{FF2B5EF4-FFF2-40B4-BE49-F238E27FC236}">
                <a16:creationId xmlns:a16="http://schemas.microsoft.com/office/drawing/2014/main" id="{BD5436A7-F4DB-B214-8304-ECE4FFF9F78D}"/>
              </a:ext>
            </a:extLst>
          </p:cNvPr>
          <p:cNvSpPr txBox="1"/>
          <p:nvPr/>
        </p:nvSpPr>
        <p:spPr>
          <a:xfrm>
            <a:off x="7391893" y="415546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07" name="TextBox 106">
            <a:extLst>
              <a:ext uri="{FF2B5EF4-FFF2-40B4-BE49-F238E27FC236}">
                <a16:creationId xmlns:a16="http://schemas.microsoft.com/office/drawing/2014/main" id="{13BA6D6A-E4FC-EF99-6B75-9251D2CCBFF9}"/>
              </a:ext>
            </a:extLst>
          </p:cNvPr>
          <p:cNvSpPr txBox="1"/>
          <p:nvPr/>
        </p:nvSpPr>
        <p:spPr>
          <a:xfrm>
            <a:off x="6931037" y="437874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08" name="TextBox 107">
            <a:extLst>
              <a:ext uri="{FF2B5EF4-FFF2-40B4-BE49-F238E27FC236}">
                <a16:creationId xmlns:a16="http://schemas.microsoft.com/office/drawing/2014/main" id="{0F4E1058-CE09-5171-1F47-B5CB5D159924}"/>
              </a:ext>
            </a:extLst>
          </p:cNvPr>
          <p:cNvSpPr txBox="1"/>
          <p:nvPr/>
        </p:nvSpPr>
        <p:spPr>
          <a:xfrm>
            <a:off x="7379854" y="4401685"/>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09" name="TextBox 108">
            <a:extLst>
              <a:ext uri="{FF2B5EF4-FFF2-40B4-BE49-F238E27FC236}">
                <a16:creationId xmlns:a16="http://schemas.microsoft.com/office/drawing/2014/main" id="{259CBDEE-38C3-A99B-06E3-AB14540330D0}"/>
              </a:ext>
            </a:extLst>
          </p:cNvPr>
          <p:cNvSpPr txBox="1"/>
          <p:nvPr/>
        </p:nvSpPr>
        <p:spPr>
          <a:xfrm>
            <a:off x="7405910" y="427857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0" name="TextBox 109">
            <a:extLst>
              <a:ext uri="{FF2B5EF4-FFF2-40B4-BE49-F238E27FC236}">
                <a16:creationId xmlns:a16="http://schemas.microsoft.com/office/drawing/2014/main" id="{950C4104-DFC0-158E-500F-5019DD5AD107}"/>
              </a:ext>
            </a:extLst>
          </p:cNvPr>
          <p:cNvSpPr txBox="1"/>
          <p:nvPr/>
        </p:nvSpPr>
        <p:spPr>
          <a:xfrm>
            <a:off x="7461053" y="527258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1" name="TextBox 110">
            <a:extLst>
              <a:ext uri="{FF2B5EF4-FFF2-40B4-BE49-F238E27FC236}">
                <a16:creationId xmlns:a16="http://schemas.microsoft.com/office/drawing/2014/main" id="{5A69FD07-74C5-78B5-B3F1-20E77281D2C7}"/>
              </a:ext>
            </a:extLst>
          </p:cNvPr>
          <p:cNvSpPr txBox="1"/>
          <p:nvPr/>
        </p:nvSpPr>
        <p:spPr>
          <a:xfrm>
            <a:off x="7186355" y="552419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2" name="TextBox 111">
            <a:extLst>
              <a:ext uri="{FF2B5EF4-FFF2-40B4-BE49-F238E27FC236}">
                <a16:creationId xmlns:a16="http://schemas.microsoft.com/office/drawing/2014/main" id="{6CCECE8E-48B7-4F8A-767E-20AF93C74E2D}"/>
              </a:ext>
            </a:extLst>
          </p:cNvPr>
          <p:cNvSpPr txBox="1"/>
          <p:nvPr/>
        </p:nvSpPr>
        <p:spPr>
          <a:xfrm>
            <a:off x="7506700" y="551880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3" name="TextBox 112">
            <a:extLst>
              <a:ext uri="{FF2B5EF4-FFF2-40B4-BE49-F238E27FC236}">
                <a16:creationId xmlns:a16="http://schemas.microsoft.com/office/drawing/2014/main" id="{C8B9E0C8-F0D8-6645-40B5-D6337D74C758}"/>
              </a:ext>
            </a:extLst>
          </p:cNvPr>
          <p:cNvSpPr txBox="1"/>
          <p:nvPr/>
        </p:nvSpPr>
        <p:spPr>
          <a:xfrm>
            <a:off x="7045844" y="574208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4" name="TextBox 113">
            <a:extLst>
              <a:ext uri="{FF2B5EF4-FFF2-40B4-BE49-F238E27FC236}">
                <a16:creationId xmlns:a16="http://schemas.microsoft.com/office/drawing/2014/main" id="{BF7438CC-06A0-A48C-655B-DD3BFC8505BE}"/>
              </a:ext>
            </a:extLst>
          </p:cNvPr>
          <p:cNvSpPr txBox="1"/>
          <p:nvPr/>
        </p:nvSpPr>
        <p:spPr>
          <a:xfrm>
            <a:off x="7494661" y="5765028"/>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5" name="TextBox 114">
            <a:extLst>
              <a:ext uri="{FF2B5EF4-FFF2-40B4-BE49-F238E27FC236}">
                <a16:creationId xmlns:a16="http://schemas.microsoft.com/office/drawing/2014/main" id="{CFC067DC-BFFD-E7C8-C9CE-FF6F20A69B60}"/>
              </a:ext>
            </a:extLst>
          </p:cNvPr>
          <p:cNvSpPr txBox="1"/>
          <p:nvPr/>
        </p:nvSpPr>
        <p:spPr>
          <a:xfrm>
            <a:off x="7520717" y="564191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6" name="Oval 115">
            <a:extLst>
              <a:ext uri="{FF2B5EF4-FFF2-40B4-BE49-F238E27FC236}">
                <a16:creationId xmlns:a16="http://schemas.microsoft.com/office/drawing/2014/main" id="{5BA221E3-BC80-96FF-984B-9167F451246E}"/>
              </a:ext>
            </a:extLst>
          </p:cNvPr>
          <p:cNvSpPr/>
          <p:nvPr/>
        </p:nvSpPr>
        <p:spPr>
          <a:xfrm>
            <a:off x="9145445" y="3805118"/>
            <a:ext cx="2787571" cy="233517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17" name="Freeform: Shape 116">
            <a:extLst>
              <a:ext uri="{FF2B5EF4-FFF2-40B4-BE49-F238E27FC236}">
                <a16:creationId xmlns:a16="http://schemas.microsoft.com/office/drawing/2014/main" id="{DBDF3BC0-1ED9-3FDF-D6D6-9D76540A5210}"/>
              </a:ext>
            </a:extLst>
          </p:cNvPr>
          <p:cNvSpPr/>
          <p:nvPr/>
        </p:nvSpPr>
        <p:spPr>
          <a:xfrm>
            <a:off x="10119404" y="3936329"/>
            <a:ext cx="1688529" cy="2070339"/>
          </a:xfrm>
          <a:custGeom>
            <a:avLst/>
            <a:gdLst>
              <a:gd name="connsiteX0" fmla="*/ 495314 w 1688529"/>
              <a:gd name="connsiteY0" fmla="*/ 474453 h 2070339"/>
              <a:gd name="connsiteX1" fmla="*/ 495314 w 1688529"/>
              <a:gd name="connsiteY1" fmla="*/ 474453 h 2070339"/>
              <a:gd name="connsiteX2" fmla="*/ 374544 w 1688529"/>
              <a:gd name="connsiteY2" fmla="*/ 215660 h 2070339"/>
              <a:gd name="connsiteX3" fmla="*/ 357291 w 1688529"/>
              <a:gd name="connsiteY3" fmla="*/ 181154 h 2070339"/>
              <a:gd name="connsiteX4" fmla="*/ 322786 w 1688529"/>
              <a:gd name="connsiteY4" fmla="*/ 120770 h 2070339"/>
              <a:gd name="connsiteX5" fmla="*/ 305533 w 1688529"/>
              <a:gd name="connsiteY5" fmla="*/ 86264 h 2070339"/>
              <a:gd name="connsiteX6" fmla="*/ 271027 w 1688529"/>
              <a:gd name="connsiteY6" fmla="*/ 60385 h 2070339"/>
              <a:gd name="connsiteX7" fmla="*/ 210642 w 1688529"/>
              <a:gd name="connsiteY7" fmla="*/ 8626 h 2070339"/>
              <a:gd name="connsiteX8" fmla="*/ 133005 w 1688529"/>
              <a:gd name="connsiteY8" fmla="*/ 0 h 2070339"/>
              <a:gd name="connsiteX9" fmla="*/ 72620 w 1688529"/>
              <a:gd name="connsiteY9" fmla="*/ 8626 h 2070339"/>
              <a:gd name="connsiteX10" fmla="*/ 55367 w 1688529"/>
              <a:gd name="connsiteY10" fmla="*/ 34505 h 2070339"/>
              <a:gd name="connsiteX11" fmla="*/ 12235 w 1688529"/>
              <a:gd name="connsiteY11" fmla="*/ 94890 h 2070339"/>
              <a:gd name="connsiteX12" fmla="*/ 29488 w 1688529"/>
              <a:gd name="connsiteY12" fmla="*/ 301924 h 2070339"/>
              <a:gd name="connsiteX13" fmla="*/ 63993 w 1688529"/>
              <a:gd name="connsiteY13" fmla="*/ 345056 h 2070339"/>
              <a:gd name="connsiteX14" fmla="*/ 89872 w 1688529"/>
              <a:gd name="connsiteY14" fmla="*/ 388188 h 2070339"/>
              <a:gd name="connsiteX15" fmla="*/ 184763 w 1688529"/>
              <a:gd name="connsiteY15" fmla="*/ 500332 h 2070339"/>
              <a:gd name="connsiteX16" fmla="*/ 245148 w 1688529"/>
              <a:gd name="connsiteY16" fmla="*/ 577970 h 2070339"/>
              <a:gd name="connsiteX17" fmla="*/ 288280 w 1688529"/>
              <a:gd name="connsiteY17" fmla="*/ 638354 h 2070339"/>
              <a:gd name="connsiteX18" fmla="*/ 314159 w 1688529"/>
              <a:gd name="connsiteY18" fmla="*/ 664234 h 2070339"/>
              <a:gd name="connsiteX19" fmla="*/ 340039 w 1688529"/>
              <a:gd name="connsiteY19" fmla="*/ 707366 h 2070339"/>
              <a:gd name="connsiteX20" fmla="*/ 383171 w 1688529"/>
              <a:gd name="connsiteY20" fmla="*/ 836762 h 2070339"/>
              <a:gd name="connsiteX21" fmla="*/ 391797 w 1688529"/>
              <a:gd name="connsiteY21" fmla="*/ 914400 h 2070339"/>
              <a:gd name="connsiteX22" fmla="*/ 374544 w 1688529"/>
              <a:gd name="connsiteY22" fmla="*/ 1052422 h 2070339"/>
              <a:gd name="connsiteX23" fmla="*/ 357291 w 1688529"/>
              <a:gd name="connsiteY23" fmla="*/ 1095554 h 2070339"/>
              <a:gd name="connsiteX24" fmla="*/ 340039 w 1688529"/>
              <a:gd name="connsiteY24" fmla="*/ 1190445 h 2070339"/>
              <a:gd name="connsiteX25" fmla="*/ 348665 w 1688529"/>
              <a:gd name="connsiteY25" fmla="*/ 1388853 h 2070339"/>
              <a:gd name="connsiteX26" fmla="*/ 391797 w 1688529"/>
              <a:gd name="connsiteY26" fmla="*/ 1483743 h 2070339"/>
              <a:gd name="connsiteX27" fmla="*/ 417676 w 1688529"/>
              <a:gd name="connsiteY27" fmla="*/ 1570007 h 2070339"/>
              <a:gd name="connsiteX28" fmla="*/ 460808 w 1688529"/>
              <a:gd name="connsiteY28" fmla="*/ 1656271 h 2070339"/>
              <a:gd name="connsiteX29" fmla="*/ 478061 w 1688529"/>
              <a:gd name="connsiteY29" fmla="*/ 1690777 h 2070339"/>
              <a:gd name="connsiteX30" fmla="*/ 495314 w 1688529"/>
              <a:gd name="connsiteY30" fmla="*/ 1716656 h 2070339"/>
              <a:gd name="connsiteX31" fmla="*/ 512567 w 1688529"/>
              <a:gd name="connsiteY31" fmla="*/ 1751162 h 2070339"/>
              <a:gd name="connsiteX32" fmla="*/ 529820 w 1688529"/>
              <a:gd name="connsiteY32" fmla="*/ 1802920 h 2070339"/>
              <a:gd name="connsiteX33" fmla="*/ 581578 w 1688529"/>
              <a:gd name="connsiteY33" fmla="*/ 1871932 h 2070339"/>
              <a:gd name="connsiteX34" fmla="*/ 659216 w 1688529"/>
              <a:gd name="connsiteY34" fmla="*/ 1932317 h 2070339"/>
              <a:gd name="connsiteX35" fmla="*/ 736854 w 1688529"/>
              <a:gd name="connsiteY35" fmla="*/ 1992702 h 2070339"/>
              <a:gd name="connsiteX36" fmla="*/ 771359 w 1688529"/>
              <a:gd name="connsiteY36" fmla="*/ 2027207 h 2070339"/>
              <a:gd name="connsiteX37" fmla="*/ 874876 w 1688529"/>
              <a:gd name="connsiteY37" fmla="*/ 2070339 h 2070339"/>
              <a:gd name="connsiteX38" fmla="*/ 952514 w 1688529"/>
              <a:gd name="connsiteY38" fmla="*/ 2053087 h 2070339"/>
              <a:gd name="connsiteX39" fmla="*/ 1038778 w 1688529"/>
              <a:gd name="connsiteY39" fmla="*/ 1854679 h 2070339"/>
              <a:gd name="connsiteX40" fmla="*/ 1047405 w 1688529"/>
              <a:gd name="connsiteY40" fmla="*/ 1802920 h 2070339"/>
              <a:gd name="connsiteX41" fmla="*/ 1056031 w 1688529"/>
              <a:gd name="connsiteY41" fmla="*/ 1759788 h 2070339"/>
              <a:gd name="connsiteX42" fmla="*/ 1047405 w 1688529"/>
              <a:gd name="connsiteY42" fmla="*/ 1647645 h 2070339"/>
              <a:gd name="connsiteX43" fmla="*/ 1012899 w 1688529"/>
              <a:gd name="connsiteY43" fmla="*/ 1570007 h 2070339"/>
              <a:gd name="connsiteX44" fmla="*/ 943888 w 1688529"/>
              <a:gd name="connsiteY44" fmla="*/ 1449237 h 2070339"/>
              <a:gd name="connsiteX45" fmla="*/ 952514 w 1688529"/>
              <a:gd name="connsiteY45" fmla="*/ 1285336 h 2070339"/>
              <a:gd name="connsiteX46" fmla="*/ 978393 w 1688529"/>
              <a:gd name="connsiteY46" fmla="*/ 1268083 h 2070339"/>
              <a:gd name="connsiteX47" fmla="*/ 1038778 w 1688529"/>
              <a:gd name="connsiteY47" fmla="*/ 1242203 h 2070339"/>
              <a:gd name="connsiteX48" fmla="*/ 1185427 w 1688529"/>
              <a:gd name="connsiteY48" fmla="*/ 1199071 h 2070339"/>
              <a:gd name="connsiteX49" fmla="*/ 1263065 w 1688529"/>
              <a:gd name="connsiteY49" fmla="*/ 1181819 h 2070339"/>
              <a:gd name="connsiteX50" fmla="*/ 1306197 w 1688529"/>
              <a:gd name="connsiteY50" fmla="*/ 1164566 h 2070339"/>
              <a:gd name="connsiteX51" fmla="*/ 1383835 w 1688529"/>
              <a:gd name="connsiteY51" fmla="*/ 1138687 h 2070339"/>
              <a:gd name="connsiteX52" fmla="*/ 1426967 w 1688529"/>
              <a:gd name="connsiteY52" fmla="*/ 1121434 h 2070339"/>
              <a:gd name="connsiteX53" fmla="*/ 1504605 w 1688529"/>
              <a:gd name="connsiteY53" fmla="*/ 1095554 h 2070339"/>
              <a:gd name="connsiteX54" fmla="*/ 1530484 w 1688529"/>
              <a:gd name="connsiteY54" fmla="*/ 1069675 h 2070339"/>
              <a:gd name="connsiteX55" fmla="*/ 1582242 w 1688529"/>
              <a:gd name="connsiteY55" fmla="*/ 1035170 h 2070339"/>
              <a:gd name="connsiteX56" fmla="*/ 1608122 w 1688529"/>
              <a:gd name="connsiteY56" fmla="*/ 1000664 h 2070339"/>
              <a:gd name="connsiteX57" fmla="*/ 1642627 w 1688529"/>
              <a:gd name="connsiteY57" fmla="*/ 974785 h 2070339"/>
              <a:gd name="connsiteX58" fmla="*/ 1651254 w 1688529"/>
              <a:gd name="connsiteY58" fmla="*/ 948905 h 2070339"/>
              <a:gd name="connsiteX59" fmla="*/ 1677133 w 1688529"/>
              <a:gd name="connsiteY59" fmla="*/ 905773 h 2070339"/>
              <a:gd name="connsiteX60" fmla="*/ 1659880 w 1688529"/>
              <a:gd name="connsiteY60" fmla="*/ 698739 h 2070339"/>
              <a:gd name="connsiteX61" fmla="*/ 1634001 w 1688529"/>
              <a:gd name="connsiteY61" fmla="*/ 629728 h 2070339"/>
              <a:gd name="connsiteX62" fmla="*/ 1608122 w 1688529"/>
              <a:gd name="connsiteY62" fmla="*/ 577970 h 2070339"/>
              <a:gd name="connsiteX63" fmla="*/ 1504605 w 1688529"/>
              <a:gd name="connsiteY63" fmla="*/ 483079 h 2070339"/>
              <a:gd name="connsiteX64" fmla="*/ 1461472 w 1688529"/>
              <a:gd name="connsiteY64" fmla="*/ 457200 h 2070339"/>
              <a:gd name="connsiteX65" fmla="*/ 1375208 w 1688529"/>
              <a:gd name="connsiteY65" fmla="*/ 439947 h 2070339"/>
              <a:gd name="connsiteX66" fmla="*/ 1228559 w 1688529"/>
              <a:gd name="connsiteY66" fmla="*/ 414068 h 2070339"/>
              <a:gd name="connsiteX67" fmla="*/ 1004272 w 1688529"/>
              <a:gd name="connsiteY67" fmla="*/ 396815 h 2070339"/>
              <a:gd name="connsiteX68" fmla="*/ 892129 w 1688529"/>
              <a:gd name="connsiteY68" fmla="*/ 379562 h 2070339"/>
              <a:gd name="connsiteX69" fmla="*/ 805865 w 1688529"/>
              <a:gd name="connsiteY69" fmla="*/ 362309 h 2070339"/>
              <a:gd name="connsiteX70" fmla="*/ 538446 w 1688529"/>
              <a:gd name="connsiteY70" fmla="*/ 336430 h 2070339"/>
              <a:gd name="connsiteX71" fmla="*/ 443555 w 1688529"/>
              <a:gd name="connsiteY71" fmla="*/ 336430 h 2070339"/>
              <a:gd name="connsiteX72" fmla="*/ 400423 w 1688529"/>
              <a:gd name="connsiteY72" fmla="*/ 353683 h 20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88529" h="2070339">
                <a:moveTo>
                  <a:pt x="495314" y="474453"/>
                </a:moveTo>
                <a:lnTo>
                  <a:pt x="495314" y="474453"/>
                </a:lnTo>
                <a:cubicBezTo>
                  <a:pt x="386032" y="219463"/>
                  <a:pt x="458585" y="371738"/>
                  <a:pt x="374544" y="215660"/>
                </a:cubicBezTo>
                <a:cubicBezTo>
                  <a:pt x="368447" y="204337"/>
                  <a:pt x="363449" y="192443"/>
                  <a:pt x="357291" y="181154"/>
                </a:cubicBezTo>
                <a:cubicBezTo>
                  <a:pt x="346190" y="160802"/>
                  <a:pt x="333887" y="141122"/>
                  <a:pt x="322786" y="120770"/>
                </a:cubicBezTo>
                <a:cubicBezTo>
                  <a:pt x="316628" y="109481"/>
                  <a:pt x="313902" y="96028"/>
                  <a:pt x="305533" y="86264"/>
                </a:cubicBezTo>
                <a:cubicBezTo>
                  <a:pt x="296176" y="75348"/>
                  <a:pt x="281943" y="69742"/>
                  <a:pt x="271027" y="60385"/>
                </a:cubicBezTo>
                <a:cubicBezTo>
                  <a:pt x="255844" y="47371"/>
                  <a:pt x="230322" y="14681"/>
                  <a:pt x="210642" y="8626"/>
                </a:cubicBezTo>
                <a:cubicBezTo>
                  <a:pt x="185755" y="969"/>
                  <a:pt x="158884" y="2875"/>
                  <a:pt x="133005" y="0"/>
                </a:cubicBezTo>
                <a:cubicBezTo>
                  <a:pt x="112877" y="2875"/>
                  <a:pt x="91200" y="368"/>
                  <a:pt x="72620" y="8626"/>
                </a:cubicBezTo>
                <a:cubicBezTo>
                  <a:pt x="63146" y="12837"/>
                  <a:pt x="62004" y="26540"/>
                  <a:pt x="55367" y="34505"/>
                </a:cubicBezTo>
                <a:cubicBezTo>
                  <a:pt x="11653" y="86963"/>
                  <a:pt x="44159" y="31043"/>
                  <a:pt x="12235" y="94890"/>
                </a:cubicBezTo>
                <a:cubicBezTo>
                  <a:pt x="-4667" y="179394"/>
                  <a:pt x="-8386" y="172071"/>
                  <a:pt x="29488" y="301924"/>
                </a:cubicBezTo>
                <a:cubicBezTo>
                  <a:pt x="34643" y="319599"/>
                  <a:pt x="53435" y="329972"/>
                  <a:pt x="63993" y="345056"/>
                </a:cubicBezTo>
                <a:cubicBezTo>
                  <a:pt x="73608" y="358792"/>
                  <a:pt x="79578" y="374953"/>
                  <a:pt x="89872" y="388188"/>
                </a:cubicBezTo>
                <a:cubicBezTo>
                  <a:pt x="119935" y="426841"/>
                  <a:pt x="157600" y="459589"/>
                  <a:pt x="184763" y="500332"/>
                </a:cubicBezTo>
                <a:cubicBezTo>
                  <a:pt x="225961" y="562128"/>
                  <a:pt x="170495" y="480921"/>
                  <a:pt x="245148" y="577970"/>
                </a:cubicBezTo>
                <a:cubicBezTo>
                  <a:pt x="260230" y="597576"/>
                  <a:pt x="272828" y="619039"/>
                  <a:pt x="288280" y="638354"/>
                </a:cubicBezTo>
                <a:cubicBezTo>
                  <a:pt x="295901" y="647880"/>
                  <a:pt x="306839" y="654474"/>
                  <a:pt x="314159" y="664234"/>
                </a:cubicBezTo>
                <a:cubicBezTo>
                  <a:pt x="324219" y="677647"/>
                  <a:pt x="332949" y="692172"/>
                  <a:pt x="340039" y="707366"/>
                </a:cubicBezTo>
                <a:cubicBezTo>
                  <a:pt x="364263" y="759275"/>
                  <a:pt x="375915" y="785972"/>
                  <a:pt x="383171" y="836762"/>
                </a:cubicBezTo>
                <a:cubicBezTo>
                  <a:pt x="386853" y="862539"/>
                  <a:pt x="388922" y="888521"/>
                  <a:pt x="391797" y="914400"/>
                </a:cubicBezTo>
                <a:cubicBezTo>
                  <a:pt x="386046" y="960407"/>
                  <a:pt x="383220" y="1006876"/>
                  <a:pt x="374544" y="1052422"/>
                </a:cubicBezTo>
                <a:cubicBezTo>
                  <a:pt x="371647" y="1067633"/>
                  <a:pt x="362188" y="1080864"/>
                  <a:pt x="357291" y="1095554"/>
                </a:cubicBezTo>
                <a:cubicBezTo>
                  <a:pt x="347124" y="1126057"/>
                  <a:pt x="344528" y="1159018"/>
                  <a:pt x="340039" y="1190445"/>
                </a:cubicBezTo>
                <a:cubicBezTo>
                  <a:pt x="342914" y="1256581"/>
                  <a:pt x="343775" y="1322835"/>
                  <a:pt x="348665" y="1388853"/>
                </a:cubicBezTo>
                <a:cubicBezTo>
                  <a:pt x="351729" y="1430222"/>
                  <a:pt x="373279" y="1443621"/>
                  <a:pt x="391797" y="1483743"/>
                </a:cubicBezTo>
                <a:cubicBezTo>
                  <a:pt x="425650" y="1557092"/>
                  <a:pt x="396262" y="1511117"/>
                  <a:pt x="417676" y="1570007"/>
                </a:cubicBezTo>
                <a:cubicBezTo>
                  <a:pt x="450680" y="1660769"/>
                  <a:pt x="429968" y="1602301"/>
                  <a:pt x="460808" y="1656271"/>
                </a:cubicBezTo>
                <a:cubicBezTo>
                  <a:pt x="467188" y="1667436"/>
                  <a:pt x="471681" y="1679612"/>
                  <a:pt x="478061" y="1690777"/>
                </a:cubicBezTo>
                <a:cubicBezTo>
                  <a:pt x="483205" y="1699779"/>
                  <a:pt x="490170" y="1707654"/>
                  <a:pt x="495314" y="1716656"/>
                </a:cubicBezTo>
                <a:cubicBezTo>
                  <a:pt x="501694" y="1727821"/>
                  <a:pt x="507791" y="1739222"/>
                  <a:pt x="512567" y="1751162"/>
                </a:cubicBezTo>
                <a:cubicBezTo>
                  <a:pt x="519321" y="1768047"/>
                  <a:pt x="520797" y="1787130"/>
                  <a:pt x="529820" y="1802920"/>
                </a:cubicBezTo>
                <a:cubicBezTo>
                  <a:pt x="544086" y="1827886"/>
                  <a:pt x="558880" y="1854278"/>
                  <a:pt x="581578" y="1871932"/>
                </a:cubicBezTo>
                <a:lnTo>
                  <a:pt x="659216" y="1932317"/>
                </a:lnTo>
                <a:cubicBezTo>
                  <a:pt x="685095" y="1952445"/>
                  <a:pt x="713671" y="1969519"/>
                  <a:pt x="736854" y="1992702"/>
                </a:cubicBezTo>
                <a:cubicBezTo>
                  <a:pt x="748356" y="2004204"/>
                  <a:pt x="757182" y="2019233"/>
                  <a:pt x="771359" y="2027207"/>
                </a:cubicBezTo>
                <a:cubicBezTo>
                  <a:pt x="803940" y="2045533"/>
                  <a:pt x="874876" y="2070339"/>
                  <a:pt x="874876" y="2070339"/>
                </a:cubicBezTo>
                <a:cubicBezTo>
                  <a:pt x="900755" y="2064588"/>
                  <a:pt x="930033" y="2067138"/>
                  <a:pt x="952514" y="2053087"/>
                </a:cubicBezTo>
                <a:cubicBezTo>
                  <a:pt x="1030662" y="2004245"/>
                  <a:pt x="1023024" y="1937388"/>
                  <a:pt x="1038778" y="1854679"/>
                </a:cubicBezTo>
                <a:cubicBezTo>
                  <a:pt x="1042051" y="1837497"/>
                  <a:pt x="1044276" y="1820129"/>
                  <a:pt x="1047405" y="1802920"/>
                </a:cubicBezTo>
                <a:cubicBezTo>
                  <a:pt x="1050028" y="1788494"/>
                  <a:pt x="1053156" y="1774165"/>
                  <a:pt x="1056031" y="1759788"/>
                </a:cubicBezTo>
                <a:cubicBezTo>
                  <a:pt x="1053156" y="1722407"/>
                  <a:pt x="1053569" y="1684626"/>
                  <a:pt x="1047405" y="1647645"/>
                </a:cubicBezTo>
                <a:cubicBezTo>
                  <a:pt x="1045120" y="1633935"/>
                  <a:pt x="1020680" y="1584014"/>
                  <a:pt x="1012899" y="1570007"/>
                </a:cubicBezTo>
                <a:cubicBezTo>
                  <a:pt x="990382" y="1529476"/>
                  <a:pt x="943888" y="1449237"/>
                  <a:pt x="943888" y="1449237"/>
                </a:cubicBezTo>
                <a:cubicBezTo>
                  <a:pt x="930515" y="1382375"/>
                  <a:pt x="924231" y="1375841"/>
                  <a:pt x="952514" y="1285336"/>
                </a:cubicBezTo>
                <a:cubicBezTo>
                  <a:pt x="955606" y="1275440"/>
                  <a:pt x="969120" y="1272720"/>
                  <a:pt x="978393" y="1268083"/>
                </a:cubicBezTo>
                <a:cubicBezTo>
                  <a:pt x="997980" y="1258289"/>
                  <a:pt x="1018273" y="1249892"/>
                  <a:pt x="1038778" y="1242203"/>
                </a:cubicBezTo>
                <a:cubicBezTo>
                  <a:pt x="1097475" y="1220191"/>
                  <a:pt x="1125968" y="1213061"/>
                  <a:pt x="1185427" y="1199071"/>
                </a:cubicBezTo>
                <a:cubicBezTo>
                  <a:pt x="1211233" y="1192999"/>
                  <a:pt x="1237574" y="1189102"/>
                  <a:pt x="1263065" y="1181819"/>
                </a:cubicBezTo>
                <a:cubicBezTo>
                  <a:pt x="1277954" y="1177565"/>
                  <a:pt x="1291614" y="1169774"/>
                  <a:pt x="1306197" y="1164566"/>
                </a:cubicBezTo>
                <a:cubicBezTo>
                  <a:pt x="1331887" y="1155391"/>
                  <a:pt x="1358507" y="1148818"/>
                  <a:pt x="1383835" y="1138687"/>
                </a:cubicBezTo>
                <a:cubicBezTo>
                  <a:pt x="1398212" y="1132936"/>
                  <a:pt x="1412384" y="1126642"/>
                  <a:pt x="1426967" y="1121434"/>
                </a:cubicBezTo>
                <a:cubicBezTo>
                  <a:pt x="1452657" y="1112259"/>
                  <a:pt x="1504605" y="1095554"/>
                  <a:pt x="1504605" y="1095554"/>
                </a:cubicBezTo>
                <a:cubicBezTo>
                  <a:pt x="1513231" y="1086928"/>
                  <a:pt x="1520854" y="1077165"/>
                  <a:pt x="1530484" y="1069675"/>
                </a:cubicBezTo>
                <a:cubicBezTo>
                  <a:pt x="1546851" y="1056945"/>
                  <a:pt x="1582242" y="1035170"/>
                  <a:pt x="1582242" y="1035170"/>
                </a:cubicBezTo>
                <a:cubicBezTo>
                  <a:pt x="1590869" y="1023668"/>
                  <a:pt x="1597956" y="1010830"/>
                  <a:pt x="1608122" y="1000664"/>
                </a:cubicBezTo>
                <a:cubicBezTo>
                  <a:pt x="1618288" y="990498"/>
                  <a:pt x="1633423" y="985830"/>
                  <a:pt x="1642627" y="974785"/>
                </a:cubicBezTo>
                <a:cubicBezTo>
                  <a:pt x="1648448" y="967799"/>
                  <a:pt x="1647187" y="957038"/>
                  <a:pt x="1651254" y="948905"/>
                </a:cubicBezTo>
                <a:cubicBezTo>
                  <a:pt x="1658752" y="933908"/>
                  <a:pt x="1668507" y="920150"/>
                  <a:pt x="1677133" y="905773"/>
                </a:cubicBezTo>
                <a:cubicBezTo>
                  <a:pt x="1695165" y="815609"/>
                  <a:pt x="1693481" y="849945"/>
                  <a:pt x="1659880" y="698739"/>
                </a:cubicBezTo>
                <a:cubicBezTo>
                  <a:pt x="1654551" y="674756"/>
                  <a:pt x="1643679" y="652309"/>
                  <a:pt x="1634001" y="629728"/>
                </a:cubicBezTo>
                <a:cubicBezTo>
                  <a:pt x="1626403" y="611999"/>
                  <a:pt x="1618478" y="594243"/>
                  <a:pt x="1608122" y="577970"/>
                </a:cubicBezTo>
                <a:cubicBezTo>
                  <a:pt x="1581294" y="535811"/>
                  <a:pt x="1548303" y="509297"/>
                  <a:pt x="1504605" y="483079"/>
                </a:cubicBezTo>
                <a:cubicBezTo>
                  <a:pt x="1490227" y="474453"/>
                  <a:pt x="1477379" y="462502"/>
                  <a:pt x="1461472" y="457200"/>
                </a:cubicBezTo>
                <a:cubicBezTo>
                  <a:pt x="1433653" y="447927"/>
                  <a:pt x="1403963" y="445698"/>
                  <a:pt x="1375208" y="439947"/>
                </a:cubicBezTo>
                <a:cubicBezTo>
                  <a:pt x="1327612" y="430428"/>
                  <a:pt x="1277338" y="418714"/>
                  <a:pt x="1228559" y="414068"/>
                </a:cubicBezTo>
                <a:cubicBezTo>
                  <a:pt x="1172058" y="408687"/>
                  <a:pt x="1063240" y="403891"/>
                  <a:pt x="1004272" y="396815"/>
                </a:cubicBezTo>
                <a:cubicBezTo>
                  <a:pt x="966721" y="392309"/>
                  <a:pt x="929390" y="386042"/>
                  <a:pt x="892129" y="379562"/>
                </a:cubicBezTo>
                <a:cubicBezTo>
                  <a:pt x="863239" y="374538"/>
                  <a:pt x="834973" y="365859"/>
                  <a:pt x="805865" y="362309"/>
                </a:cubicBezTo>
                <a:cubicBezTo>
                  <a:pt x="716968" y="351468"/>
                  <a:pt x="538446" y="336430"/>
                  <a:pt x="538446" y="336430"/>
                </a:cubicBezTo>
                <a:cubicBezTo>
                  <a:pt x="482787" y="325298"/>
                  <a:pt x="504260" y="324289"/>
                  <a:pt x="443555" y="336430"/>
                </a:cubicBezTo>
                <a:cubicBezTo>
                  <a:pt x="407507" y="343640"/>
                  <a:pt x="416609" y="337497"/>
                  <a:pt x="400423" y="353683"/>
                </a:cubicBezTo>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18" name="TextBox 117">
            <a:extLst>
              <a:ext uri="{FF2B5EF4-FFF2-40B4-BE49-F238E27FC236}">
                <a16:creationId xmlns:a16="http://schemas.microsoft.com/office/drawing/2014/main" id="{6670AD47-C1A9-4EFB-EF65-2C783047B0CB}"/>
              </a:ext>
            </a:extLst>
          </p:cNvPr>
          <p:cNvSpPr txBox="1"/>
          <p:nvPr/>
        </p:nvSpPr>
        <p:spPr>
          <a:xfrm>
            <a:off x="10498157" y="430545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19" name="TextBox 118">
            <a:extLst>
              <a:ext uri="{FF2B5EF4-FFF2-40B4-BE49-F238E27FC236}">
                <a16:creationId xmlns:a16="http://schemas.microsoft.com/office/drawing/2014/main" id="{E140BBCD-5D0B-33F8-3B57-332D06BA72A3}"/>
              </a:ext>
            </a:extLst>
          </p:cNvPr>
          <p:cNvSpPr txBox="1"/>
          <p:nvPr/>
        </p:nvSpPr>
        <p:spPr>
          <a:xfrm>
            <a:off x="10955357" y="476265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20" name="TextBox 119">
            <a:extLst>
              <a:ext uri="{FF2B5EF4-FFF2-40B4-BE49-F238E27FC236}">
                <a16:creationId xmlns:a16="http://schemas.microsoft.com/office/drawing/2014/main" id="{A7E19232-6755-768E-2274-5D700F6362B8}"/>
              </a:ext>
            </a:extLst>
          </p:cNvPr>
          <p:cNvSpPr txBox="1"/>
          <p:nvPr/>
        </p:nvSpPr>
        <p:spPr>
          <a:xfrm>
            <a:off x="10617490" y="512042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21" name="TextBox 120">
            <a:extLst>
              <a:ext uri="{FF2B5EF4-FFF2-40B4-BE49-F238E27FC236}">
                <a16:creationId xmlns:a16="http://schemas.microsoft.com/office/drawing/2014/main" id="{43E81890-F830-434B-4EA1-FAFE3A8211B8}"/>
              </a:ext>
            </a:extLst>
          </p:cNvPr>
          <p:cNvSpPr txBox="1"/>
          <p:nvPr/>
        </p:nvSpPr>
        <p:spPr>
          <a:xfrm>
            <a:off x="10955357" y="564860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22" name="TextBox 121">
            <a:extLst>
              <a:ext uri="{FF2B5EF4-FFF2-40B4-BE49-F238E27FC236}">
                <a16:creationId xmlns:a16="http://schemas.microsoft.com/office/drawing/2014/main" id="{C3306B33-9917-1C2F-EBEC-078161B84BC0}"/>
              </a:ext>
            </a:extLst>
          </p:cNvPr>
          <p:cNvSpPr txBox="1"/>
          <p:nvPr/>
        </p:nvSpPr>
        <p:spPr>
          <a:xfrm>
            <a:off x="10318441" y="408454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23" name="TextBox 122">
            <a:extLst>
              <a:ext uri="{FF2B5EF4-FFF2-40B4-BE49-F238E27FC236}">
                <a16:creationId xmlns:a16="http://schemas.microsoft.com/office/drawing/2014/main" id="{2EAD1F6E-22FE-5381-C0CE-5413D708FAEC}"/>
              </a:ext>
            </a:extLst>
          </p:cNvPr>
          <p:cNvSpPr txBox="1"/>
          <p:nvPr/>
        </p:nvSpPr>
        <p:spPr>
          <a:xfrm>
            <a:off x="11332042" y="4535438"/>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icrosoft Sans Serif"/>
                <a:ea typeface="+mn-ea"/>
                <a:cs typeface="+mn-cs"/>
              </a:rPr>
              <a:t>x</a:t>
            </a:r>
          </a:p>
        </p:txBody>
      </p:sp>
      <p:sp>
        <p:nvSpPr>
          <p:cNvPr id="124" name="TextBox 123">
            <a:extLst>
              <a:ext uri="{FF2B5EF4-FFF2-40B4-BE49-F238E27FC236}">
                <a16:creationId xmlns:a16="http://schemas.microsoft.com/office/drawing/2014/main" id="{B7527481-9CE5-C206-5714-59F040A6306B}"/>
              </a:ext>
            </a:extLst>
          </p:cNvPr>
          <p:cNvSpPr txBox="1"/>
          <p:nvPr/>
        </p:nvSpPr>
        <p:spPr>
          <a:xfrm>
            <a:off x="10531225" y="4599890"/>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sp>
        <p:nvSpPr>
          <p:cNvPr id="125" name="TextBox 124">
            <a:extLst>
              <a:ext uri="{FF2B5EF4-FFF2-40B4-BE49-F238E27FC236}">
                <a16:creationId xmlns:a16="http://schemas.microsoft.com/office/drawing/2014/main" id="{639BFE64-2337-89B3-7157-374888A012DD}"/>
              </a:ext>
            </a:extLst>
          </p:cNvPr>
          <p:cNvSpPr txBox="1"/>
          <p:nvPr/>
        </p:nvSpPr>
        <p:spPr>
          <a:xfrm>
            <a:off x="10683625" y="4789812"/>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sp>
        <p:nvSpPr>
          <p:cNvPr id="126" name="TextBox 125">
            <a:extLst>
              <a:ext uri="{FF2B5EF4-FFF2-40B4-BE49-F238E27FC236}">
                <a16:creationId xmlns:a16="http://schemas.microsoft.com/office/drawing/2014/main" id="{46E9B411-F32E-108B-B5F7-972782229BE3}"/>
              </a:ext>
            </a:extLst>
          </p:cNvPr>
          <p:cNvSpPr txBox="1"/>
          <p:nvPr/>
        </p:nvSpPr>
        <p:spPr>
          <a:xfrm>
            <a:off x="7270763" y="5213961"/>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sp>
        <p:nvSpPr>
          <p:cNvPr id="127" name="TextBox 126">
            <a:extLst>
              <a:ext uri="{FF2B5EF4-FFF2-40B4-BE49-F238E27FC236}">
                <a16:creationId xmlns:a16="http://schemas.microsoft.com/office/drawing/2014/main" id="{8F98D4C2-9DCB-B28A-E444-84382D4A8408}"/>
              </a:ext>
            </a:extLst>
          </p:cNvPr>
          <p:cNvSpPr txBox="1"/>
          <p:nvPr/>
        </p:nvSpPr>
        <p:spPr>
          <a:xfrm>
            <a:off x="7244707" y="5852247"/>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0000"/>
                </a:solidFill>
                <a:effectLst/>
                <a:uLnTx/>
                <a:uFillTx/>
                <a:latin typeface="Microsoft Sans Serif"/>
                <a:ea typeface="+mn-ea"/>
                <a:cs typeface="+mn-cs"/>
              </a:rPr>
              <a:t>x</a:t>
            </a:r>
          </a:p>
        </p:txBody>
      </p:sp>
      <p:cxnSp>
        <p:nvCxnSpPr>
          <p:cNvPr id="128" name="Straight Arrow Connector 127">
            <a:extLst>
              <a:ext uri="{FF2B5EF4-FFF2-40B4-BE49-F238E27FC236}">
                <a16:creationId xmlns:a16="http://schemas.microsoft.com/office/drawing/2014/main" id="{C8532E7F-EC8A-D7FF-76FF-44E9CEEEFB5F}"/>
              </a:ext>
            </a:extLst>
          </p:cNvPr>
          <p:cNvCxnSpPr>
            <a:cxnSpLocks/>
            <a:endCxn id="124" idx="1"/>
          </p:cNvCxnSpPr>
          <p:nvPr/>
        </p:nvCxnSpPr>
        <p:spPr>
          <a:xfrm flipV="1">
            <a:off x="7405910" y="4723001"/>
            <a:ext cx="3125315" cy="610861"/>
          </a:xfrm>
          <a:prstGeom prst="straightConnector1">
            <a:avLst/>
          </a:prstGeom>
          <a:ln>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26911C18-909A-8C6B-3BF6-4EE7CFE7EA0E}"/>
              </a:ext>
            </a:extLst>
          </p:cNvPr>
          <p:cNvCxnSpPr>
            <a:cxnSpLocks/>
            <a:endCxn id="125" idx="1"/>
          </p:cNvCxnSpPr>
          <p:nvPr/>
        </p:nvCxnSpPr>
        <p:spPr>
          <a:xfrm flipV="1">
            <a:off x="7421853" y="4912923"/>
            <a:ext cx="3261772" cy="1056183"/>
          </a:xfrm>
          <a:prstGeom prst="straightConnector1">
            <a:avLst/>
          </a:prstGeom>
          <a:ln>
            <a:solidFill>
              <a:srgbClr val="C0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38EDEDC1-C81D-3A27-73C6-FA242DA72A1B}"/>
              </a:ext>
            </a:extLst>
          </p:cNvPr>
          <p:cNvSpPr txBox="1"/>
          <p:nvPr/>
        </p:nvSpPr>
        <p:spPr>
          <a:xfrm>
            <a:off x="7718680" y="4095704"/>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DEC854"/>
                </a:solidFill>
                <a:effectLst/>
                <a:uLnTx/>
                <a:uFillTx/>
                <a:latin typeface="Microsoft Sans Serif"/>
                <a:ea typeface="+mn-ea"/>
                <a:cs typeface="+mn-cs"/>
              </a:rPr>
              <a:t>x</a:t>
            </a:r>
          </a:p>
        </p:txBody>
      </p:sp>
      <p:sp>
        <p:nvSpPr>
          <p:cNvPr id="131" name="TextBox 130">
            <a:extLst>
              <a:ext uri="{FF2B5EF4-FFF2-40B4-BE49-F238E27FC236}">
                <a16:creationId xmlns:a16="http://schemas.microsoft.com/office/drawing/2014/main" id="{ADF4720C-7A77-E694-2184-A144C1636A61}"/>
              </a:ext>
            </a:extLst>
          </p:cNvPr>
          <p:cNvSpPr txBox="1"/>
          <p:nvPr/>
        </p:nvSpPr>
        <p:spPr>
          <a:xfrm>
            <a:off x="7163353" y="4416701"/>
            <a:ext cx="270294" cy="2462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DEC854"/>
                </a:solidFill>
                <a:effectLst/>
                <a:uLnTx/>
                <a:uFillTx/>
                <a:latin typeface="Microsoft Sans Serif"/>
                <a:ea typeface="+mn-ea"/>
                <a:cs typeface="+mn-cs"/>
              </a:rPr>
              <a:t>x</a:t>
            </a:r>
          </a:p>
        </p:txBody>
      </p:sp>
      <p:cxnSp>
        <p:nvCxnSpPr>
          <p:cNvPr id="132" name="Straight Arrow Connector 131">
            <a:extLst>
              <a:ext uri="{FF2B5EF4-FFF2-40B4-BE49-F238E27FC236}">
                <a16:creationId xmlns:a16="http://schemas.microsoft.com/office/drawing/2014/main" id="{21E02488-1030-41E4-A502-71DB9A8C888E}"/>
              </a:ext>
            </a:extLst>
          </p:cNvPr>
          <p:cNvCxnSpPr>
            <a:cxnSpLocks/>
            <a:stCxn id="130" idx="3"/>
          </p:cNvCxnSpPr>
          <p:nvPr/>
        </p:nvCxnSpPr>
        <p:spPr>
          <a:xfrm>
            <a:off x="7988974" y="4218815"/>
            <a:ext cx="3236677" cy="316623"/>
          </a:xfrm>
          <a:prstGeom prst="straightConnector1">
            <a:avLst/>
          </a:prstGeom>
          <a:ln>
            <a:solidFill>
              <a:srgbClr val="FFC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46D2EE5-52DD-09CF-F7B2-3DDFDF8269C5}"/>
              </a:ext>
            </a:extLst>
          </p:cNvPr>
          <p:cNvCxnSpPr>
            <a:cxnSpLocks/>
          </p:cNvCxnSpPr>
          <p:nvPr/>
        </p:nvCxnSpPr>
        <p:spPr>
          <a:xfrm>
            <a:off x="7389063" y="4549640"/>
            <a:ext cx="3379388" cy="1024506"/>
          </a:xfrm>
          <a:prstGeom prst="straightConnector1">
            <a:avLst/>
          </a:prstGeom>
          <a:ln>
            <a:solidFill>
              <a:srgbClr val="FFC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9B8493A-914A-C12A-42FD-A1522963EDAC}"/>
              </a:ext>
            </a:extLst>
          </p:cNvPr>
          <p:cNvSpPr txBox="1"/>
          <p:nvPr/>
        </p:nvSpPr>
        <p:spPr>
          <a:xfrm>
            <a:off x="11206959" y="4401076"/>
            <a:ext cx="2702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DEC854"/>
                </a:solidFill>
                <a:effectLst/>
                <a:uLnTx/>
                <a:uFillTx/>
                <a:latin typeface="Microsoft Sans Serif"/>
                <a:ea typeface="+mn-ea"/>
                <a:cs typeface="+mn-cs"/>
              </a:rPr>
              <a:t>x</a:t>
            </a:r>
          </a:p>
        </p:txBody>
      </p:sp>
      <p:sp>
        <p:nvSpPr>
          <p:cNvPr id="135" name="TextBox 134">
            <a:extLst>
              <a:ext uri="{FF2B5EF4-FFF2-40B4-BE49-F238E27FC236}">
                <a16:creationId xmlns:a16="http://schemas.microsoft.com/office/drawing/2014/main" id="{FFE91BD4-CEB9-1551-0F21-A8FEF3956857}"/>
              </a:ext>
            </a:extLst>
          </p:cNvPr>
          <p:cNvSpPr txBox="1"/>
          <p:nvPr/>
        </p:nvSpPr>
        <p:spPr>
          <a:xfrm>
            <a:off x="10710626" y="5451035"/>
            <a:ext cx="270294" cy="2462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DEC854"/>
                </a:solidFill>
                <a:effectLst/>
                <a:uLnTx/>
                <a:uFillTx/>
                <a:latin typeface="Microsoft Sans Serif"/>
                <a:ea typeface="+mn-ea"/>
                <a:cs typeface="+mn-cs"/>
              </a:rPr>
              <a:t>x</a:t>
            </a:r>
          </a:p>
        </p:txBody>
      </p:sp>
      <p:sp>
        <p:nvSpPr>
          <p:cNvPr id="136" name="TextBox 135">
            <a:extLst>
              <a:ext uri="{FF2B5EF4-FFF2-40B4-BE49-F238E27FC236}">
                <a16:creationId xmlns:a16="http://schemas.microsoft.com/office/drawing/2014/main" id="{26E30FD2-0833-790B-8AEA-B023ADE57F96}"/>
              </a:ext>
            </a:extLst>
          </p:cNvPr>
          <p:cNvSpPr txBox="1"/>
          <p:nvPr/>
        </p:nvSpPr>
        <p:spPr>
          <a:xfrm>
            <a:off x="4149678" y="3269455"/>
            <a:ext cx="273318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icrosoft Sans Serif"/>
                <a:ea typeface="+mn-ea"/>
                <a:cs typeface="+mn-cs"/>
              </a:rPr>
              <a:t>Quantum circuits produce latent space distributions which are difficult to learn and sample classically. </a:t>
            </a:r>
          </a:p>
        </p:txBody>
      </p:sp>
      <p:sp>
        <p:nvSpPr>
          <p:cNvPr id="137" name="Oval 136">
            <a:extLst>
              <a:ext uri="{FF2B5EF4-FFF2-40B4-BE49-F238E27FC236}">
                <a16:creationId xmlns:a16="http://schemas.microsoft.com/office/drawing/2014/main" id="{1E38B03F-5A04-9746-A1CF-77286F4A6CA1}"/>
              </a:ext>
            </a:extLst>
          </p:cNvPr>
          <p:cNvSpPr/>
          <p:nvPr/>
        </p:nvSpPr>
        <p:spPr>
          <a:xfrm>
            <a:off x="4751965" y="4900109"/>
            <a:ext cx="1164565" cy="116456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138" name="Oval 137">
            <a:extLst>
              <a:ext uri="{FF2B5EF4-FFF2-40B4-BE49-F238E27FC236}">
                <a16:creationId xmlns:a16="http://schemas.microsoft.com/office/drawing/2014/main" id="{B6ACB975-7666-F610-E6C4-EAE5BD23D3E0}"/>
              </a:ext>
            </a:extLst>
          </p:cNvPr>
          <p:cNvSpPr/>
          <p:nvPr/>
        </p:nvSpPr>
        <p:spPr>
          <a:xfrm rot="4200000">
            <a:off x="5069048" y="4893342"/>
            <a:ext cx="506811" cy="1149974"/>
          </a:xfrm>
          <a:prstGeom prst="ellipse">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icrosoft Sans Serif"/>
              <a:ea typeface="+mn-ea"/>
              <a:cs typeface="+mn-cs"/>
            </a:endParaRPr>
          </a:p>
        </p:txBody>
      </p:sp>
    </p:spTree>
    <p:extLst>
      <p:ext uri="{BB962C8B-B14F-4D97-AF65-F5344CB8AC3E}">
        <p14:creationId xmlns:p14="http://schemas.microsoft.com/office/powerpoint/2010/main" val="36478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500"/>
                                        <p:tgtEl>
                                          <p:spTgt spid="1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fade">
                                      <p:cBhvr>
                                        <p:cTn id="48" dur="500"/>
                                        <p:tgtEl>
                                          <p:spTgt spid="1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fade">
                                      <p:cBhvr>
                                        <p:cTn id="51" dur="500"/>
                                        <p:tgtEl>
                                          <p:spTgt spid="1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500"/>
                                        <p:tgtEl>
                                          <p:spTgt spid="7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fade">
                                      <p:cBhvr>
                                        <p:cTn id="80" dur="500"/>
                                        <p:tgtEl>
                                          <p:spTgt spid="8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500"/>
                                        <p:tgtEl>
                                          <p:spTgt spid="8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500"/>
                                        <p:tgtEl>
                                          <p:spTgt spid="8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fade">
                                      <p:cBhvr>
                                        <p:cTn id="101" dur="500"/>
                                        <p:tgtEl>
                                          <p:spTgt spid="8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fade">
                                      <p:cBhvr>
                                        <p:cTn id="104" dur="500"/>
                                        <p:tgtEl>
                                          <p:spTgt spid="8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fade">
                                      <p:cBhvr>
                                        <p:cTn id="107" dur="500"/>
                                        <p:tgtEl>
                                          <p:spTgt spid="9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1"/>
                                        </p:tgtEl>
                                        <p:attrNameLst>
                                          <p:attrName>style.visibility</p:attrName>
                                        </p:attrNameLst>
                                      </p:cBhvr>
                                      <p:to>
                                        <p:strVal val="visible"/>
                                      </p:to>
                                    </p:set>
                                    <p:animEffect transition="in" filter="fade">
                                      <p:cBhvr>
                                        <p:cTn id="110" dur="500"/>
                                        <p:tgtEl>
                                          <p:spTgt spid="9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fade">
                                      <p:cBhvr>
                                        <p:cTn id="113" dur="500"/>
                                        <p:tgtEl>
                                          <p:spTgt spid="9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3"/>
                                        </p:tgtEl>
                                        <p:attrNameLst>
                                          <p:attrName>style.visibility</p:attrName>
                                        </p:attrNameLst>
                                      </p:cBhvr>
                                      <p:to>
                                        <p:strVal val="visible"/>
                                      </p:to>
                                    </p:set>
                                    <p:animEffect transition="in" filter="fade">
                                      <p:cBhvr>
                                        <p:cTn id="116" dur="500"/>
                                        <p:tgtEl>
                                          <p:spTgt spid="9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fade">
                                      <p:cBhvr>
                                        <p:cTn id="119" dur="500"/>
                                        <p:tgtEl>
                                          <p:spTgt spid="9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fade">
                                      <p:cBhvr>
                                        <p:cTn id="122" dur="500"/>
                                        <p:tgtEl>
                                          <p:spTgt spid="9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fade">
                                      <p:cBhvr>
                                        <p:cTn id="125" dur="500"/>
                                        <p:tgtEl>
                                          <p:spTgt spid="9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97"/>
                                        </p:tgtEl>
                                        <p:attrNameLst>
                                          <p:attrName>style.visibility</p:attrName>
                                        </p:attrNameLst>
                                      </p:cBhvr>
                                      <p:to>
                                        <p:strVal val="visible"/>
                                      </p:to>
                                    </p:set>
                                    <p:animEffect transition="in" filter="fade">
                                      <p:cBhvr>
                                        <p:cTn id="128" dur="500"/>
                                        <p:tgtEl>
                                          <p:spTgt spid="9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animEffect transition="in" filter="fade">
                                      <p:cBhvr>
                                        <p:cTn id="131" dur="500"/>
                                        <p:tgtEl>
                                          <p:spTgt spid="9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9"/>
                                        </p:tgtEl>
                                        <p:attrNameLst>
                                          <p:attrName>style.visibility</p:attrName>
                                        </p:attrNameLst>
                                      </p:cBhvr>
                                      <p:to>
                                        <p:strVal val="visible"/>
                                      </p:to>
                                    </p:set>
                                    <p:animEffect transition="in" filter="fade">
                                      <p:cBhvr>
                                        <p:cTn id="134" dur="500"/>
                                        <p:tgtEl>
                                          <p:spTgt spid="9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fade">
                                      <p:cBhvr>
                                        <p:cTn id="139" dur="500"/>
                                        <p:tgtEl>
                                          <p:spTgt spid="8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0"/>
                                        </p:tgtEl>
                                        <p:attrNameLst>
                                          <p:attrName>style.visibility</p:attrName>
                                        </p:attrNameLst>
                                      </p:cBhvr>
                                      <p:to>
                                        <p:strVal val="visible"/>
                                      </p:to>
                                    </p:set>
                                    <p:animEffect transition="in" filter="fade">
                                      <p:cBhvr>
                                        <p:cTn id="142" dur="500"/>
                                        <p:tgtEl>
                                          <p:spTgt spid="10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1"/>
                                        </p:tgtEl>
                                        <p:attrNameLst>
                                          <p:attrName>style.visibility</p:attrName>
                                        </p:attrNameLst>
                                      </p:cBhvr>
                                      <p:to>
                                        <p:strVal val="visible"/>
                                      </p:to>
                                    </p:set>
                                    <p:animEffect transition="in" filter="fade">
                                      <p:cBhvr>
                                        <p:cTn id="145" dur="500"/>
                                        <p:tgtEl>
                                          <p:spTgt spid="10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02"/>
                                        </p:tgtEl>
                                        <p:attrNameLst>
                                          <p:attrName>style.visibility</p:attrName>
                                        </p:attrNameLst>
                                      </p:cBhvr>
                                      <p:to>
                                        <p:strVal val="visible"/>
                                      </p:to>
                                    </p:set>
                                    <p:animEffect transition="in" filter="fade">
                                      <p:cBhvr>
                                        <p:cTn id="148" dur="500"/>
                                        <p:tgtEl>
                                          <p:spTgt spid="10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fade">
                                      <p:cBhvr>
                                        <p:cTn id="151" dur="500"/>
                                        <p:tgtEl>
                                          <p:spTgt spid="10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04"/>
                                        </p:tgtEl>
                                        <p:attrNameLst>
                                          <p:attrName>style.visibility</p:attrName>
                                        </p:attrNameLst>
                                      </p:cBhvr>
                                      <p:to>
                                        <p:strVal val="visible"/>
                                      </p:to>
                                    </p:set>
                                    <p:animEffect transition="in" filter="fade">
                                      <p:cBhvr>
                                        <p:cTn id="154" dur="500"/>
                                        <p:tgtEl>
                                          <p:spTgt spid="10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5"/>
                                        </p:tgtEl>
                                        <p:attrNameLst>
                                          <p:attrName>style.visibility</p:attrName>
                                        </p:attrNameLst>
                                      </p:cBhvr>
                                      <p:to>
                                        <p:strVal val="visible"/>
                                      </p:to>
                                    </p:set>
                                    <p:animEffect transition="in" filter="fade">
                                      <p:cBhvr>
                                        <p:cTn id="157" dur="500"/>
                                        <p:tgtEl>
                                          <p:spTgt spid="10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06"/>
                                        </p:tgtEl>
                                        <p:attrNameLst>
                                          <p:attrName>style.visibility</p:attrName>
                                        </p:attrNameLst>
                                      </p:cBhvr>
                                      <p:to>
                                        <p:strVal val="visible"/>
                                      </p:to>
                                    </p:set>
                                    <p:animEffect transition="in" filter="fade">
                                      <p:cBhvr>
                                        <p:cTn id="160" dur="500"/>
                                        <p:tgtEl>
                                          <p:spTgt spid="10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07"/>
                                        </p:tgtEl>
                                        <p:attrNameLst>
                                          <p:attrName>style.visibility</p:attrName>
                                        </p:attrNameLst>
                                      </p:cBhvr>
                                      <p:to>
                                        <p:strVal val="visible"/>
                                      </p:to>
                                    </p:set>
                                    <p:animEffect transition="in" filter="fade">
                                      <p:cBhvr>
                                        <p:cTn id="163" dur="500"/>
                                        <p:tgtEl>
                                          <p:spTgt spid="10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08"/>
                                        </p:tgtEl>
                                        <p:attrNameLst>
                                          <p:attrName>style.visibility</p:attrName>
                                        </p:attrNameLst>
                                      </p:cBhvr>
                                      <p:to>
                                        <p:strVal val="visible"/>
                                      </p:to>
                                    </p:set>
                                    <p:animEffect transition="in" filter="fade">
                                      <p:cBhvr>
                                        <p:cTn id="166" dur="500"/>
                                        <p:tgtEl>
                                          <p:spTgt spid="10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09"/>
                                        </p:tgtEl>
                                        <p:attrNameLst>
                                          <p:attrName>style.visibility</p:attrName>
                                        </p:attrNameLst>
                                      </p:cBhvr>
                                      <p:to>
                                        <p:strVal val="visible"/>
                                      </p:to>
                                    </p:set>
                                    <p:animEffect transition="in" filter="fade">
                                      <p:cBhvr>
                                        <p:cTn id="169" dur="500"/>
                                        <p:tgtEl>
                                          <p:spTgt spid="10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10"/>
                                        </p:tgtEl>
                                        <p:attrNameLst>
                                          <p:attrName>style.visibility</p:attrName>
                                        </p:attrNameLst>
                                      </p:cBhvr>
                                      <p:to>
                                        <p:strVal val="visible"/>
                                      </p:to>
                                    </p:set>
                                    <p:animEffect transition="in" filter="fade">
                                      <p:cBhvr>
                                        <p:cTn id="172" dur="500"/>
                                        <p:tgtEl>
                                          <p:spTgt spid="11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11"/>
                                        </p:tgtEl>
                                        <p:attrNameLst>
                                          <p:attrName>style.visibility</p:attrName>
                                        </p:attrNameLst>
                                      </p:cBhvr>
                                      <p:to>
                                        <p:strVal val="visible"/>
                                      </p:to>
                                    </p:set>
                                    <p:animEffect transition="in" filter="fade">
                                      <p:cBhvr>
                                        <p:cTn id="175" dur="500"/>
                                        <p:tgtEl>
                                          <p:spTgt spid="11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12"/>
                                        </p:tgtEl>
                                        <p:attrNameLst>
                                          <p:attrName>style.visibility</p:attrName>
                                        </p:attrNameLst>
                                      </p:cBhvr>
                                      <p:to>
                                        <p:strVal val="visible"/>
                                      </p:to>
                                    </p:set>
                                    <p:animEffect transition="in" filter="fade">
                                      <p:cBhvr>
                                        <p:cTn id="178" dur="500"/>
                                        <p:tgtEl>
                                          <p:spTgt spid="11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13"/>
                                        </p:tgtEl>
                                        <p:attrNameLst>
                                          <p:attrName>style.visibility</p:attrName>
                                        </p:attrNameLst>
                                      </p:cBhvr>
                                      <p:to>
                                        <p:strVal val="visible"/>
                                      </p:to>
                                    </p:set>
                                    <p:animEffect transition="in" filter="fade">
                                      <p:cBhvr>
                                        <p:cTn id="181" dur="500"/>
                                        <p:tgtEl>
                                          <p:spTgt spid="113"/>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14"/>
                                        </p:tgtEl>
                                        <p:attrNameLst>
                                          <p:attrName>style.visibility</p:attrName>
                                        </p:attrNameLst>
                                      </p:cBhvr>
                                      <p:to>
                                        <p:strVal val="visible"/>
                                      </p:to>
                                    </p:set>
                                    <p:animEffect transition="in" filter="fade">
                                      <p:cBhvr>
                                        <p:cTn id="184" dur="500"/>
                                        <p:tgtEl>
                                          <p:spTgt spid="11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15"/>
                                        </p:tgtEl>
                                        <p:attrNameLst>
                                          <p:attrName>style.visibility</p:attrName>
                                        </p:attrNameLst>
                                      </p:cBhvr>
                                      <p:to>
                                        <p:strVal val="visible"/>
                                      </p:to>
                                    </p:set>
                                    <p:animEffect transition="in" filter="fade">
                                      <p:cBhvr>
                                        <p:cTn id="187" dur="500"/>
                                        <p:tgtEl>
                                          <p:spTgt spid="11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6"/>
                                        </p:tgtEl>
                                        <p:attrNameLst>
                                          <p:attrName>style.visibility</p:attrName>
                                        </p:attrNameLst>
                                      </p:cBhvr>
                                      <p:to>
                                        <p:strVal val="visible"/>
                                      </p:to>
                                    </p:set>
                                    <p:animEffect transition="in" filter="fade">
                                      <p:cBhvr>
                                        <p:cTn id="190" dur="500"/>
                                        <p:tgtEl>
                                          <p:spTgt spid="116"/>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17"/>
                                        </p:tgtEl>
                                        <p:attrNameLst>
                                          <p:attrName>style.visibility</p:attrName>
                                        </p:attrNameLst>
                                      </p:cBhvr>
                                      <p:to>
                                        <p:strVal val="visible"/>
                                      </p:to>
                                    </p:set>
                                    <p:animEffect transition="in" filter="fade">
                                      <p:cBhvr>
                                        <p:cTn id="193" dur="500"/>
                                        <p:tgtEl>
                                          <p:spTgt spid="11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18"/>
                                        </p:tgtEl>
                                        <p:attrNameLst>
                                          <p:attrName>style.visibility</p:attrName>
                                        </p:attrNameLst>
                                      </p:cBhvr>
                                      <p:to>
                                        <p:strVal val="visible"/>
                                      </p:to>
                                    </p:set>
                                    <p:animEffect transition="in" filter="fade">
                                      <p:cBhvr>
                                        <p:cTn id="196" dur="500"/>
                                        <p:tgtEl>
                                          <p:spTgt spid="118"/>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19"/>
                                        </p:tgtEl>
                                        <p:attrNameLst>
                                          <p:attrName>style.visibility</p:attrName>
                                        </p:attrNameLst>
                                      </p:cBhvr>
                                      <p:to>
                                        <p:strVal val="visible"/>
                                      </p:to>
                                    </p:set>
                                    <p:animEffect transition="in" filter="fade">
                                      <p:cBhvr>
                                        <p:cTn id="199" dur="500"/>
                                        <p:tgtEl>
                                          <p:spTgt spid="11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20"/>
                                        </p:tgtEl>
                                        <p:attrNameLst>
                                          <p:attrName>style.visibility</p:attrName>
                                        </p:attrNameLst>
                                      </p:cBhvr>
                                      <p:to>
                                        <p:strVal val="visible"/>
                                      </p:to>
                                    </p:set>
                                    <p:animEffect transition="in" filter="fade">
                                      <p:cBhvr>
                                        <p:cTn id="202" dur="500"/>
                                        <p:tgtEl>
                                          <p:spTgt spid="12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21"/>
                                        </p:tgtEl>
                                        <p:attrNameLst>
                                          <p:attrName>style.visibility</p:attrName>
                                        </p:attrNameLst>
                                      </p:cBhvr>
                                      <p:to>
                                        <p:strVal val="visible"/>
                                      </p:to>
                                    </p:set>
                                    <p:animEffect transition="in" filter="fade">
                                      <p:cBhvr>
                                        <p:cTn id="205" dur="500"/>
                                        <p:tgtEl>
                                          <p:spTgt spid="12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22"/>
                                        </p:tgtEl>
                                        <p:attrNameLst>
                                          <p:attrName>style.visibility</p:attrName>
                                        </p:attrNameLst>
                                      </p:cBhvr>
                                      <p:to>
                                        <p:strVal val="visible"/>
                                      </p:to>
                                    </p:set>
                                    <p:animEffect transition="in" filter="fade">
                                      <p:cBhvr>
                                        <p:cTn id="208" dur="500"/>
                                        <p:tgtEl>
                                          <p:spTgt spid="12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3"/>
                                        </p:tgtEl>
                                        <p:attrNameLst>
                                          <p:attrName>style.visibility</p:attrName>
                                        </p:attrNameLst>
                                      </p:cBhvr>
                                      <p:to>
                                        <p:strVal val="visible"/>
                                      </p:to>
                                    </p:set>
                                    <p:animEffect transition="in" filter="fade">
                                      <p:cBhvr>
                                        <p:cTn id="211" dur="500"/>
                                        <p:tgtEl>
                                          <p:spTgt spid="123"/>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24"/>
                                        </p:tgtEl>
                                        <p:attrNameLst>
                                          <p:attrName>style.visibility</p:attrName>
                                        </p:attrNameLst>
                                      </p:cBhvr>
                                      <p:to>
                                        <p:strVal val="visible"/>
                                      </p:to>
                                    </p:set>
                                    <p:animEffect transition="in" filter="fade">
                                      <p:cBhvr>
                                        <p:cTn id="214" dur="500"/>
                                        <p:tgtEl>
                                          <p:spTgt spid="12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25"/>
                                        </p:tgtEl>
                                        <p:attrNameLst>
                                          <p:attrName>style.visibility</p:attrName>
                                        </p:attrNameLst>
                                      </p:cBhvr>
                                      <p:to>
                                        <p:strVal val="visible"/>
                                      </p:to>
                                    </p:set>
                                    <p:animEffect transition="in" filter="fade">
                                      <p:cBhvr>
                                        <p:cTn id="217" dur="500"/>
                                        <p:tgtEl>
                                          <p:spTgt spid="12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26"/>
                                        </p:tgtEl>
                                        <p:attrNameLst>
                                          <p:attrName>style.visibility</p:attrName>
                                        </p:attrNameLst>
                                      </p:cBhvr>
                                      <p:to>
                                        <p:strVal val="visible"/>
                                      </p:to>
                                    </p:set>
                                    <p:animEffect transition="in" filter="fade">
                                      <p:cBhvr>
                                        <p:cTn id="220" dur="500"/>
                                        <p:tgtEl>
                                          <p:spTgt spid="12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27"/>
                                        </p:tgtEl>
                                        <p:attrNameLst>
                                          <p:attrName>style.visibility</p:attrName>
                                        </p:attrNameLst>
                                      </p:cBhvr>
                                      <p:to>
                                        <p:strVal val="visible"/>
                                      </p:to>
                                    </p:set>
                                    <p:animEffect transition="in" filter="fade">
                                      <p:cBhvr>
                                        <p:cTn id="223" dur="500"/>
                                        <p:tgtEl>
                                          <p:spTgt spid="127"/>
                                        </p:tgtEl>
                                      </p:cBhvr>
                                    </p:animEffect>
                                  </p:childTnLst>
                                </p:cTn>
                              </p:par>
                              <p:par>
                                <p:cTn id="224" presetID="10" presetClass="entr" presetSubtype="0" fill="hold" nodeType="withEffect">
                                  <p:stCondLst>
                                    <p:cond delay="0"/>
                                  </p:stCondLst>
                                  <p:childTnLst>
                                    <p:set>
                                      <p:cBhvr>
                                        <p:cTn id="225" dur="1" fill="hold">
                                          <p:stCondLst>
                                            <p:cond delay="0"/>
                                          </p:stCondLst>
                                        </p:cTn>
                                        <p:tgtEl>
                                          <p:spTgt spid="128"/>
                                        </p:tgtEl>
                                        <p:attrNameLst>
                                          <p:attrName>style.visibility</p:attrName>
                                        </p:attrNameLst>
                                      </p:cBhvr>
                                      <p:to>
                                        <p:strVal val="visible"/>
                                      </p:to>
                                    </p:set>
                                    <p:animEffect transition="in" filter="fade">
                                      <p:cBhvr>
                                        <p:cTn id="226" dur="500"/>
                                        <p:tgtEl>
                                          <p:spTgt spid="128"/>
                                        </p:tgtEl>
                                      </p:cBhvr>
                                    </p:animEffect>
                                  </p:childTnLst>
                                </p:cTn>
                              </p:par>
                              <p:par>
                                <p:cTn id="227" presetID="10" presetClass="entr" presetSubtype="0" fill="hold" nodeType="withEffect">
                                  <p:stCondLst>
                                    <p:cond delay="0"/>
                                  </p:stCondLst>
                                  <p:childTnLst>
                                    <p:set>
                                      <p:cBhvr>
                                        <p:cTn id="228" dur="1" fill="hold">
                                          <p:stCondLst>
                                            <p:cond delay="0"/>
                                          </p:stCondLst>
                                        </p:cTn>
                                        <p:tgtEl>
                                          <p:spTgt spid="129"/>
                                        </p:tgtEl>
                                        <p:attrNameLst>
                                          <p:attrName>style.visibility</p:attrName>
                                        </p:attrNameLst>
                                      </p:cBhvr>
                                      <p:to>
                                        <p:strVal val="visible"/>
                                      </p:to>
                                    </p:set>
                                    <p:animEffect transition="in" filter="fade">
                                      <p:cBhvr>
                                        <p:cTn id="229" dur="500"/>
                                        <p:tgtEl>
                                          <p:spTgt spid="12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30"/>
                                        </p:tgtEl>
                                        <p:attrNameLst>
                                          <p:attrName>style.visibility</p:attrName>
                                        </p:attrNameLst>
                                      </p:cBhvr>
                                      <p:to>
                                        <p:strVal val="visible"/>
                                      </p:to>
                                    </p:set>
                                    <p:animEffect transition="in" filter="fade">
                                      <p:cBhvr>
                                        <p:cTn id="232" dur="500"/>
                                        <p:tgtEl>
                                          <p:spTgt spid="13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31"/>
                                        </p:tgtEl>
                                        <p:attrNameLst>
                                          <p:attrName>style.visibility</p:attrName>
                                        </p:attrNameLst>
                                      </p:cBhvr>
                                      <p:to>
                                        <p:strVal val="visible"/>
                                      </p:to>
                                    </p:set>
                                    <p:animEffect transition="in" filter="fade">
                                      <p:cBhvr>
                                        <p:cTn id="235" dur="500"/>
                                        <p:tgtEl>
                                          <p:spTgt spid="131"/>
                                        </p:tgtEl>
                                      </p:cBhvr>
                                    </p:animEffect>
                                  </p:childTnLst>
                                </p:cTn>
                              </p:par>
                              <p:par>
                                <p:cTn id="236" presetID="10" presetClass="entr" presetSubtype="0" fill="hold" nodeType="withEffect">
                                  <p:stCondLst>
                                    <p:cond delay="0"/>
                                  </p:stCondLst>
                                  <p:childTnLst>
                                    <p:set>
                                      <p:cBhvr>
                                        <p:cTn id="237" dur="1" fill="hold">
                                          <p:stCondLst>
                                            <p:cond delay="0"/>
                                          </p:stCondLst>
                                        </p:cTn>
                                        <p:tgtEl>
                                          <p:spTgt spid="132"/>
                                        </p:tgtEl>
                                        <p:attrNameLst>
                                          <p:attrName>style.visibility</p:attrName>
                                        </p:attrNameLst>
                                      </p:cBhvr>
                                      <p:to>
                                        <p:strVal val="visible"/>
                                      </p:to>
                                    </p:set>
                                    <p:animEffect transition="in" filter="fade">
                                      <p:cBhvr>
                                        <p:cTn id="238" dur="500"/>
                                        <p:tgtEl>
                                          <p:spTgt spid="132"/>
                                        </p:tgtEl>
                                      </p:cBhvr>
                                    </p:animEffect>
                                  </p:childTnLst>
                                </p:cTn>
                              </p:par>
                              <p:par>
                                <p:cTn id="239" presetID="10" presetClass="entr" presetSubtype="0" fill="hold" nodeType="withEffect">
                                  <p:stCondLst>
                                    <p:cond delay="0"/>
                                  </p:stCondLst>
                                  <p:childTnLst>
                                    <p:set>
                                      <p:cBhvr>
                                        <p:cTn id="240" dur="1" fill="hold">
                                          <p:stCondLst>
                                            <p:cond delay="0"/>
                                          </p:stCondLst>
                                        </p:cTn>
                                        <p:tgtEl>
                                          <p:spTgt spid="133"/>
                                        </p:tgtEl>
                                        <p:attrNameLst>
                                          <p:attrName>style.visibility</p:attrName>
                                        </p:attrNameLst>
                                      </p:cBhvr>
                                      <p:to>
                                        <p:strVal val="visible"/>
                                      </p:to>
                                    </p:set>
                                    <p:animEffect transition="in" filter="fade">
                                      <p:cBhvr>
                                        <p:cTn id="241" dur="500"/>
                                        <p:tgtEl>
                                          <p:spTgt spid="133"/>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fade">
                                      <p:cBhvr>
                                        <p:cTn id="244" dur="500"/>
                                        <p:tgtEl>
                                          <p:spTgt spid="13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35"/>
                                        </p:tgtEl>
                                        <p:attrNameLst>
                                          <p:attrName>style.visibility</p:attrName>
                                        </p:attrNameLst>
                                      </p:cBhvr>
                                      <p:to>
                                        <p:strVal val="visible"/>
                                      </p:to>
                                    </p:set>
                                    <p:animEffect transition="in" filter="fade">
                                      <p:cBhvr>
                                        <p:cTn id="24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3" grpId="0"/>
      <p:bldP spid="59" grpId="0"/>
      <p:bldP spid="60" grpId="0"/>
      <p:bldP spid="61" grpId="0"/>
      <p:bldP spid="62" grpId="0"/>
      <p:bldP spid="63" grpId="0"/>
      <p:bldP spid="64" grpId="0"/>
      <p:bldP spid="65" grpId="0"/>
      <p:bldP spid="68" grpId="0"/>
      <p:bldP spid="69" grpId="0"/>
      <p:bldP spid="70" grpId="0"/>
      <p:bldP spid="71" grpId="0"/>
      <p:bldP spid="72" grpId="0"/>
      <p:bldP spid="73" grpId="0" animBg="1"/>
      <p:bldP spid="74" grpId="0" animBg="1"/>
      <p:bldP spid="75" grpId="0"/>
      <p:bldP spid="76" grpId="0"/>
      <p:bldP spid="77" grpId="0"/>
      <p:bldP spid="78" grpId="0"/>
      <p:bldP spid="79" grpId="0"/>
      <p:bldP spid="80" grpId="0"/>
      <p:bldP spid="81" grpId="0"/>
      <p:bldP spid="82" grpId="0"/>
      <p:bldP spid="83" grpId="0" animBg="1"/>
      <p:bldP spid="84" grpId="0" animBg="1"/>
      <p:bldP spid="85" grpId="0"/>
      <p:bldP spid="86" grpId="0"/>
      <p:bldP spid="87" grpId="0"/>
      <p:bldP spid="88" grpId="0"/>
      <p:bldP spid="89" grpId="0"/>
      <p:bldP spid="90" grpId="0"/>
      <p:bldP spid="91" grpId="0"/>
      <p:bldP spid="92" grpId="0" animBg="1"/>
      <p:bldP spid="93" grpId="0" animBg="1"/>
      <p:bldP spid="94" grpId="0"/>
      <p:bldP spid="95" grpId="0"/>
      <p:bldP spid="96" grpId="0"/>
      <p:bldP spid="97" grpId="0"/>
      <p:bldP spid="98" grpId="0"/>
      <p:bldP spid="99" grpId="0"/>
      <p:bldP spid="100" grpId="0" animBg="1"/>
      <p:bldP spid="101" grpId="0" animBg="1"/>
      <p:bldP spid="102" grpId="0" animBg="1"/>
      <p:bldP spid="103" grpId="0" animBg="1"/>
      <p:bldP spid="104" grpId="0"/>
      <p:bldP spid="105" grpId="0"/>
      <p:bldP spid="106" grpId="0"/>
      <p:bldP spid="107" grpId="0"/>
      <p:bldP spid="108" grpId="0"/>
      <p:bldP spid="109" grpId="0"/>
      <p:bldP spid="110" grpId="0"/>
      <p:bldP spid="111" grpId="0"/>
      <p:bldP spid="112" grpId="0"/>
      <p:bldP spid="113" grpId="0"/>
      <p:bldP spid="114" grpId="0"/>
      <p:bldP spid="115" grpId="0"/>
      <p:bldP spid="116" grpId="0" animBg="1"/>
      <p:bldP spid="117" grpId="0" animBg="1"/>
      <p:bldP spid="118" grpId="0"/>
      <p:bldP spid="119" grpId="0"/>
      <p:bldP spid="120" grpId="0"/>
      <p:bldP spid="121" grpId="0"/>
      <p:bldP spid="122" grpId="0"/>
      <p:bldP spid="123" grpId="0"/>
      <p:bldP spid="124" grpId="0"/>
      <p:bldP spid="125" grpId="0"/>
      <p:bldP spid="126" grpId="0"/>
      <p:bldP spid="127" grpId="0"/>
      <p:bldP spid="130" grpId="0"/>
      <p:bldP spid="131" grpId="0"/>
      <p:bldP spid="134" grpId="0"/>
      <p:bldP spid="135" grpId="0"/>
      <p:bldP spid="136" grpId="0"/>
      <p:bldP spid="137" grpId="0" animBg="1"/>
      <p:bldP spid="1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B8F17-841F-484B-1D74-B6E177FE1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38C00-C424-C369-F9DC-0BA4C8DC1D31}"/>
              </a:ext>
            </a:extLst>
          </p:cNvPr>
          <p:cNvSpPr>
            <a:spLocks noGrp="1"/>
          </p:cNvSpPr>
          <p:nvPr>
            <p:ph type="title"/>
          </p:nvPr>
        </p:nvSpPr>
        <p:spPr/>
        <p:txBody>
          <a:bodyPr/>
          <a:lstStyle/>
          <a:p>
            <a:r>
              <a:rPr lang="en-US" dirty="0"/>
              <a:t>Example: Quantum GAN</a:t>
            </a:r>
          </a:p>
        </p:txBody>
      </p:sp>
      <p:pic>
        <p:nvPicPr>
          <p:cNvPr id="4" name="Picture 3">
            <a:extLst>
              <a:ext uri="{FF2B5EF4-FFF2-40B4-BE49-F238E27FC236}">
                <a16:creationId xmlns:a16="http://schemas.microsoft.com/office/drawing/2014/main" id="{E6EAD8F3-C200-7648-B132-D7827A213F88}"/>
              </a:ext>
            </a:extLst>
          </p:cNvPr>
          <p:cNvPicPr>
            <a:picLocks noChangeAspect="1"/>
          </p:cNvPicPr>
          <p:nvPr/>
        </p:nvPicPr>
        <p:blipFill>
          <a:blip r:embed="rId2"/>
          <a:stretch>
            <a:fillRect/>
          </a:stretch>
        </p:blipFill>
        <p:spPr>
          <a:xfrm>
            <a:off x="234707" y="1417548"/>
            <a:ext cx="5861293" cy="4645143"/>
          </a:xfrm>
          <a:prstGeom prst="rect">
            <a:avLst/>
          </a:prstGeom>
        </p:spPr>
      </p:pic>
      <p:sp>
        <p:nvSpPr>
          <p:cNvPr id="48" name="TextBox 47">
            <a:extLst>
              <a:ext uri="{FF2B5EF4-FFF2-40B4-BE49-F238E27FC236}">
                <a16:creationId xmlns:a16="http://schemas.microsoft.com/office/drawing/2014/main" id="{2641D1EA-532A-D7FE-2A13-C01E4A2828E3}"/>
              </a:ext>
            </a:extLst>
          </p:cNvPr>
          <p:cNvSpPr txBox="1"/>
          <p:nvPr/>
        </p:nvSpPr>
        <p:spPr>
          <a:xfrm>
            <a:off x="6698412" y="6317621"/>
            <a:ext cx="4966658" cy="339246"/>
          </a:xfrm>
          <a:prstGeom prst="rect">
            <a:avLst/>
          </a:prstGeom>
          <a:noFill/>
        </p:spPr>
        <p:txBody>
          <a:bodyPr wrap="square">
            <a:spAutoFit/>
          </a:bodyPr>
          <a:lstStyle/>
          <a:p>
            <a:pPr algn="ctr"/>
            <a:r>
              <a:rPr lang="en-US" sz="1600" b="0" i="1" dirty="0">
                <a:solidFill>
                  <a:srgbClr val="000000"/>
                </a:solidFill>
                <a:effectLst/>
                <a:latin typeface="Noto Sans" panose="020B0502040504020204" pitchFamily="34" charset="0"/>
              </a:rPr>
              <a:t>Huang et al., Phys. Rev. Applied </a:t>
            </a:r>
            <a:r>
              <a:rPr lang="en-US" sz="1600" b="1" i="1" dirty="0">
                <a:solidFill>
                  <a:srgbClr val="000000"/>
                </a:solidFill>
                <a:effectLst/>
                <a:latin typeface="Noto Sans" panose="020B0502040504020204" pitchFamily="34" charset="0"/>
              </a:rPr>
              <a:t>16</a:t>
            </a:r>
            <a:r>
              <a:rPr lang="en-US" sz="1600" b="0" i="1" dirty="0">
                <a:solidFill>
                  <a:srgbClr val="000000"/>
                </a:solidFill>
                <a:effectLst/>
                <a:latin typeface="Noto Sans" panose="020B0502040504020204" pitchFamily="34" charset="0"/>
              </a:rPr>
              <a:t>, 024051 </a:t>
            </a:r>
            <a:r>
              <a:rPr lang="en-US" sz="1600" i="1" dirty="0">
                <a:solidFill>
                  <a:srgbClr val="000000"/>
                </a:solidFill>
                <a:latin typeface="Noto Sans" panose="020B0502040504020204" pitchFamily="34" charset="0"/>
              </a:rPr>
              <a:t>(</a:t>
            </a:r>
            <a:r>
              <a:rPr lang="en-US" sz="1600" i="1" dirty="0">
                <a:solidFill>
                  <a:srgbClr val="000000"/>
                </a:solidFill>
                <a:effectLst/>
                <a:latin typeface="Noto Sans" panose="020B0502040504020204" pitchFamily="34" charset="0"/>
              </a:rPr>
              <a:t>2021)</a:t>
            </a:r>
            <a:endParaRPr lang="en-US" sz="1600" i="1" dirty="0"/>
          </a:p>
        </p:txBody>
      </p:sp>
      <p:pic>
        <p:nvPicPr>
          <p:cNvPr id="50" name="Picture 49">
            <a:extLst>
              <a:ext uri="{FF2B5EF4-FFF2-40B4-BE49-F238E27FC236}">
                <a16:creationId xmlns:a16="http://schemas.microsoft.com/office/drawing/2014/main" id="{2D0B92A7-3E22-F9B9-8F65-2F24D2FE86D8}"/>
              </a:ext>
            </a:extLst>
          </p:cNvPr>
          <p:cNvPicPr>
            <a:picLocks noChangeAspect="1"/>
          </p:cNvPicPr>
          <p:nvPr/>
        </p:nvPicPr>
        <p:blipFill>
          <a:blip r:embed="rId3"/>
          <a:srcRect r="44058"/>
          <a:stretch>
            <a:fillRect/>
          </a:stretch>
        </p:blipFill>
        <p:spPr>
          <a:xfrm>
            <a:off x="6895136" y="1343267"/>
            <a:ext cx="4838945" cy="2048161"/>
          </a:xfrm>
          <a:prstGeom prst="rect">
            <a:avLst/>
          </a:prstGeom>
        </p:spPr>
      </p:pic>
      <p:pic>
        <p:nvPicPr>
          <p:cNvPr id="52" name="Picture 51">
            <a:extLst>
              <a:ext uri="{FF2B5EF4-FFF2-40B4-BE49-F238E27FC236}">
                <a16:creationId xmlns:a16="http://schemas.microsoft.com/office/drawing/2014/main" id="{288795C0-EA6C-8EF3-FDCA-A7B81B1EA45D}"/>
              </a:ext>
            </a:extLst>
          </p:cNvPr>
          <p:cNvPicPr>
            <a:picLocks noChangeAspect="1"/>
          </p:cNvPicPr>
          <p:nvPr/>
        </p:nvPicPr>
        <p:blipFill>
          <a:blip r:embed="rId4"/>
          <a:srcRect t="2604"/>
          <a:stretch>
            <a:fillRect/>
          </a:stretch>
        </p:blipFill>
        <p:spPr>
          <a:xfrm>
            <a:off x="6282663" y="3630855"/>
            <a:ext cx="2933804" cy="2430431"/>
          </a:xfrm>
          <a:prstGeom prst="rect">
            <a:avLst/>
          </a:prstGeom>
        </p:spPr>
      </p:pic>
      <p:sp>
        <p:nvSpPr>
          <p:cNvPr id="54" name="TextBox 53">
            <a:extLst>
              <a:ext uri="{FF2B5EF4-FFF2-40B4-BE49-F238E27FC236}">
                <a16:creationId xmlns:a16="http://schemas.microsoft.com/office/drawing/2014/main" id="{4E34E02E-CD3F-2514-21C4-52382CC70D2F}"/>
              </a:ext>
            </a:extLst>
          </p:cNvPr>
          <p:cNvSpPr txBox="1"/>
          <p:nvPr/>
        </p:nvSpPr>
        <p:spPr>
          <a:xfrm>
            <a:off x="9403130" y="3990300"/>
            <a:ext cx="2639683" cy="1754326"/>
          </a:xfrm>
          <a:prstGeom prst="rect">
            <a:avLst/>
          </a:prstGeom>
          <a:noFill/>
        </p:spPr>
        <p:txBody>
          <a:bodyPr wrap="square">
            <a:spAutoFit/>
          </a:bodyPr>
          <a:lstStyle/>
          <a:p>
            <a:r>
              <a:rPr lang="en-US" i="1" dirty="0"/>
              <a:t>“The results show that quantum GAN have a better performance than GAN-MLP and GAN-CNN with similar number of parameters.”</a:t>
            </a:r>
          </a:p>
        </p:txBody>
      </p:sp>
    </p:spTree>
    <p:extLst>
      <p:ext uri="{BB962C8B-B14F-4D97-AF65-F5344CB8AC3E}">
        <p14:creationId xmlns:p14="http://schemas.microsoft.com/office/powerpoint/2010/main" val="71148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0985-57E4-5DED-8498-716F3F6761E8}"/>
              </a:ext>
            </a:extLst>
          </p:cNvPr>
          <p:cNvSpPr>
            <a:spLocks noGrp="1"/>
          </p:cNvSpPr>
          <p:nvPr>
            <p:ph type="title"/>
          </p:nvPr>
        </p:nvSpPr>
        <p:spPr/>
        <p:txBody>
          <a:bodyPr/>
          <a:lstStyle/>
          <a:p>
            <a:r>
              <a:rPr lang="en-US" dirty="0"/>
              <a:t>The QQ section</a:t>
            </a:r>
          </a:p>
        </p:txBody>
      </p:sp>
      <p:sp>
        <p:nvSpPr>
          <p:cNvPr id="4" name="TextBox 3">
            <a:extLst>
              <a:ext uri="{FF2B5EF4-FFF2-40B4-BE49-F238E27FC236}">
                <a16:creationId xmlns:a16="http://schemas.microsoft.com/office/drawing/2014/main" id="{E583AA87-19B9-E7E3-78B7-7B796DC6070F}"/>
              </a:ext>
            </a:extLst>
          </p:cNvPr>
          <p:cNvSpPr txBox="1"/>
          <p:nvPr/>
        </p:nvSpPr>
        <p:spPr>
          <a:xfrm>
            <a:off x="885644" y="1363294"/>
            <a:ext cx="10455216" cy="830997"/>
          </a:xfrm>
          <a:prstGeom prst="rect">
            <a:avLst/>
          </a:prstGeom>
          <a:noFill/>
        </p:spPr>
        <p:txBody>
          <a:bodyPr wrap="square">
            <a:spAutoFit/>
          </a:bodyPr>
          <a:lstStyle/>
          <a:p>
            <a:pPr algn="ctr">
              <a:spcBef>
                <a:spcPts val="1200"/>
              </a:spcBef>
              <a:spcAft>
                <a:spcPts val="1200"/>
              </a:spcAft>
              <a:buNone/>
            </a:pPr>
            <a:r>
              <a:rPr lang="en-US" sz="2400" b="1" i="0" dirty="0">
                <a:solidFill>
                  <a:srgbClr val="202124"/>
                </a:solidFill>
                <a:effectLst/>
                <a:latin typeface="Roboto" panose="02000000000000000000" pitchFamily="2" charset="0"/>
              </a:rPr>
              <a:t>What are the possible </a:t>
            </a:r>
            <a:r>
              <a:rPr lang="en-US" sz="2400" b="1" i="0" dirty="0">
                <a:solidFill>
                  <a:srgbClr val="202124"/>
                </a:solidFill>
                <a:effectLst>
                  <a:outerShdw blurRad="38100" dist="38100" dir="2700000" algn="tl">
                    <a:srgbClr val="000000">
                      <a:alpha val="43137"/>
                    </a:srgbClr>
                  </a:outerShdw>
                </a:effectLst>
                <a:latin typeface="Roboto" panose="02000000000000000000" pitchFamily="2" charset="0"/>
              </a:rPr>
              <a:t>QUANTUM DATA </a:t>
            </a:r>
            <a:r>
              <a:rPr lang="en-US" sz="2400" b="1" i="0" dirty="0">
                <a:solidFill>
                  <a:srgbClr val="202124"/>
                </a:solidFill>
                <a:effectLst/>
                <a:latin typeface="Roboto" panose="02000000000000000000" pitchFamily="2" charset="0"/>
              </a:rPr>
              <a:t>that can be </a:t>
            </a:r>
            <a:r>
              <a:rPr lang="en-US" sz="2400" b="1" dirty="0">
                <a:solidFill>
                  <a:srgbClr val="202124"/>
                </a:solidFill>
                <a:latin typeface="Roboto" panose="02000000000000000000" pitchFamily="2" charset="0"/>
              </a:rPr>
              <a:t>interesting for quantum machine learning</a:t>
            </a:r>
            <a:r>
              <a:rPr lang="en-US" sz="2400" b="1" i="0" dirty="0">
                <a:solidFill>
                  <a:srgbClr val="202124"/>
                </a:solidFill>
                <a:effectLst/>
                <a:latin typeface="Roboto" panose="02000000000000000000" pitchFamily="2" charset="0"/>
              </a:rPr>
              <a:t>?</a:t>
            </a:r>
          </a:p>
        </p:txBody>
      </p:sp>
      <p:sp>
        <p:nvSpPr>
          <p:cNvPr id="5" name="Rectangle 4">
            <a:extLst>
              <a:ext uri="{FF2B5EF4-FFF2-40B4-BE49-F238E27FC236}">
                <a16:creationId xmlns:a16="http://schemas.microsoft.com/office/drawing/2014/main" id="{FB07EB1F-EA86-7197-79A4-911BB17AB394}"/>
              </a:ext>
            </a:extLst>
          </p:cNvPr>
          <p:cNvSpPr/>
          <p:nvPr/>
        </p:nvSpPr>
        <p:spPr>
          <a:xfrm>
            <a:off x="980588" y="2527388"/>
            <a:ext cx="2776163"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Hamiltonian</a:t>
            </a:r>
          </a:p>
        </p:txBody>
      </p:sp>
      <p:sp>
        <p:nvSpPr>
          <p:cNvPr id="7" name="TextBox 6">
            <a:extLst>
              <a:ext uri="{FF2B5EF4-FFF2-40B4-BE49-F238E27FC236}">
                <a16:creationId xmlns:a16="http://schemas.microsoft.com/office/drawing/2014/main" id="{4E478BAD-C32D-A737-557B-7FD15CF6A692}"/>
              </a:ext>
            </a:extLst>
          </p:cNvPr>
          <p:cNvSpPr txBox="1"/>
          <p:nvPr/>
        </p:nvSpPr>
        <p:spPr>
          <a:xfrm>
            <a:off x="769188" y="3618656"/>
            <a:ext cx="3198962" cy="1200329"/>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Applications: </a:t>
            </a:r>
          </a:p>
          <a:p>
            <a:pPr algn="ctr"/>
            <a:r>
              <a:rPr lang="en-US" sz="2400" dirty="0"/>
              <a:t>Quantum chemistry Quantum materials</a:t>
            </a:r>
          </a:p>
        </p:txBody>
      </p:sp>
      <p:sp>
        <p:nvSpPr>
          <p:cNvPr id="9" name="Rectangle 8">
            <a:extLst>
              <a:ext uri="{FF2B5EF4-FFF2-40B4-BE49-F238E27FC236}">
                <a16:creationId xmlns:a16="http://schemas.microsoft.com/office/drawing/2014/main" id="{0EB8A0F2-8002-23E5-3FC8-999C1B40BE7E}"/>
              </a:ext>
            </a:extLst>
          </p:cNvPr>
          <p:cNvSpPr/>
          <p:nvPr/>
        </p:nvSpPr>
        <p:spPr>
          <a:xfrm>
            <a:off x="8293430" y="2527388"/>
            <a:ext cx="3129382" cy="1200329"/>
          </a:xfrm>
          <a:prstGeom prst="rect">
            <a:avLst/>
          </a:prstGeom>
          <a:noFill/>
        </p:spPr>
        <p:txBody>
          <a:bodyPr wrap="non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Measurement </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operators</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TextBox 9">
            <a:extLst>
              <a:ext uri="{FF2B5EF4-FFF2-40B4-BE49-F238E27FC236}">
                <a16:creationId xmlns:a16="http://schemas.microsoft.com/office/drawing/2014/main" id="{BB533DCE-AA5B-97FC-4439-4F4112680BE6}"/>
              </a:ext>
            </a:extLst>
          </p:cNvPr>
          <p:cNvSpPr txBox="1"/>
          <p:nvPr/>
        </p:nvSpPr>
        <p:spPr>
          <a:xfrm>
            <a:off x="8392350" y="4063545"/>
            <a:ext cx="2931542" cy="1200329"/>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Applications: </a:t>
            </a:r>
          </a:p>
          <a:p>
            <a:pPr algn="ctr"/>
            <a:r>
              <a:rPr lang="en-US" sz="2400" dirty="0"/>
              <a:t>Quantum sensing</a:t>
            </a:r>
          </a:p>
          <a:p>
            <a:pPr algn="ctr"/>
            <a:r>
              <a:rPr lang="en-US" sz="2400" dirty="0"/>
              <a:t>Quantum imaging</a:t>
            </a:r>
          </a:p>
        </p:txBody>
      </p:sp>
      <p:sp>
        <p:nvSpPr>
          <p:cNvPr id="6" name="Rectangle 5">
            <a:extLst>
              <a:ext uri="{FF2B5EF4-FFF2-40B4-BE49-F238E27FC236}">
                <a16:creationId xmlns:a16="http://schemas.microsoft.com/office/drawing/2014/main" id="{529A22BC-8469-F35F-2C95-0A4E5597B8CE}"/>
              </a:ext>
            </a:extLst>
          </p:cNvPr>
          <p:cNvSpPr/>
          <p:nvPr/>
        </p:nvSpPr>
        <p:spPr>
          <a:xfrm>
            <a:off x="4350751" y="2527388"/>
            <a:ext cx="3490498"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Quantum states</a:t>
            </a:r>
          </a:p>
        </p:txBody>
      </p:sp>
      <p:sp>
        <p:nvSpPr>
          <p:cNvPr id="8" name="TextBox 7">
            <a:extLst>
              <a:ext uri="{FF2B5EF4-FFF2-40B4-BE49-F238E27FC236}">
                <a16:creationId xmlns:a16="http://schemas.microsoft.com/office/drawing/2014/main" id="{CBEA4C94-C893-C59D-A8C0-68099715ED96}"/>
              </a:ext>
            </a:extLst>
          </p:cNvPr>
          <p:cNvSpPr txBox="1"/>
          <p:nvPr/>
        </p:nvSpPr>
        <p:spPr>
          <a:xfrm>
            <a:off x="4516639" y="3618656"/>
            <a:ext cx="3129382" cy="1569660"/>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Applications: </a:t>
            </a:r>
          </a:p>
          <a:p>
            <a:pPr algn="ctr"/>
            <a:r>
              <a:rPr lang="en-US" sz="2400" dirty="0"/>
              <a:t>Quantum communication networks</a:t>
            </a:r>
          </a:p>
        </p:txBody>
      </p:sp>
    </p:spTree>
    <p:extLst>
      <p:ext uri="{BB962C8B-B14F-4D97-AF65-F5344CB8AC3E}">
        <p14:creationId xmlns:p14="http://schemas.microsoft.com/office/powerpoint/2010/main" val="329442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AEC4-E8DA-8374-F8D2-6706A642FFA8}"/>
              </a:ext>
            </a:extLst>
          </p:cNvPr>
          <p:cNvSpPr>
            <a:spLocks noGrp="1"/>
          </p:cNvSpPr>
          <p:nvPr>
            <p:ph type="title"/>
          </p:nvPr>
        </p:nvSpPr>
        <p:spPr/>
        <p:txBody>
          <a:bodyPr/>
          <a:lstStyle/>
          <a:p>
            <a:r>
              <a:rPr lang="en-US" dirty="0"/>
              <a:t>Conclusions</a:t>
            </a:r>
          </a:p>
        </p:txBody>
      </p:sp>
      <p:sp>
        <p:nvSpPr>
          <p:cNvPr id="4" name="Content Placeholder 1">
            <a:extLst>
              <a:ext uri="{FF2B5EF4-FFF2-40B4-BE49-F238E27FC236}">
                <a16:creationId xmlns:a16="http://schemas.microsoft.com/office/drawing/2014/main" id="{D880E11E-5883-E302-4776-C5A2BCA6495C}"/>
              </a:ext>
            </a:extLst>
          </p:cNvPr>
          <p:cNvSpPr txBox="1">
            <a:spLocks/>
          </p:cNvSpPr>
          <p:nvPr/>
        </p:nvSpPr>
        <p:spPr>
          <a:xfrm>
            <a:off x="317940" y="1514477"/>
            <a:ext cx="6943605" cy="4662486"/>
          </a:xfrm>
          <a:prstGeom prst="rect">
            <a:avLst/>
          </a:prstGeom>
        </p:spPr>
        <p:txBody>
          <a:bodyPr>
            <a:normAutofit fontScale="925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DE" dirty="0"/>
              <a:t>Quantum circuits can be used as a machine learning model (or part of it)</a:t>
            </a:r>
            <a:endParaRPr lang="en-US" dirty="0"/>
          </a:p>
          <a:p>
            <a:pPr>
              <a:spcAft>
                <a:spcPts val="3000"/>
              </a:spcAft>
            </a:pPr>
            <a:r>
              <a:rPr lang="en-US" dirty="0">
                <a:solidFill>
                  <a:schemeClr val="bg2">
                    <a:lumMod val="75000"/>
                  </a:schemeClr>
                </a:solidFill>
              </a:rPr>
              <a:t>T</a:t>
            </a:r>
            <a:r>
              <a:rPr lang="en-DE" dirty="0">
                <a:solidFill>
                  <a:schemeClr val="bg2">
                    <a:lumMod val="75000"/>
                  </a:schemeClr>
                </a:solidFill>
              </a:rPr>
              <a:t>he way we encode data matters</a:t>
            </a:r>
            <a:r>
              <a:rPr lang="en-US" dirty="0">
                <a:solidFill>
                  <a:schemeClr val="bg2">
                    <a:lumMod val="75000"/>
                  </a:schemeClr>
                </a:solidFill>
              </a:rPr>
              <a:t> (data sets are large, current systems are small)</a:t>
            </a:r>
          </a:p>
          <a:p>
            <a:pPr>
              <a:spcAft>
                <a:spcPts val="3000"/>
              </a:spcAft>
            </a:pPr>
            <a:r>
              <a:rPr lang="en-US" dirty="0">
                <a:solidFill>
                  <a:schemeClr val="bg2">
                    <a:lumMod val="75000"/>
                  </a:schemeClr>
                </a:solidFill>
              </a:rPr>
              <a:t>Proper feature encoding can make problems simpler in higher dimensional feature space</a:t>
            </a:r>
            <a:endParaRPr lang="en-DE" dirty="0">
              <a:solidFill>
                <a:schemeClr val="bg2">
                  <a:lumMod val="75000"/>
                </a:schemeClr>
              </a:solidFill>
            </a:endParaRPr>
          </a:p>
          <a:p>
            <a:pPr>
              <a:spcAft>
                <a:spcPts val="3000"/>
              </a:spcAft>
            </a:pPr>
            <a:r>
              <a:rPr lang="en-DE" dirty="0">
                <a:solidFill>
                  <a:schemeClr val="bg2">
                    <a:lumMod val="75000"/>
                  </a:schemeClr>
                </a:solidFill>
              </a:rPr>
              <a:t>Circuits can be trained similar</a:t>
            </a:r>
            <a:r>
              <a:rPr lang="en-US" dirty="0">
                <a:solidFill>
                  <a:schemeClr val="bg2">
                    <a:lumMod val="75000"/>
                  </a:schemeClr>
                </a:solidFill>
              </a:rPr>
              <a:t>l</a:t>
            </a:r>
            <a:r>
              <a:rPr lang="en-DE" dirty="0">
                <a:solidFill>
                  <a:schemeClr val="bg2">
                    <a:lumMod val="75000"/>
                  </a:schemeClr>
                </a:solidFill>
              </a:rPr>
              <a:t>y to neural networks, i.e. with gradient-based methods</a:t>
            </a:r>
          </a:p>
        </p:txBody>
      </p:sp>
      <p:grpSp>
        <p:nvGrpSpPr>
          <p:cNvPr id="5" name="Group 4">
            <a:extLst>
              <a:ext uri="{FF2B5EF4-FFF2-40B4-BE49-F238E27FC236}">
                <a16:creationId xmlns:a16="http://schemas.microsoft.com/office/drawing/2014/main" id="{277D8EF0-78AF-506D-9DBE-2FE8D1BCC656}"/>
              </a:ext>
            </a:extLst>
          </p:cNvPr>
          <p:cNvGrpSpPr/>
          <p:nvPr/>
        </p:nvGrpSpPr>
        <p:grpSpPr>
          <a:xfrm>
            <a:off x="7752184" y="2604311"/>
            <a:ext cx="3515944" cy="2482817"/>
            <a:chOff x="7536160" y="962755"/>
            <a:chExt cx="3515944" cy="2482817"/>
          </a:xfrm>
        </p:grpSpPr>
        <p:sp>
          <p:nvSpPr>
            <p:cNvPr id="6" name="Rectangle: Rounded Corners 153">
              <a:extLst>
                <a:ext uri="{FF2B5EF4-FFF2-40B4-BE49-F238E27FC236}">
                  <a16:creationId xmlns:a16="http://schemas.microsoft.com/office/drawing/2014/main" id="{4D68C9FF-9CBE-908B-2BDB-8FE4DD87B6F8}"/>
                </a:ext>
              </a:extLst>
            </p:cNvPr>
            <p:cNvSpPr/>
            <p:nvPr/>
          </p:nvSpPr>
          <p:spPr bwMode="auto">
            <a:xfrm>
              <a:off x="7536160" y="962755"/>
              <a:ext cx="3515944" cy="248281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FFFFFF"/>
                </a:solidFill>
                <a:effectLst/>
                <a:uLnTx/>
                <a:uFillTx/>
                <a:latin typeface="Microsoft Sans Serif"/>
                <a:cs typeface="Arial"/>
              </a:endParaRPr>
            </a:p>
          </p:txBody>
        </p:sp>
        <p:grpSp>
          <p:nvGrpSpPr>
            <p:cNvPr id="7" name="Group 6">
              <a:extLst>
                <a:ext uri="{FF2B5EF4-FFF2-40B4-BE49-F238E27FC236}">
                  <a16:creationId xmlns:a16="http://schemas.microsoft.com/office/drawing/2014/main" id="{1AE17EAA-003C-3A7A-3D9D-4D8FA27035C7}"/>
                </a:ext>
              </a:extLst>
            </p:cNvPr>
            <p:cNvGrpSpPr/>
            <p:nvPr/>
          </p:nvGrpSpPr>
          <p:grpSpPr>
            <a:xfrm>
              <a:off x="7779857" y="1350982"/>
              <a:ext cx="2991024" cy="1713424"/>
              <a:chOff x="645248" y="3813413"/>
              <a:chExt cx="3204848" cy="1835914"/>
            </a:xfrm>
          </p:grpSpPr>
          <p:grpSp>
            <p:nvGrpSpPr>
              <p:cNvPr id="11" name="Group 10">
                <a:extLst>
                  <a:ext uri="{FF2B5EF4-FFF2-40B4-BE49-F238E27FC236}">
                    <a16:creationId xmlns:a16="http://schemas.microsoft.com/office/drawing/2014/main" id="{DF50B4C5-3F4E-0680-24F8-BEB4DD075702}"/>
                  </a:ext>
                </a:extLst>
              </p:cNvPr>
              <p:cNvGrpSpPr/>
              <p:nvPr/>
            </p:nvGrpSpPr>
            <p:grpSpPr>
              <a:xfrm>
                <a:off x="645248" y="4157376"/>
                <a:ext cx="3204848" cy="1186147"/>
                <a:chOff x="645248" y="3893142"/>
                <a:chExt cx="3204848" cy="1186147"/>
              </a:xfrm>
            </p:grpSpPr>
            <p:cxnSp>
              <p:nvCxnSpPr>
                <p:cNvPr id="14" name="Straight Connector 13">
                  <a:extLst>
                    <a:ext uri="{FF2B5EF4-FFF2-40B4-BE49-F238E27FC236}">
                      <a16:creationId xmlns:a16="http://schemas.microsoft.com/office/drawing/2014/main" id="{1BEA202B-70FE-1E06-1492-4A7FDF4A871C}"/>
                    </a:ext>
                  </a:extLst>
                </p:cNvPr>
                <p:cNvCxnSpPr>
                  <a:cxnSpLocks/>
                </p:cNvCxnSpPr>
                <p:nvPr/>
              </p:nvCxnSpPr>
              <p:spPr bwMode="auto">
                <a:xfrm>
                  <a:off x="1145867" y="4892723"/>
                  <a:ext cx="2448436" cy="836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CF6BE0C2-2740-1C1E-F8DB-6AE003109D88}"/>
                    </a:ext>
                  </a:extLst>
                </p:cNvPr>
                <p:cNvSpPr/>
                <p:nvPr/>
              </p:nvSpPr>
              <p:spPr>
                <a:xfrm>
                  <a:off x="645248" y="4738580"/>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grpSp>
              <p:nvGrpSpPr>
                <p:cNvPr id="16" name="Group 15">
                  <a:extLst>
                    <a:ext uri="{FF2B5EF4-FFF2-40B4-BE49-F238E27FC236}">
                      <a16:creationId xmlns:a16="http://schemas.microsoft.com/office/drawing/2014/main" id="{4AB8F744-7DFA-9A4F-7674-73724875DB07}"/>
                    </a:ext>
                  </a:extLst>
                </p:cNvPr>
                <p:cNvGrpSpPr/>
                <p:nvPr/>
              </p:nvGrpSpPr>
              <p:grpSpPr>
                <a:xfrm>
                  <a:off x="3593781" y="4352795"/>
                  <a:ext cx="252792" cy="312927"/>
                  <a:chOff x="3593781" y="4352795"/>
                  <a:chExt cx="252792" cy="312927"/>
                </a:xfrm>
              </p:grpSpPr>
              <p:sp>
                <p:nvSpPr>
                  <p:cNvPr id="40" name="Rounded Rectangle 188">
                    <a:extLst>
                      <a:ext uri="{FF2B5EF4-FFF2-40B4-BE49-F238E27FC236}">
                        <a16:creationId xmlns:a16="http://schemas.microsoft.com/office/drawing/2014/main" id="{222AE6C8-E3C1-1D24-D87B-DEC8C0110C26}"/>
                      </a:ext>
                    </a:extLst>
                  </p:cNvPr>
                  <p:cNvSpPr/>
                  <p:nvPr/>
                </p:nvSpPr>
                <p:spPr bwMode="auto">
                  <a:xfrm>
                    <a:off x="3595434" y="4352795"/>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41" name="Group 40">
                    <a:extLst>
                      <a:ext uri="{FF2B5EF4-FFF2-40B4-BE49-F238E27FC236}">
                        <a16:creationId xmlns:a16="http://schemas.microsoft.com/office/drawing/2014/main" id="{AC2E4E4F-F25C-D010-C310-6174DEF5AC07}"/>
                      </a:ext>
                    </a:extLst>
                  </p:cNvPr>
                  <p:cNvGrpSpPr/>
                  <p:nvPr/>
                </p:nvGrpSpPr>
                <p:grpSpPr bwMode="auto">
                  <a:xfrm>
                    <a:off x="3593781" y="4418047"/>
                    <a:ext cx="223728" cy="247675"/>
                    <a:chOff x="8880581" y="2554558"/>
                    <a:chExt cx="513189" cy="568120"/>
                  </a:xfrm>
                </p:grpSpPr>
                <p:sp>
                  <p:nvSpPr>
                    <p:cNvPr id="42" name="Arc 24">
                      <a:extLst>
                        <a:ext uri="{FF2B5EF4-FFF2-40B4-BE49-F238E27FC236}">
                          <a16:creationId xmlns:a16="http://schemas.microsoft.com/office/drawing/2014/main" id="{68D78516-EB55-A021-A0DE-630AFE891D18}"/>
                        </a:ext>
                      </a:extLst>
                    </p:cNvPr>
                    <p:cNvSpPr/>
                    <p:nvPr/>
                  </p:nvSpPr>
                  <p:spPr bwMode="auto">
                    <a:xfrm rot="19386060">
                      <a:off x="8880581" y="2691749"/>
                      <a:ext cx="513189"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43" name="Straight Connector 42">
                      <a:extLst>
                        <a:ext uri="{FF2B5EF4-FFF2-40B4-BE49-F238E27FC236}">
                          <a16:creationId xmlns:a16="http://schemas.microsoft.com/office/drawing/2014/main" id="{0706ED72-E949-EC54-4B37-54A4007FF622}"/>
                        </a:ext>
                      </a:extLst>
                    </p:cNvPr>
                    <p:cNvCxnSpPr>
                      <a:cxnSpLocks/>
                    </p:cNvCxnSpPr>
                    <p:nvPr/>
                  </p:nvCxnSpPr>
                  <p:spPr bwMode="auto">
                    <a:xfrm flipV="1">
                      <a:off x="9199180" y="2554558"/>
                      <a:ext cx="112412" cy="23383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17" name="Group 16">
                  <a:extLst>
                    <a:ext uri="{FF2B5EF4-FFF2-40B4-BE49-F238E27FC236}">
                      <a16:creationId xmlns:a16="http://schemas.microsoft.com/office/drawing/2014/main" id="{AB4ADFE7-A01C-497F-CBC5-4BF6140ED46F}"/>
                    </a:ext>
                  </a:extLst>
                </p:cNvPr>
                <p:cNvGrpSpPr/>
                <p:nvPr/>
              </p:nvGrpSpPr>
              <p:grpSpPr>
                <a:xfrm>
                  <a:off x="3593781" y="3930076"/>
                  <a:ext cx="256315" cy="322080"/>
                  <a:chOff x="3593781" y="3930076"/>
                  <a:chExt cx="256315" cy="322080"/>
                </a:xfrm>
              </p:grpSpPr>
              <p:sp>
                <p:nvSpPr>
                  <p:cNvPr id="36" name="Rounded Rectangle 184">
                    <a:extLst>
                      <a:ext uri="{FF2B5EF4-FFF2-40B4-BE49-F238E27FC236}">
                        <a16:creationId xmlns:a16="http://schemas.microsoft.com/office/drawing/2014/main" id="{44CD1334-E194-1362-D03A-667BE683572F}"/>
                      </a:ext>
                    </a:extLst>
                  </p:cNvPr>
                  <p:cNvSpPr/>
                  <p:nvPr/>
                </p:nvSpPr>
                <p:spPr bwMode="auto">
                  <a:xfrm>
                    <a:off x="3598957" y="3930076"/>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37" name="Group 36">
                    <a:extLst>
                      <a:ext uri="{FF2B5EF4-FFF2-40B4-BE49-F238E27FC236}">
                        <a16:creationId xmlns:a16="http://schemas.microsoft.com/office/drawing/2014/main" id="{975B5307-40C5-208C-8A8A-8C1FC43BBE40}"/>
                      </a:ext>
                    </a:extLst>
                  </p:cNvPr>
                  <p:cNvGrpSpPr/>
                  <p:nvPr/>
                </p:nvGrpSpPr>
                <p:grpSpPr bwMode="auto">
                  <a:xfrm>
                    <a:off x="3593781" y="4004481"/>
                    <a:ext cx="223728" cy="247675"/>
                    <a:chOff x="8880581" y="2554558"/>
                    <a:chExt cx="513189" cy="568120"/>
                  </a:xfrm>
                </p:grpSpPr>
                <p:sp>
                  <p:nvSpPr>
                    <p:cNvPr id="38" name="Arc 24">
                      <a:extLst>
                        <a:ext uri="{FF2B5EF4-FFF2-40B4-BE49-F238E27FC236}">
                          <a16:creationId xmlns:a16="http://schemas.microsoft.com/office/drawing/2014/main" id="{536F6FAB-A099-06D0-F647-1FA2A9DFE07F}"/>
                        </a:ext>
                      </a:extLst>
                    </p:cNvPr>
                    <p:cNvSpPr/>
                    <p:nvPr/>
                  </p:nvSpPr>
                  <p:spPr bwMode="auto">
                    <a:xfrm rot="19386060">
                      <a:off x="8880581" y="2691749"/>
                      <a:ext cx="513189"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39" name="Straight Connector 38">
                      <a:extLst>
                        <a:ext uri="{FF2B5EF4-FFF2-40B4-BE49-F238E27FC236}">
                          <a16:creationId xmlns:a16="http://schemas.microsoft.com/office/drawing/2014/main" id="{5DF68B4B-F63B-E1E8-C3FD-CD26B6D1B940}"/>
                        </a:ext>
                      </a:extLst>
                    </p:cNvPr>
                    <p:cNvCxnSpPr>
                      <a:cxnSpLocks/>
                    </p:cNvCxnSpPr>
                    <p:nvPr/>
                  </p:nvCxnSpPr>
                  <p:spPr bwMode="auto">
                    <a:xfrm flipV="1">
                      <a:off x="9199180" y="2554558"/>
                      <a:ext cx="112412" cy="23383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18" name="Group 17">
                  <a:extLst>
                    <a:ext uri="{FF2B5EF4-FFF2-40B4-BE49-F238E27FC236}">
                      <a16:creationId xmlns:a16="http://schemas.microsoft.com/office/drawing/2014/main" id="{655337F4-CC74-C90A-00CD-A57415A1FA2A}"/>
                    </a:ext>
                  </a:extLst>
                </p:cNvPr>
                <p:cNvGrpSpPr/>
                <p:nvPr/>
              </p:nvGrpSpPr>
              <p:grpSpPr>
                <a:xfrm>
                  <a:off x="3593781" y="4775514"/>
                  <a:ext cx="251661" cy="303775"/>
                  <a:chOff x="3593781" y="4775514"/>
                  <a:chExt cx="251661" cy="303775"/>
                </a:xfrm>
              </p:grpSpPr>
              <p:sp>
                <p:nvSpPr>
                  <p:cNvPr id="32" name="Rounded Rectangle 179">
                    <a:extLst>
                      <a:ext uri="{FF2B5EF4-FFF2-40B4-BE49-F238E27FC236}">
                        <a16:creationId xmlns:a16="http://schemas.microsoft.com/office/drawing/2014/main" id="{B3D28720-1B67-BB6A-143C-997EF43CB4E1}"/>
                      </a:ext>
                    </a:extLst>
                  </p:cNvPr>
                  <p:cNvSpPr/>
                  <p:nvPr/>
                </p:nvSpPr>
                <p:spPr bwMode="auto">
                  <a:xfrm>
                    <a:off x="3594303" y="4775514"/>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33" name="Group 32">
                    <a:extLst>
                      <a:ext uri="{FF2B5EF4-FFF2-40B4-BE49-F238E27FC236}">
                        <a16:creationId xmlns:a16="http://schemas.microsoft.com/office/drawing/2014/main" id="{2D4D0461-E509-1F53-A48E-A42E4C71DEFE}"/>
                      </a:ext>
                    </a:extLst>
                  </p:cNvPr>
                  <p:cNvGrpSpPr/>
                  <p:nvPr/>
                </p:nvGrpSpPr>
                <p:grpSpPr bwMode="auto">
                  <a:xfrm>
                    <a:off x="3593781" y="4831614"/>
                    <a:ext cx="223728" cy="247675"/>
                    <a:chOff x="8880609" y="2554558"/>
                    <a:chExt cx="513191" cy="568120"/>
                  </a:xfrm>
                </p:grpSpPr>
                <p:sp>
                  <p:nvSpPr>
                    <p:cNvPr id="34" name="Arc 24">
                      <a:extLst>
                        <a:ext uri="{FF2B5EF4-FFF2-40B4-BE49-F238E27FC236}">
                          <a16:creationId xmlns:a16="http://schemas.microsoft.com/office/drawing/2014/main" id="{3EF2493C-312E-FD8E-0FD3-B27F5933B52E}"/>
                        </a:ext>
                      </a:extLst>
                    </p:cNvPr>
                    <p:cNvSpPr/>
                    <p:nvPr/>
                  </p:nvSpPr>
                  <p:spPr bwMode="auto">
                    <a:xfrm rot="19386060">
                      <a:off x="8880609" y="2691749"/>
                      <a:ext cx="513191"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35" name="Straight Connector 34">
                      <a:extLst>
                        <a:ext uri="{FF2B5EF4-FFF2-40B4-BE49-F238E27FC236}">
                          <a16:creationId xmlns:a16="http://schemas.microsoft.com/office/drawing/2014/main" id="{E3A04BD4-01AD-3838-C860-C022B62FB10B}"/>
                        </a:ext>
                      </a:extLst>
                    </p:cNvPr>
                    <p:cNvCxnSpPr>
                      <a:cxnSpLocks/>
                    </p:cNvCxnSpPr>
                    <p:nvPr/>
                  </p:nvCxnSpPr>
                  <p:spPr bwMode="auto">
                    <a:xfrm flipV="1">
                      <a:off x="9199179" y="2554558"/>
                      <a:ext cx="112413" cy="233829"/>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cxnSp>
              <p:nvCxnSpPr>
                <p:cNvPr id="19" name="Straight Connector 18">
                  <a:extLst>
                    <a:ext uri="{FF2B5EF4-FFF2-40B4-BE49-F238E27FC236}">
                      <a16:creationId xmlns:a16="http://schemas.microsoft.com/office/drawing/2014/main" id="{A4DF499D-1EBB-7FE1-C8F4-501A2D826404}"/>
                    </a:ext>
                  </a:extLst>
                </p:cNvPr>
                <p:cNvCxnSpPr>
                  <a:cxnSpLocks/>
                </p:cNvCxnSpPr>
                <p:nvPr/>
              </p:nvCxnSpPr>
              <p:spPr bwMode="auto">
                <a:xfrm>
                  <a:off x="1145867" y="4055645"/>
                  <a:ext cx="2453090" cy="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55">
                  <a:extLst>
                    <a:ext uri="{FF2B5EF4-FFF2-40B4-BE49-F238E27FC236}">
                      <a16:creationId xmlns:a16="http://schemas.microsoft.com/office/drawing/2014/main" id="{B165534A-B0BB-3B53-3FFE-AF60FBB3FFF8}"/>
                    </a:ext>
                  </a:extLst>
                </p:cNvPr>
                <p:cNvSpPr/>
                <p:nvPr/>
              </p:nvSpPr>
              <p:spPr bwMode="auto">
                <a:xfrm>
                  <a:off x="1326960" y="3930076"/>
                  <a:ext cx="251139" cy="251139"/>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sp>
              <p:nvSpPr>
                <p:cNvPr id="21" name="Oval 20">
                  <a:extLst>
                    <a:ext uri="{FF2B5EF4-FFF2-40B4-BE49-F238E27FC236}">
                      <a16:creationId xmlns:a16="http://schemas.microsoft.com/office/drawing/2014/main" id="{3B744BA3-B7DB-4758-A6DA-091EC35DBA44}"/>
                    </a:ext>
                  </a:extLst>
                </p:cNvPr>
                <p:cNvSpPr/>
                <p:nvPr/>
              </p:nvSpPr>
              <p:spPr>
                <a:xfrm>
                  <a:off x="645248" y="3893142"/>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cxnSp>
              <p:nvCxnSpPr>
                <p:cNvPr id="22" name="Straight Connector 21">
                  <a:extLst>
                    <a:ext uri="{FF2B5EF4-FFF2-40B4-BE49-F238E27FC236}">
                      <a16:creationId xmlns:a16="http://schemas.microsoft.com/office/drawing/2014/main" id="{50E85B6E-D0D3-70C4-B289-2B24C10062B6}"/>
                    </a:ext>
                  </a:extLst>
                </p:cNvPr>
                <p:cNvCxnSpPr>
                  <a:cxnSpLocks/>
                </p:cNvCxnSpPr>
                <p:nvPr/>
              </p:nvCxnSpPr>
              <p:spPr bwMode="auto">
                <a:xfrm>
                  <a:off x="1145867" y="4474184"/>
                  <a:ext cx="2449567" cy="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8EC4CDE-A6B4-6E3D-21D6-636F5B2C9087}"/>
                    </a:ext>
                  </a:extLst>
                </p:cNvPr>
                <p:cNvGrpSpPr/>
                <p:nvPr/>
              </p:nvGrpSpPr>
              <p:grpSpPr>
                <a:xfrm>
                  <a:off x="2691200" y="3992861"/>
                  <a:ext cx="251139" cy="611072"/>
                  <a:chOff x="2691200" y="3992861"/>
                  <a:chExt cx="251139" cy="611072"/>
                </a:xfrm>
              </p:grpSpPr>
              <p:cxnSp>
                <p:nvCxnSpPr>
                  <p:cNvPr id="29" name="Straight Connector 28">
                    <a:extLst>
                      <a:ext uri="{FF2B5EF4-FFF2-40B4-BE49-F238E27FC236}">
                        <a16:creationId xmlns:a16="http://schemas.microsoft.com/office/drawing/2014/main" id="{76AD6F42-D570-F00E-D8EE-BCD730BFEB5F}"/>
                      </a:ext>
                    </a:extLst>
                  </p:cNvPr>
                  <p:cNvCxnSpPr>
                    <a:cxnSpLocks/>
                    <a:stCxn id="30" idx="4"/>
                    <a:endCxn id="31" idx="0"/>
                  </p:cNvCxnSpPr>
                  <p:nvPr/>
                </p:nvCxnSpPr>
                <p:spPr bwMode="auto">
                  <a:xfrm flipH="1">
                    <a:off x="2816770" y="4118430"/>
                    <a:ext cx="534"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6DADDA5-A1EC-70DF-DD35-BCDC37F8032B}"/>
                      </a:ext>
                    </a:extLst>
                  </p:cNvPr>
                  <p:cNvSpPr/>
                  <p:nvPr/>
                </p:nvSpPr>
                <p:spPr bwMode="auto">
                  <a:xfrm>
                    <a:off x="2754519" y="3992861"/>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sp>
                <p:nvSpPr>
                  <p:cNvPr id="31" name="Rounded Rectangle 172">
                    <a:extLst>
                      <a:ext uri="{FF2B5EF4-FFF2-40B4-BE49-F238E27FC236}">
                        <a16:creationId xmlns:a16="http://schemas.microsoft.com/office/drawing/2014/main" id="{4B8C937A-0A65-D182-21F7-18E0FFB07455}"/>
                      </a:ext>
                    </a:extLst>
                  </p:cNvPr>
                  <p:cNvSpPr/>
                  <p:nvPr/>
                </p:nvSpPr>
                <p:spPr bwMode="auto">
                  <a:xfrm>
                    <a:off x="2691200" y="4352795"/>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sp>
              <p:nvSpPr>
                <p:cNvPr id="24" name="Oval 23">
                  <a:extLst>
                    <a:ext uri="{FF2B5EF4-FFF2-40B4-BE49-F238E27FC236}">
                      <a16:creationId xmlns:a16="http://schemas.microsoft.com/office/drawing/2014/main" id="{64CBBBBF-FE94-4708-8CCE-9DF67CEC4499}"/>
                    </a:ext>
                  </a:extLst>
                </p:cNvPr>
                <p:cNvSpPr/>
                <p:nvPr/>
              </p:nvSpPr>
              <p:spPr>
                <a:xfrm>
                  <a:off x="645248" y="4315861"/>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grpSp>
              <p:nvGrpSpPr>
                <p:cNvPr id="25" name="Group 24">
                  <a:extLst>
                    <a:ext uri="{FF2B5EF4-FFF2-40B4-BE49-F238E27FC236}">
                      <a16:creationId xmlns:a16="http://schemas.microsoft.com/office/drawing/2014/main" id="{0FD25FFD-AA5C-BA7E-F0C5-D45501EA2600}"/>
                    </a:ext>
                  </a:extLst>
                </p:cNvPr>
                <p:cNvGrpSpPr/>
                <p:nvPr/>
              </p:nvGrpSpPr>
              <p:grpSpPr>
                <a:xfrm>
                  <a:off x="2131383" y="4415580"/>
                  <a:ext cx="251139" cy="611072"/>
                  <a:chOff x="2131383" y="4415580"/>
                  <a:chExt cx="251139" cy="611072"/>
                </a:xfrm>
              </p:grpSpPr>
              <p:sp>
                <p:nvSpPr>
                  <p:cNvPr id="26" name="Rounded Rectangle 177">
                    <a:extLst>
                      <a:ext uri="{FF2B5EF4-FFF2-40B4-BE49-F238E27FC236}">
                        <a16:creationId xmlns:a16="http://schemas.microsoft.com/office/drawing/2014/main" id="{29485F1F-6200-FCAD-8B06-BE1B6345CA1D}"/>
                      </a:ext>
                    </a:extLst>
                  </p:cNvPr>
                  <p:cNvSpPr/>
                  <p:nvPr/>
                </p:nvSpPr>
                <p:spPr bwMode="auto">
                  <a:xfrm>
                    <a:off x="2131383" y="4775514"/>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cxnSp>
                <p:nvCxnSpPr>
                  <p:cNvPr id="27" name="Straight Connector 26">
                    <a:extLst>
                      <a:ext uri="{FF2B5EF4-FFF2-40B4-BE49-F238E27FC236}">
                        <a16:creationId xmlns:a16="http://schemas.microsoft.com/office/drawing/2014/main" id="{C6868EE0-424A-38A8-D47A-A971E4778A1A}"/>
                      </a:ext>
                    </a:extLst>
                  </p:cNvPr>
                  <p:cNvCxnSpPr>
                    <a:cxnSpLocks/>
                    <a:stCxn id="28" idx="4"/>
                    <a:endCxn id="26" idx="0"/>
                  </p:cNvCxnSpPr>
                  <p:nvPr/>
                </p:nvCxnSpPr>
                <p:spPr bwMode="auto">
                  <a:xfrm flipH="1">
                    <a:off x="2256953" y="4541149"/>
                    <a:ext cx="537"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5E88F29-B959-2CC9-DCD3-00D630E8F968}"/>
                      </a:ext>
                    </a:extLst>
                  </p:cNvPr>
                  <p:cNvSpPr/>
                  <p:nvPr/>
                </p:nvSpPr>
                <p:spPr bwMode="auto">
                  <a:xfrm>
                    <a:off x="2194705" y="4415580"/>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grpSp>
          <p:sp>
            <p:nvSpPr>
              <p:cNvPr id="12" name="TextBox 11">
                <a:extLst>
                  <a:ext uri="{FF2B5EF4-FFF2-40B4-BE49-F238E27FC236}">
                    <a16:creationId xmlns:a16="http://schemas.microsoft.com/office/drawing/2014/main" id="{5867AE8E-D2DA-B507-C5BB-41215EACCBEC}"/>
                  </a:ext>
                </a:extLst>
              </p:cNvPr>
              <p:cNvSpPr txBox="1"/>
              <p:nvPr/>
            </p:nvSpPr>
            <p:spPr>
              <a:xfrm>
                <a:off x="873058" y="3813413"/>
                <a:ext cx="1158942" cy="276999"/>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lumMod val="50000"/>
                        <a:lumOff val="50000"/>
                      </a:srgbClr>
                    </a:solidFill>
                    <a:effectLst/>
                    <a:uLnTx/>
                    <a:uFillTx/>
                    <a:latin typeface="Microsoft Sans Serif"/>
                    <a:cs typeface="Arial"/>
                  </a:rPr>
                  <a:t>1-qubit gate</a:t>
                </a:r>
              </a:p>
            </p:txBody>
          </p:sp>
          <p:sp>
            <p:nvSpPr>
              <p:cNvPr id="13" name="TextBox 12">
                <a:extLst>
                  <a:ext uri="{FF2B5EF4-FFF2-40B4-BE49-F238E27FC236}">
                    <a16:creationId xmlns:a16="http://schemas.microsoft.com/office/drawing/2014/main" id="{6B8CAB8F-2A08-C0CF-9061-C17D7199FAAB}"/>
                  </a:ext>
                </a:extLst>
              </p:cNvPr>
              <p:cNvSpPr txBox="1"/>
              <p:nvPr/>
            </p:nvSpPr>
            <p:spPr>
              <a:xfrm>
                <a:off x="1962323" y="5372328"/>
                <a:ext cx="1158942" cy="276999"/>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lumMod val="50000"/>
                        <a:lumOff val="50000"/>
                      </a:srgbClr>
                    </a:solidFill>
                    <a:effectLst/>
                    <a:uLnTx/>
                    <a:uFillTx/>
                    <a:latin typeface="Microsoft Sans Serif"/>
                    <a:cs typeface="Arial"/>
                  </a:rPr>
                  <a:t>2-qubit gate</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C4D023-5F27-5CFB-32E4-589A293AEC02}"/>
                    </a:ext>
                  </a:extLst>
                </p:cNvPr>
                <p:cNvSpPr txBox="1"/>
                <p:nvPr/>
              </p:nvSpPr>
              <p:spPr bwMode="auto">
                <a:xfrm>
                  <a:off x="8375068" y="1642086"/>
                  <a:ext cx="379018" cy="307777"/>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sz="14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40" name="TextBox 39">
                  <a:extLst>
                    <a:ext uri="{FF2B5EF4-FFF2-40B4-BE49-F238E27FC236}">
                      <a16:creationId xmlns:a16="http://schemas.microsoft.com/office/drawing/2014/main" id="{B7AFBE4B-5B17-71D4-8469-75CDB8C122B3}"/>
                    </a:ext>
                  </a:extLst>
                </p:cNvPr>
                <p:cNvSpPr txBox="1">
                  <a:spLocks noRot="1" noChangeAspect="1" noMove="1" noResize="1" noEditPoints="1" noAdjustHandles="1" noChangeArrowheads="1" noChangeShapeType="1" noTextEdit="1"/>
                </p:cNvSpPr>
                <p:nvPr/>
              </p:nvSpPr>
              <p:spPr bwMode="auto">
                <a:xfrm>
                  <a:off x="8375068" y="1642086"/>
                  <a:ext cx="379018" cy="307777"/>
                </a:xfrm>
                <a:prstGeom prst="rect">
                  <a:avLst/>
                </a:prstGeom>
                <a:blipFill>
                  <a:blip r:embed="rId4"/>
                  <a:stretch>
                    <a:fillRect b="-8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7326E9-410C-39F9-906B-D97B0957BC9F}"/>
                    </a:ext>
                  </a:extLst>
                </p:cNvPr>
                <p:cNvSpPr txBox="1"/>
                <p:nvPr/>
              </p:nvSpPr>
              <p:spPr bwMode="auto">
                <a:xfrm>
                  <a:off x="9108693" y="2427753"/>
                  <a:ext cx="379018" cy="307777"/>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2</m:t>
                            </m:r>
                          </m:sub>
                        </m:sSub>
                      </m:oMath>
                    </m:oMathPara>
                  </a14:m>
                  <a:endParaRPr kumimoji="0" sz="14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41" name="TextBox 40">
                  <a:extLst>
                    <a:ext uri="{FF2B5EF4-FFF2-40B4-BE49-F238E27FC236}">
                      <a16:creationId xmlns:a16="http://schemas.microsoft.com/office/drawing/2014/main" id="{DD3A5772-DB55-FA93-86D3-A9DA9781DC11}"/>
                    </a:ext>
                  </a:extLst>
                </p:cNvPr>
                <p:cNvSpPr txBox="1">
                  <a:spLocks noRot="1" noChangeAspect="1" noMove="1" noResize="1" noEditPoints="1" noAdjustHandles="1" noChangeArrowheads="1" noChangeShapeType="1" noTextEdit="1"/>
                </p:cNvSpPr>
                <p:nvPr/>
              </p:nvSpPr>
              <p:spPr bwMode="auto">
                <a:xfrm>
                  <a:off x="9108693" y="2427753"/>
                  <a:ext cx="379018" cy="307777"/>
                </a:xfrm>
                <a:prstGeom prst="rect">
                  <a:avLst/>
                </a:prstGeom>
                <a:blipFill>
                  <a:blip r:embed="rId5"/>
                  <a:stretch>
                    <a:fillRect b="-8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CB5EB7-E27B-31B9-116B-DD00839E9E5D}"/>
                    </a:ext>
                  </a:extLst>
                </p:cNvPr>
                <p:cNvSpPr txBox="1"/>
                <p:nvPr/>
              </p:nvSpPr>
              <p:spPr bwMode="auto">
                <a:xfrm>
                  <a:off x="9630288" y="2048985"/>
                  <a:ext cx="379018" cy="307777"/>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3</m:t>
                            </m:r>
                          </m:sub>
                        </m:sSub>
                      </m:oMath>
                    </m:oMathPara>
                  </a14:m>
                  <a:endParaRPr kumimoji="0" sz="14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42" name="TextBox 41">
                  <a:extLst>
                    <a:ext uri="{FF2B5EF4-FFF2-40B4-BE49-F238E27FC236}">
                      <a16:creationId xmlns:a16="http://schemas.microsoft.com/office/drawing/2014/main" id="{54B9D5F9-F88C-FCB7-CF3E-48F6DA275D64}"/>
                    </a:ext>
                  </a:extLst>
                </p:cNvPr>
                <p:cNvSpPr txBox="1">
                  <a:spLocks noRot="1" noChangeAspect="1" noMove="1" noResize="1" noEditPoints="1" noAdjustHandles="1" noChangeArrowheads="1" noChangeShapeType="1" noTextEdit="1"/>
                </p:cNvSpPr>
                <p:nvPr/>
              </p:nvSpPr>
              <p:spPr bwMode="auto">
                <a:xfrm>
                  <a:off x="9630288" y="2048985"/>
                  <a:ext cx="379018" cy="307777"/>
                </a:xfrm>
                <a:prstGeom prst="rect">
                  <a:avLst/>
                </a:prstGeom>
                <a:blipFill>
                  <a:blip r:embed="rId6"/>
                  <a:stretch>
                    <a:fillRect b="-8000"/>
                  </a:stretch>
                </a:blipFill>
              </p:spPr>
              <p:txBody>
                <a:bodyPr/>
                <a:lstStyle/>
                <a:p>
                  <a:r>
                    <a:rPr lang="en-DE">
                      <a:noFill/>
                    </a:rPr>
                    <a:t> </a:t>
                  </a:r>
                </a:p>
              </p:txBody>
            </p:sp>
          </mc:Fallback>
        </mc:AlternateContent>
      </p:grpSp>
    </p:spTree>
    <p:extLst>
      <p:ext uri="{BB962C8B-B14F-4D97-AF65-F5344CB8AC3E}">
        <p14:creationId xmlns:p14="http://schemas.microsoft.com/office/powerpoint/2010/main" val="2469272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7D70-A630-7C63-E381-B8389DA50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9B82B-C825-DC75-8112-005651220251}"/>
              </a:ext>
            </a:extLst>
          </p:cNvPr>
          <p:cNvSpPr>
            <a:spLocks noGrp="1"/>
          </p:cNvSpPr>
          <p:nvPr>
            <p:ph type="title"/>
          </p:nvPr>
        </p:nvSpPr>
        <p:spPr/>
        <p:txBody>
          <a:bodyPr/>
          <a:lstStyle/>
          <a:p>
            <a:r>
              <a:rPr lang="en-US" dirty="0"/>
              <a:t>Conclusions</a:t>
            </a:r>
          </a:p>
        </p:txBody>
      </p:sp>
      <p:sp>
        <p:nvSpPr>
          <p:cNvPr id="3" name="Content Placeholder 1">
            <a:extLst>
              <a:ext uri="{FF2B5EF4-FFF2-40B4-BE49-F238E27FC236}">
                <a16:creationId xmlns:a16="http://schemas.microsoft.com/office/drawing/2014/main" id="{755CFE8C-1363-707E-C7A3-60EC5AE305AF}"/>
              </a:ext>
            </a:extLst>
          </p:cNvPr>
          <p:cNvSpPr txBox="1">
            <a:spLocks/>
          </p:cNvSpPr>
          <p:nvPr/>
        </p:nvSpPr>
        <p:spPr>
          <a:xfrm>
            <a:off x="317940" y="1514477"/>
            <a:ext cx="6943605" cy="4662486"/>
          </a:xfrm>
          <a:prstGeom prst="rect">
            <a:avLst/>
          </a:prstGeom>
        </p:spPr>
        <p:txBody>
          <a:bodyPr>
            <a:normAutofit fontScale="925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DE" dirty="0">
                <a:solidFill>
                  <a:schemeClr val="bg2">
                    <a:lumMod val="75000"/>
                  </a:schemeClr>
                </a:solidFill>
              </a:rPr>
              <a:t>Quantum circuits can be used as a machine learning model (or part of it)</a:t>
            </a:r>
            <a:endParaRPr lang="en-US" dirty="0">
              <a:solidFill>
                <a:schemeClr val="bg2">
                  <a:lumMod val="75000"/>
                </a:schemeClr>
              </a:solidFill>
            </a:endParaRPr>
          </a:p>
          <a:p>
            <a:pPr>
              <a:spcAft>
                <a:spcPts val="3000"/>
              </a:spcAft>
            </a:pPr>
            <a:r>
              <a:rPr lang="en-US" dirty="0"/>
              <a:t>T</a:t>
            </a:r>
            <a:r>
              <a:rPr lang="en-DE" dirty="0"/>
              <a:t>he way we encode data matters</a:t>
            </a:r>
            <a:r>
              <a:rPr lang="en-US" dirty="0"/>
              <a:t> (data sets are large, current systems are small)</a:t>
            </a:r>
          </a:p>
          <a:p>
            <a:pPr>
              <a:spcAft>
                <a:spcPts val="3000"/>
              </a:spcAft>
            </a:pPr>
            <a:r>
              <a:rPr lang="en-US" dirty="0">
                <a:solidFill>
                  <a:schemeClr val="bg2">
                    <a:lumMod val="75000"/>
                  </a:schemeClr>
                </a:solidFill>
              </a:rPr>
              <a:t>Proper feature encoding can make problems simpler in higher dimensional feature space</a:t>
            </a:r>
            <a:endParaRPr lang="en-DE" dirty="0">
              <a:solidFill>
                <a:schemeClr val="bg2">
                  <a:lumMod val="75000"/>
                </a:schemeClr>
              </a:solidFill>
            </a:endParaRPr>
          </a:p>
          <a:p>
            <a:pPr>
              <a:spcAft>
                <a:spcPts val="3000"/>
              </a:spcAft>
            </a:pPr>
            <a:r>
              <a:rPr lang="en-DE" dirty="0">
                <a:solidFill>
                  <a:schemeClr val="bg2">
                    <a:lumMod val="75000"/>
                  </a:schemeClr>
                </a:solidFill>
              </a:rPr>
              <a:t>Circuits can be trained similar</a:t>
            </a:r>
            <a:r>
              <a:rPr lang="en-US" dirty="0">
                <a:solidFill>
                  <a:schemeClr val="bg2">
                    <a:lumMod val="75000"/>
                  </a:schemeClr>
                </a:solidFill>
              </a:rPr>
              <a:t>l</a:t>
            </a:r>
            <a:r>
              <a:rPr lang="en-DE" dirty="0">
                <a:solidFill>
                  <a:schemeClr val="bg2">
                    <a:lumMod val="75000"/>
                  </a:schemeClr>
                </a:solidFill>
              </a:rPr>
              <a:t>y to neural networks, i.e. with gradient-based methods</a:t>
            </a:r>
          </a:p>
        </p:txBody>
      </p:sp>
      <p:sp>
        <p:nvSpPr>
          <p:cNvPr id="5" name="Rectangle: Rounded Corners 153">
            <a:extLst>
              <a:ext uri="{FF2B5EF4-FFF2-40B4-BE49-F238E27FC236}">
                <a16:creationId xmlns:a16="http://schemas.microsoft.com/office/drawing/2014/main" id="{78D7901E-17B5-E25B-4E1A-CED98BDD016B}"/>
              </a:ext>
            </a:extLst>
          </p:cNvPr>
          <p:cNvSpPr/>
          <p:nvPr/>
        </p:nvSpPr>
        <p:spPr bwMode="auto">
          <a:xfrm>
            <a:off x="7752184" y="2604311"/>
            <a:ext cx="3515944" cy="248281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FFFFFF"/>
              </a:solidFill>
              <a:effectLst/>
              <a:uLnTx/>
              <a:uFillTx/>
              <a:latin typeface="Microsoft Sans Serif"/>
              <a:cs typeface="Arial"/>
            </a:endParaRPr>
          </a:p>
        </p:txBody>
      </p:sp>
      <p:sp>
        <p:nvSpPr>
          <p:cNvPr id="6" name="Oval 5">
            <a:extLst>
              <a:ext uri="{FF2B5EF4-FFF2-40B4-BE49-F238E27FC236}">
                <a16:creationId xmlns:a16="http://schemas.microsoft.com/office/drawing/2014/main" id="{D9A5E516-54E4-1B15-AC1D-2A63DC483D64}"/>
              </a:ext>
            </a:extLst>
          </p:cNvPr>
          <p:cNvSpPr/>
          <p:nvPr/>
        </p:nvSpPr>
        <p:spPr bwMode="auto">
          <a:xfrm>
            <a:off x="7968208" y="3140968"/>
            <a:ext cx="906111" cy="906111"/>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sp>
        <p:nvSpPr>
          <p:cNvPr id="7" name="Oval 6">
            <a:extLst>
              <a:ext uri="{FF2B5EF4-FFF2-40B4-BE49-F238E27FC236}">
                <a16:creationId xmlns:a16="http://schemas.microsoft.com/office/drawing/2014/main" id="{CEFFECA9-1DFD-3E62-B62B-A489F7DAC357}"/>
              </a:ext>
            </a:extLst>
          </p:cNvPr>
          <p:cNvSpPr/>
          <p:nvPr/>
        </p:nvSpPr>
        <p:spPr bwMode="auto">
          <a:xfrm>
            <a:off x="9090343" y="3140967"/>
            <a:ext cx="906111" cy="906111"/>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sp>
        <p:nvSpPr>
          <p:cNvPr id="8" name="Oval 7">
            <a:extLst>
              <a:ext uri="{FF2B5EF4-FFF2-40B4-BE49-F238E27FC236}">
                <a16:creationId xmlns:a16="http://schemas.microsoft.com/office/drawing/2014/main" id="{B1E68D5B-BBEC-834A-59F1-ED1BA82BA2BC}"/>
              </a:ext>
            </a:extLst>
          </p:cNvPr>
          <p:cNvSpPr/>
          <p:nvPr/>
        </p:nvSpPr>
        <p:spPr bwMode="auto">
          <a:xfrm>
            <a:off x="10179235" y="3140967"/>
            <a:ext cx="906111" cy="906111"/>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sp>
        <p:nvSpPr>
          <p:cNvPr id="9" name="TextBox 8">
            <a:extLst>
              <a:ext uri="{FF2B5EF4-FFF2-40B4-BE49-F238E27FC236}">
                <a16:creationId xmlns:a16="http://schemas.microsoft.com/office/drawing/2014/main" id="{E779338E-E24C-C648-2DC7-2B602DFA2D53}"/>
              </a:ext>
            </a:extLst>
          </p:cNvPr>
          <p:cNvSpPr txBox="1"/>
          <p:nvPr/>
        </p:nvSpPr>
        <p:spPr bwMode="auto">
          <a:xfrm>
            <a:off x="7809195" y="4165475"/>
            <a:ext cx="1224136" cy="523220"/>
          </a:xfrm>
          <a:prstGeom prst="rect">
            <a:avLst/>
          </a:prstGeom>
          <a:noFill/>
        </p:spPr>
        <p:txBody>
          <a:bodyPr wrap="square">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DE" sz="1400" b="0" i="0" u="none" strike="noStrike" kern="0" cap="none" spc="0" normalizeH="0" baseline="0" noProof="0" dirty="0">
                <a:ln>
                  <a:noFill/>
                </a:ln>
                <a:solidFill>
                  <a:srgbClr val="000000"/>
                </a:solidFill>
                <a:effectLst/>
                <a:uLnTx/>
                <a:uFillTx/>
                <a:latin typeface="Microsoft Sans Serif"/>
                <a:cs typeface="Arial"/>
              </a:rPr>
              <a:t>basis encoding</a:t>
            </a:r>
          </a:p>
        </p:txBody>
      </p:sp>
      <p:sp>
        <p:nvSpPr>
          <p:cNvPr id="10" name="TextBox 9">
            <a:extLst>
              <a:ext uri="{FF2B5EF4-FFF2-40B4-BE49-F238E27FC236}">
                <a16:creationId xmlns:a16="http://schemas.microsoft.com/office/drawing/2014/main" id="{05262A6C-48BA-ACE6-1D74-D4BA72E4AC81}"/>
              </a:ext>
            </a:extLst>
          </p:cNvPr>
          <p:cNvSpPr txBox="1"/>
          <p:nvPr/>
        </p:nvSpPr>
        <p:spPr bwMode="auto">
          <a:xfrm>
            <a:off x="8898088" y="4165475"/>
            <a:ext cx="1224136" cy="523220"/>
          </a:xfrm>
          <a:prstGeom prst="rect">
            <a:avLst/>
          </a:prstGeom>
          <a:noFill/>
        </p:spPr>
        <p:txBody>
          <a:bodyPr wrap="square">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DE" sz="1400" b="0" i="0" u="none" strike="noStrike" kern="0" cap="none" spc="0" normalizeH="0" baseline="0" noProof="0" dirty="0">
                <a:ln>
                  <a:noFill/>
                </a:ln>
                <a:solidFill>
                  <a:srgbClr val="000000"/>
                </a:solidFill>
                <a:effectLst/>
                <a:uLnTx/>
                <a:uFillTx/>
                <a:latin typeface="Microsoft Sans Serif"/>
                <a:cs typeface="Arial"/>
              </a:rPr>
              <a:t>amplitude encoding</a:t>
            </a:r>
          </a:p>
        </p:txBody>
      </p:sp>
      <p:sp>
        <p:nvSpPr>
          <p:cNvPr id="11" name="TextBox 10">
            <a:extLst>
              <a:ext uri="{FF2B5EF4-FFF2-40B4-BE49-F238E27FC236}">
                <a16:creationId xmlns:a16="http://schemas.microsoft.com/office/drawing/2014/main" id="{2602922C-CCA2-0AFE-B536-4F10F8D5281D}"/>
              </a:ext>
            </a:extLst>
          </p:cNvPr>
          <p:cNvSpPr txBox="1"/>
          <p:nvPr/>
        </p:nvSpPr>
        <p:spPr bwMode="auto">
          <a:xfrm>
            <a:off x="10020222" y="4165475"/>
            <a:ext cx="1224136" cy="523220"/>
          </a:xfrm>
          <a:prstGeom prst="rect">
            <a:avLst/>
          </a:prstGeom>
          <a:noFill/>
        </p:spPr>
        <p:txBody>
          <a:bodyPr wrap="square">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DE" sz="1400" b="0" i="0" u="none" strike="noStrike" kern="0" cap="none" spc="0" normalizeH="0" baseline="0" noProof="0" dirty="0">
                <a:ln>
                  <a:noFill/>
                </a:ln>
                <a:solidFill>
                  <a:srgbClr val="000000"/>
                </a:solidFill>
                <a:effectLst/>
                <a:uLnTx/>
                <a:uFillTx/>
                <a:latin typeface="Microsoft Sans Serif"/>
                <a:cs typeface="Arial"/>
              </a:rPr>
              <a:t>angle encoding</a:t>
            </a:r>
          </a:p>
        </p:txBody>
      </p:sp>
      <p:sp>
        <p:nvSpPr>
          <p:cNvPr id="12" name="Oval 11">
            <a:extLst>
              <a:ext uri="{FF2B5EF4-FFF2-40B4-BE49-F238E27FC236}">
                <a16:creationId xmlns:a16="http://schemas.microsoft.com/office/drawing/2014/main" id="{D0F8F893-4B38-1DC0-8E95-C4E18B2617E1}"/>
              </a:ext>
            </a:extLst>
          </p:cNvPr>
          <p:cNvSpPr/>
          <p:nvPr/>
        </p:nvSpPr>
        <p:spPr bwMode="auto">
          <a:xfrm>
            <a:off x="8385258" y="3162640"/>
            <a:ext cx="72009" cy="72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Microsoft Sans Serif"/>
              <a:cs typeface="Arial"/>
            </a:endParaRPr>
          </a:p>
        </p:txBody>
      </p:sp>
      <p:sp>
        <p:nvSpPr>
          <p:cNvPr id="13" name="Oval 12">
            <a:extLst>
              <a:ext uri="{FF2B5EF4-FFF2-40B4-BE49-F238E27FC236}">
                <a16:creationId xmlns:a16="http://schemas.microsoft.com/office/drawing/2014/main" id="{8D6E5218-211D-11E0-DB4B-37DD700F65BA}"/>
              </a:ext>
            </a:extLst>
          </p:cNvPr>
          <p:cNvSpPr/>
          <p:nvPr/>
        </p:nvSpPr>
        <p:spPr bwMode="auto">
          <a:xfrm>
            <a:off x="8385258" y="3948900"/>
            <a:ext cx="72009" cy="72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Microsoft Sans Serif"/>
              <a:cs typeface="Arial"/>
            </a:endParaRPr>
          </a:p>
        </p:txBody>
      </p:sp>
      <p:sp>
        <p:nvSpPr>
          <p:cNvPr id="14" name="Arc 13">
            <a:extLst>
              <a:ext uri="{FF2B5EF4-FFF2-40B4-BE49-F238E27FC236}">
                <a16:creationId xmlns:a16="http://schemas.microsoft.com/office/drawing/2014/main" id="{A40A4C21-E0DD-DB0B-9848-7F5B3FD5F2E7}"/>
              </a:ext>
            </a:extLst>
          </p:cNvPr>
          <p:cNvSpPr/>
          <p:nvPr/>
        </p:nvSpPr>
        <p:spPr bwMode="auto">
          <a:xfrm rot="2798568">
            <a:off x="9041556" y="3259987"/>
            <a:ext cx="683862" cy="663401"/>
          </a:xfrm>
          <a:prstGeom prst="arc">
            <a:avLst/>
          </a:prstGeom>
          <a:ln w="1270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000000"/>
              </a:solidFill>
              <a:effectLst/>
              <a:uLnTx/>
              <a:uFillTx/>
              <a:latin typeface="Microsoft Sans Serif"/>
              <a:cs typeface="Arial"/>
            </a:endParaRPr>
          </a:p>
        </p:txBody>
      </p:sp>
      <p:cxnSp>
        <p:nvCxnSpPr>
          <p:cNvPr id="15" name="Straight Connector 14">
            <a:extLst>
              <a:ext uri="{FF2B5EF4-FFF2-40B4-BE49-F238E27FC236}">
                <a16:creationId xmlns:a16="http://schemas.microsoft.com/office/drawing/2014/main" id="{40F2E7AB-A8C0-2646-5362-E2873E6AB1DE}"/>
              </a:ext>
            </a:extLst>
          </p:cNvPr>
          <p:cNvCxnSpPr>
            <a:cxnSpLocks/>
          </p:cNvCxnSpPr>
          <p:nvPr/>
        </p:nvCxnSpPr>
        <p:spPr bwMode="auto">
          <a:xfrm flipH="1">
            <a:off x="10369381" y="3717032"/>
            <a:ext cx="5511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CD749C-A51D-1B54-1C35-73D0F9CA9B38}"/>
              </a:ext>
            </a:extLst>
          </p:cNvPr>
          <p:cNvCxnSpPr>
            <a:cxnSpLocks/>
          </p:cNvCxnSpPr>
          <p:nvPr/>
        </p:nvCxnSpPr>
        <p:spPr bwMode="auto">
          <a:xfrm flipH="1">
            <a:off x="10369381" y="3356992"/>
            <a:ext cx="421726" cy="36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B77F9025-A0A2-8F91-7FF8-8977C83B982A}"/>
              </a:ext>
            </a:extLst>
          </p:cNvPr>
          <p:cNvSpPr/>
          <p:nvPr/>
        </p:nvSpPr>
        <p:spPr bwMode="auto">
          <a:xfrm rot="3722243">
            <a:off x="9978135" y="3359834"/>
            <a:ext cx="683862" cy="663401"/>
          </a:xfrm>
          <a:prstGeom prst="arc">
            <a:avLst>
              <a:gd name="adj1" fmla="val 16030931"/>
              <a:gd name="adj2" fmla="val 18151995"/>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000000"/>
              </a:solidFill>
              <a:effectLst/>
              <a:uLnTx/>
              <a:uFillTx/>
              <a:latin typeface="Microsoft Sans Serif"/>
              <a:cs typeface="Arial"/>
            </a:endParaRPr>
          </a:p>
        </p:txBody>
      </p:sp>
    </p:spTree>
    <p:extLst>
      <p:ext uri="{BB962C8B-B14F-4D97-AF65-F5344CB8AC3E}">
        <p14:creationId xmlns:p14="http://schemas.microsoft.com/office/powerpoint/2010/main" val="23364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5F099-4077-BC35-36FA-B49BC1661F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5D5097-BD17-2F7E-9F59-6B4AEA1B19BC}"/>
              </a:ext>
            </a:extLst>
          </p:cNvPr>
          <p:cNvSpPr>
            <a:spLocks noGrp="1"/>
          </p:cNvSpPr>
          <p:nvPr>
            <p:ph type="ctrTitle"/>
          </p:nvPr>
        </p:nvSpPr>
        <p:spPr>
          <a:xfrm>
            <a:off x="1138237" y="1363662"/>
            <a:ext cx="9915525" cy="4130675"/>
          </a:xfrm>
        </p:spPr>
        <p:txBody>
          <a:bodyPr>
            <a:normAutofit fontScale="90000"/>
          </a:bodyPr>
          <a:lstStyle/>
          <a:p>
            <a:r>
              <a:rPr lang="de-DE" dirty="0">
                <a:ea typeface="Microsoft Sans Serif"/>
                <a:cs typeface="Microsoft Sans Serif"/>
              </a:rPr>
              <a:t>How to merge quantum computing and machine learning?</a:t>
            </a:r>
            <a:endParaRPr lang="en-FI" dirty="0"/>
          </a:p>
        </p:txBody>
      </p:sp>
    </p:spTree>
    <p:extLst>
      <p:ext uri="{BB962C8B-B14F-4D97-AF65-F5344CB8AC3E}">
        <p14:creationId xmlns:p14="http://schemas.microsoft.com/office/powerpoint/2010/main" val="344557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8DF28-922F-798C-EAA2-4ADBAFB72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B51E4-C46B-83B3-1B0F-F8C60003FF54}"/>
              </a:ext>
            </a:extLst>
          </p:cNvPr>
          <p:cNvSpPr>
            <a:spLocks noGrp="1"/>
          </p:cNvSpPr>
          <p:nvPr>
            <p:ph type="title"/>
          </p:nvPr>
        </p:nvSpPr>
        <p:spPr/>
        <p:txBody>
          <a:bodyPr/>
          <a:lstStyle/>
          <a:p>
            <a:r>
              <a:rPr lang="en-US" dirty="0"/>
              <a:t>Conclusions</a:t>
            </a:r>
          </a:p>
        </p:txBody>
      </p:sp>
      <p:sp>
        <p:nvSpPr>
          <p:cNvPr id="3" name="Content Placeholder 1">
            <a:extLst>
              <a:ext uri="{FF2B5EF4-FFF2-40B4-BE49-F238E27FC236}">
                <a16:creationId xmlns:a16="http://schemas.microsoft.com/office/drawing/2014/main" id="{1F40255E-AB2B-2CCD-8739-D50258811B8E}"/>
              </a:ext>
            </a:extLst>
          </p:cNvPr>
          <p:cNvSpPr txBox="1">
            <a:spLocks/>
          </p:cNvSpPr>
          <p:nvPr/>
        </p:nvSpPr>
        <p:spPr>
          <a:xfrm>
            <a:off x="317940" y="1514477"/>
            <a:ext cx="6943605" cy="4662486"/>
          </a:xfrm>
          <a:prstGeom prst="rect">
            <a:avLst/>
          </a:prstGeom>
        </p:spPr>
        <p:txBody>
          <a:bodyPr>
            <a:normAutofit fontScale="925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DE" dirty="0">
                <a:solidFill>
                  <a:schemeClr val="bg2">
                    <a:lumMod val="75000"/>
                  </a:schemeClr>
                </a:solidFill>
              </a:rPr>
              <a:t>Quantum circuits can be used as a machine learning model (or part of it)</a:t>
            </a:r>
            <a:endParaRPr lang="en-US" dirty="0">
              <a:solidFill>
                <a:schemeClr val="bg2">
                  <a:lumMod val="75000"/>
                </a:schemeClr>
              </a:solidFill>
            </a:endParaRPr>
          </a:p>
          <a:p>
            <a:pPr>
              <a:spcAft>
                <a:spcPts val="3000"/>
              </a:spcAft>
            </a:pPr>
            <a:r>
              <a:rPr lang="en-US" dirty="0">
                <a:solidFill>
                  <a:schemeClr val="bg2">
                    <a:lumMod val="75000"/>
                  </a:schemeClr>
                </a:solidFill>
              </a:rPr>
              <a:t>T</a:t>
            </a:r>
            <a:r>
              <a:rPr lang="en-DE" dirty="0">
                <a:solidFill>
                  <a:schemeClr val="bg2">
                    <a:lumMod val="75000"/>
                  </a:schemeClr>
                </a:solidFill>
              </a:rPr>
              <a:t>he way we encode data matters</a:t>
            </a:r>
            <a:r>
              <a:rPr lang="en-US" dirty="0">
                <a:solidFill>
                  <a:schemeClr val="bg2">
                    <a:lumMod val="75000"/>
                  </a:schemeClr>
                </a:solidFill>
              </a:rPr>
              <a:t> (data sets are large, current systems are small)</a:t>
            </a:r>
          </a:p>
          <a:p>
            <a:pPr>
              <a:spcAft>
                <a:spcPts val="3000"/>
              </a:spcAft>
            </a:pPr>
            <a:r>
              <a:rPr lang="en-US" dirty="0"/>
              <a:t>Proper feature encoding can make problems simpler in higher dimensional feature space</a:t>
            </a:r>
            <a:endParaRPr lang="en-DE" dirty="0"/>
          </a:p>
          <a:p>
            <a:pPr>
              <a:spcAft>
                <a:spcPts val="3000"/>
              </a:spcAft>
            </a:pPr>
            <a:r>
              <a:rPr lang="en-DE" dirty="0">
                <a:solidFill>
                  <a:schemeClr val="bg2">
                    <a:lumMod val="75000"/>
                  </a:schemeClr>
                </a:solidFill>
              </a:rPr>
              <a:t>Circuits can be trained similar</a:t>
            </a:r>
            <a:r>
              <a:rPr lang="en-US" dirty="0">
                <a:solidFill>
                  <a:schemeClr val="bg2">
                    <a:lumMod val="75000"/>
                  </a:schemeClr>
                </a:solidFill>
              </a:rPr>
              <a:t>l</a:t>
            </a:r>
            <a:r>
              <a:rPr lang="en-DE" dirty="0">
                <a:solidFill>
                  <a:schemeClr val="bg2">
                    <a:lumMod val="75000"/>
                  </a:schemeClr>
                </a:solidFill>
              </a:rPr>
              <a:t>y to neural networks, i.e. with gradient-based methods</a:t>
            </a:r>
          </a:p>
        </p:txBody>
      </p:sp>
      <p:sp>
        <p:nvSpPr>
          <p:cNvPr id="4" name="Rectangle: Rounded Corners 153">
            <a:extLst>
              <a:ext uri="{FF2B5EF4-FFF2-40B4-BE49-F238E27FC236}">
                <a16:creationId xmlns:a16="http://schemas.microsoft.com/office/drawing/2014/main" id="{7A9EC14C-D061-940E-507E-B5342BD85B61}"/>
              </a:ext>
            </a:extLst>
          </p:cNvPr>
          <p:cNvSpPr/>
          <p:nvPr/>
        </p:nvSpPr>
        <p:spPr bwMode="auto">
          <a:xfrm>
            <a:off x="7752184" y="2604311"/>
            <a:ext cx="3515944" cy="248281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060D58B6-5773-65D4-E08B-A23638CEB88B}"/>
              </a:ext>
            </a:extLst>
          </p:cNvPr>
          <p:cNvSpPr/>
          <p:nvPr/>
        </p:nvSpPr>
        <p:spPr>
          <a:xfrm>
            <a:off x="9040683" y="2917299"/>
            <a:ext cx="303322" cy="303322"/>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Oval 5">
            <a:extLst>
              <a:ext uri="{FF2B5EF4-FFF2-40B4-BE49-F238E27FC236}">
                <a16:creationId xmlns:a16="http://schemas.microsoft.com/office/drawing/2014/main" id="{DA3CB335-691D-B4E6-28A1-FE97A92B379B}"/>
              </a:ext>
            </a:extLst>
          </p:cNvPr>
          <p:cNvSpPr/>
          <p:nvPr/>
        </p:nvSpPr>
        <p:spPr>
          <a:xfrm>
            <a:off x="8495584" y="3141630"/>
            <a:ext cx="303322" cy="303322"/>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cxnSp>
        <p:nvCxnSpPr>
          <p:cNvPr id="7" name="Straight Connector 6">
            <a:extLst>
              <a:ext uri="{FF2B5EF4-FFF2-40B4-BE49-F238E27FC236}">
                <a16:creationId xmlns:a16="http://schemas.microsoft.com/office/drawing/2014/main" id="{7DD4D94F-8CB9-289C-B9A2-B69D3DC908D9}"/>
              </a:ext>
            </a:extLst>
          </p:cNvPr>
          <p:cNvCxnSpPr>
            <a:cxnSpLocks/>
          </p:cNvCxnSpPr>
          <p:nvPr/>
        </p:nvCxnSpPr>
        <p:spPr bwMode="auto">
          <a:xfrm flipV="1">
            <a:off x="8472264" y="3068960"/>
            <a:ext cx="1440160" cy="158417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F509960-C618-EC8A-8C7D-5313D36F69E8}"/>
              </a:ext>
            </a:extLst>
          </p:cNvPr>
          <p:cNvSpPr/>
          <p:nvPr/>
        </p:nvSpPr>
        <p:spPr>
          <a:xfrm>
            <a:off x="8292032" y="3716370"/>
            <a:ext cx="303322" cy="303322"/>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Oval 8">
            <a:extLst>
              <a:ext uri="{FF2B5EF4-FFF2-40B4-BE49-F238E27FC236}">
                <a16:creationId xmlns:a16="http://schemas.microsoft.com/office/drawing/2014/main" id="{3A01F680-BF1F-73A9-EB0B-9F29113D0064}"/>
              </a:ext>
            </a:extLst>
          </p:cNvPr>
          <p:cNvSpPr/>
          <p:nvPr/>
        </p:nvSpPr>
        <p:spPr>
          <a:xfrm>
            <a:off x="10339688" y="3340378"/>
            <a:ext cx="303322" cy="303322"/>
          </a:xfrm>
          <a:prstGeom prst="ellipse">
            <a:avLst/>
          </a:prstGeom>
          <a:gradFill>
            <a:gsLst>
              <a:gs pos="0">
                <a:schemeClr val="accent4"/>
              </a:gs>
              <a:gs pos="100000">
                <a:schemeClr val="accent4">
                  <a:lumMod val="50000"/>
                </a:schemeClr>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0" name="Oval 9">
            <a:extLst>
              <a:ext uri="{FF2B5EF4-FFF2-40B4-BE49-F238E27FC236}">
                <a16:creationId xmlns:a16="http://schemas.microsoft.com/office/drawing/2014/main" id="{D45E6E17-1C04-371A-BA77-0F2BB7FE8E55}"/>
              </a:ext>
            </a:extLst>
          </p:cNvPr>
          <p:cNvSpPr/>
          <p:nvPr/>
        </p:nvSpPr>
        <p:spPr>
          <a:xfrm>
            <a:off x="9789334" y="3480744"/>
            <a:ext cx="303322" cy="303322"/>
          </a:xfrm>
          <a:prstGeom prst="ellipse">
            <a:avLst/>
          </a:prstGeom>
          <a:gradFill>
            <a:gsLst>
              <a:gs pos="0">
                <a:schemeClr val="accent4"/>
              </a:gs>
              <a:gs pos="100000">
                <a:schemeClr val="accent4">
                  <a:lumMod val="50000"/>
                </a:schemeClr>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 name="Oval 10">
            <a:extLst>
              <a:ext uri="{FF2B5EF4-FFF2-40B4-BE49-F238E27FC236}">
                <a16:creationId xmlns:a16="http://schemas.microsoft.com/office/drawing/2014/main" id="{A5C6B4CA-0F01-49E9-31CF-703171A727FF}"/>
              </a:ext>
            </a:extLst>
          </p:cNvPr>
          <p:cNvSpPr/>
          <p:nvPr/>
        </p:nvSpPr>
        <p:spPr>
          <a:xfrm>
            <a:off x="9260523" y="4086579"/>
            <a:ext cx="303322" cy="303322"/>
          </a:xfrm>
          <a:prstGeom prst="ellipse">
            <a:avLst/>
          </a:prstGeom>
          <a:gradFill>
            <a:gsLst>
              <a:gs pos="0">
                <a:schemeClr val="accent4"/>
              </a:gs>
              <a:gs pos="100000">
                <a:schemeClr val="accent4">
                  <a:lumMod val="50000"/>
                </a:schemeClr>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2" name="Oval 11">
            <a:extLst>
              <a:ext uri="{FF2B5EF4-FFF2-40B4-BE49-F238E27FC236}">
                <a16:creationId xmlns:a16="http://schemas.microsoft.com/office/drawing/2014/main" id="{294A6E6A-2B36-E203-11D5-252E208C8B95}"/>
              </a:ext>
            </a:extLst>
          </p:cNvPr>
          <p:cNvSpPr/>
          <p:nvPr/>
        </p:nvSpPr>
        <p:spPr>
          <a:xfrm>
            <a:off x="9822734" y="4143580"/>
            <a:ext cx="303322" cy="303322"/>
          </a:xfrm>
          <a:prstGeom prst="ellipse">
            <a:avLst/>
          </a:prstGeom>
          <a:gradFill>
            <a:gsLst>
              <a:gs pos="0">
                <a:schemeClr val="accent4"/>
              </a:gs>
              <a:gs pos="100000">
                <a:schemeClr val="accent4">
                  <a:lumMod val="50000"/>
                </a:schemeClr>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Tree>
    <p:extLst>
      <p:ext uri="{BB962C8B-B14F-4D97-AF65-F5344CB8AC3E}">
        <p14:creationId xmlns:p14="http://schemas.microsoft.com/office/powerpoint/2010/main" val="687362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F1C8-C969-BB9B-DF8D-4E2D7A3AB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DE276-8001-CBCC-95F2-32473D3F3C2B}"/>
              </a:ext>
            </a:extLst>
          </p:cNvPr>
          <p:cNvSpPr>
            <a:spLocks noGrp="1"/>
          </p:cNvSpPr>
          <p:nvPr>
            <p:ph type="title"/>
          </p:nvPr>
        </p:nvSpPr>
        <p:spPr/>
        <p:txBody>
          <a:bodyPr/>
          <a:lstStyle/>
          <a:p>
            <a:r>
              <a:rPr lang="en-US" dirty="0"/>
              <a:t>Conclusions</a:t>
            </a:r>
          </a:p>
        </p:txBody>
      </p:sp>
      <p:grpSp>
        <p:nvGrpSpPr>
          <p:cNvPr id="44" name="Group 43">
            <a:extLst>
              <a:ext uri="{FF2B5EF4-FFF2-40B4-BE49-F238E27FC236}">
                <a16:creationId xmlns:a16="http://schemas.microsoft.com/office/drawing/2014/main" id="{A3FD1195-236A-DB5F-0EC9-24ED4DB2526B}"/>
              </a:ext>
            </a:extLst>
          </p:cNvPr>
          <p:cNvGrpSpPr/>
          <p:nvPr/>
        </p:nvGrpSpPr>
        <p:grpSpPr>
          <a:xfrm>
            <a:off x="7752184" y="2604311"/>
            <a:ext cx="3515944" cy="2482817"/>
            <a:chOff x="7536160" y="962755"/>
            <a:chExt cx="3515944" cy="2482817"/>
          </a:xfrm>
        </p:grpSpPr>
        <p:sp>
          <p:nvSpPr>
            <p:cNvPr id="45" name="Rectangle: Rounded Corners 153">
              <a:extLst>
                <a:ext uri="{FF2B5EF4-FFF2-40B4-BE49-F238E27FC236}">
                  <a16:creationId xmlns:a16="http://schemas.microsoft.com/office/drawing/2014/main" id="{53FCF44C-BCF8-056F-38A0-885D383A3B68}"/>
                </a:ext>
              </a:extLst>
            </p:cNvPr>
            <p:cNvSpPr/>
            <p:nvPr/>
          </p:nvSpPr>
          <p:spPr bwMode="auto">
            <a:xfrm>
              <a:off x="7536160" y="962755"/>
              <a:ext cx="3515944" cy="248281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FFFFFF"/>
                </a:solidFill>
                <a:effectLst/>
                <a:uLnTx/>
                <a:uFillTx/>
                <a:latin typeface="Microsoft Sans Serif"/>
                <a:cs typeface="Arial"/>
              </a:endParaRPr>
            </a:p>
          </p:txBody>
        </p:sp>
        <p:grpSp>
          <p:nvGrpSpPr>
            <p:cNvPr id="46" name="Group 45">
              <a:extLst>
                <a:ext uri="{FF2B5EF4-FFF2-40B4-BE49-F238E27FC236}">
                  <a16:creationId xmlns:a16="http://schemas.microsoft.com/office/drawing/2014/main" id="{75A1931A-9CA4-9FD4-8A84-E38B9E66B59D}"/>
                </a:ext>
              </a:extLst>
            </p:cNvPr>
            <p:cNvGrpSpPr/>
            <p:nvPr/>
          </p:nvGrpSpPr>
          <p:grpSpPr>
            <a:xfrm>
              <a:off x="7779857" y="1350982"/>
              <a:ext cx="2991024" cy="1713424"/>
              <a:chOff x="645248" y="3813413"/>
              <a:chExt cx="3204848" cy="1835914"/>
            </a:xfrm>
          </p:grpSpPr>
          <p:grpSp>
            <p:nvGrpSpPr>
              <p:cNvPr id="50" name="Group 49">
                <a:extLst>
                  <a:ext uri="{FF2B5EF4-FFF2-40B4-BE49-F238E27FC236}">
                    <a16:creationId xmlns:a16="http://schemas.microsoft.com/office/drawing/2014/main" id="{C77BB9E3-D984-DD8B-B393-83CE765BCB99}"/>
                  </a:ext>
                </a:extLst>
              </p:cNvPr>
              <p:cNvGrpSpPr/>
              <p:nvPr/>
            </p:nvGrpSpPr>
            <p:grpSpPr>
              <a:xfrm>
                <a:off x="645248" y="4157376"/>
                <a:ext cx="3204848" cy="1186147"/>
                <a:chOff x="645248" y="3893142"/>
                <a:chExt cx="3204848" cy="1186147"/>
              </a:xfrm>
            </p:grpSpPr>
            <p:cxnSp>
              <p:nvCxnSpPr>
                <p:cNvPr id="53" name="Straight Connector 52">
                  <a:extLst>
                    <a:ext uri="{FF2B5EF4-FFF2-40B4-BE49-F238E27FC236}">
                      <a16:creationId xmlns:a16="http://schemas.microsoft.com/office/drawing/2014/main" id="{D92443AE-D0E1-E667-6CB5-02C54F5922EB}"/>
                    </a:ext>
                  </a:extLst>
                </p:cNvPr>
                <p:cNvCxnSpPr>
                  <a:cxnSpLocks/>
                </p:cNvCxnSpPr>
                <p:nvPr/>
              </p:nvCxnSpPr>
              <p:spPr bwMode="auto">
                <a:xfrm>
                  <a:off x="1145867" y="4892723"/>
                  <a:ext cx="2448436" cy="836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71DA01F9-F8C8-D29B-62F7-6ABDA2EE862B}"/>
                    </a:ext>
                  </a:extLst>
                </p:cNvPr>
                <p:cNvSpPr/>
                <p:nvPr/>
              </p:nvSpPr>
              <p:spPr>
                <a:xfrm>
                  <a:off x="645248" y="4738580"/>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grpSp>
              <p:nvGrpSpPr>
                <p:cNvPr id="55" name="Group 54">
                  <a:extLst>
                    <a:ext uri="{FF2B5EF4-FFF2-40B4-BE49-F238E27FC236}">
                      <a16:creationId xmlns:a16="http://schemas.microsoft.com/office/drawing/2014/main" id="{2813215F-6981-A6CA-B154-3C55A21AD3B9}"/>
                    </a:ext>
                  </a:extLst>
                </p:cNvPr>
                <p:cNvGrpSpPr/>
                <p:nvPr/>
              </p:nvGrpSpPr>
              <p:grpSpPr>
                <a:xfrm>
                  <a:off x="3593781" y="4352795"/>
                  <a:ext cx="252792" cy="312927"/>
                  <a:chOff x="3593781" y="4352795"/>
                  <a:chExt cx="252792" cy="312927"/>
                </a:xfrm>
              </p:grpSpPr>
              <p:sp>
                <p:nvSpPr>
                  <p:cNvPr id="79" name="Rounded Rectangle 188">
                    <a:extLst>
                      <a:ext uri="{FF2B5EF4-FFF2-40B4-BE49-F238E27FC236}">
                        <a16:creationId xmlns:a16="http://schemas.microsoft.com/office/drawing/2014/main" id="{5C594DCE-D587-EBCB-9119-A9D60D25D2D9}"/>
                      </a:ext>
                    </a:extLst>
                  </p:cNvPr>
                  <p:cNvSpPr/>
                  <p:nvPr/>
                </p:nvSpPr>
                <p:spPr bwMode="auto">
                  <a:xfrm>
                    <a:off x="3595434" y="4352795"/>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80" name="Group 79">
                    <a:extLst>
                      <a:ext uri="{FF2B5EF4-FFF2-40B4-BE49-F238E27FC236}">
                        <a16:creationId xmlns:a16="http://schemas.microsoft.com/office/drawing/2014/main" id="{11086E64-1C21-5EEB-0C1B-1A5041C9298D}"/>
                      </a:ext>
                    </a:extLst>
                  </p:cNvPr>
                  <p:cNvGrpSpPr/>
                  <p:nvPr/>
                </p:nvGrpSpPr>
                <p:grpSpPr bwMode="auto">
                  <a:xfrm>
                    <a:off x="3593781" y="4418047"/>
                    <a:ext cx="223728" cy="247675"/>
                    <a:chOff x="8880581" y="2554558"/>
                    <a:chExt cx="513189" cy="568120"/>
                  </a:xfrm>
                </p:grpSpPr>
                <p:sp>
                  <p:nvSpPr>
                    <p:cNvPr id="81" name="Arc 24">
                      <a:extLst>
                        <a:ext uri="{FF2B5EF4-FFF2-40B4-BE49-F238E27FC236}">
                          <a16:creationId xmlns:a16="http://schemas.microsoft.com/office/drawing/2014/main" id="{490439D7-98D8-56B1-AFAA-D7EF8E6749A8}"/>
                        </a:ext>
                      </a:extLst>
                    </p:cNvPr>
                    <p:cNvSpPr/>
                    <p:nvPr/>
                  </p:nvSpPr>
                  <p:spPr bwMode="auto">
                    <a:xfrm rot="19386060">
                      <a:off x="8880581" y="2691749"/>
                      <a:ext cx="513189"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82" name="Straight Connector 81">
                      <a:extLst>
                        <a:ext uri="{FF2B5EF4-FFF2-40B4-BE49-F238E27FC236}">
                          <a16:creationId xmlns:a16="http://schemas.microsoft.com/office/drawing/2014/main" id="{774EE456-2E5B-5422-8C0D-B472B4AA2FD1}"/>
                        </a:ext>
                      </a:extLst>
                    </p:cNvPr>
                    <p:cNvCxnSpPr>
                      <a:cxnSpLocks/>
                    </p:cNvCxnSpPr>
                    <p:nvPr/>
                  </p:nvCxnSpPr>
                  <p:spPr bwMode="auto">
                    <a:xfrm flipV="1">
                      <a:off x="9199180" y="2554558"/>
                      <a:ext cx="112412" cy="23383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56" name="Group 55">
                  <a:extLst>
                    <a:ext uri="{FF2B5EF4-FFF2-40B4-BE49-F238E27FC236}">
                      <a16:creationId xmlns:a16="http://schemas.microsoft.com/office/drawing/2014/main" id="{143EDFEB-541A-D90A-E2B0-186AB8B61E22}"/>
                    </a:ext>
                  </a:extLst>
                </p:cNvPr>
                <p:cNvGrpSpPr/>
                <p:nvPr/>
              </p:nvGrpSpPr>
              <p:grpSpPr>
                <a:xfrm>
                  <a:off x="3593781" y="3930076"/>
                  <a:ext cx="256315" cy="322080"/>
                  <a:chOff x="3593781" y="3930076"/>
                  <a:chExt cx="256315" cy="322080"/>
                </a:xfrm>
              </p:grpSpPr>
              <p:sp>
                <p:nvSpPr>
                  <p:cNvPr id="75" name="Rounded Rectangle 184">
                    <a:extLst>
                      <a:ext uri="{FF2B5EF4-FFF2-40B4-BE49-F238E27FC236}">
                        <a16:creationId xmlns:a16="http://schemas.microsoft.com/office/drawing/2014/main" id="{6E9AC3EB-2E93-22F4-63E9-D1C47D7B0ED8}"/>
                      </a:ext>
                    </a:extLst>
                  </p:cNvPr>
                  <p:cNvSpPr/>
                  <p:nvPr/>
                </p:nvSpPr>
                <p:spPr bwMode="auto">
                  <a:xfrm>
                    <a:off x="3598957" y="3930076"/>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76" name="Group 75">
                    <a:extLst>
                      <a:ext uri="{FF2B5EF4-FFF2-40B4-BE49-F238E27FC236}">
                        <a16:creationId xmlns:a16="http://schemas.microsoft.com/office/drawing/2014/main" id="{D23361D4-B815-B56F-5B80-803AC2A8FD5B}"/>
                      </a:ext>
                    </a:extLst>
                  </p:cNvPr>
                  <p:cNvGrpSpPr/>
                  <p:nvPr/>
                </p:nvGrpSpPr>
                <p:grpSpPr bwMode="auto">
                  <a:xfrm>
                    <a:off x="3593781" y="4004481"/>
                    <a:ext cx="223728" cy="247675"/>
                    <a:chOff x="8880581" y="2554558"/>
                    <a:chExt cx="513189" cy="568120"/>
                  </a:xfrm>
                </p:grpSpPr>
                <p:sp>
                  <p:nvSpPr>
                    <p:cNvPr id="77" name="Arc 24">
                      <a:extLst>
                        <a:ext uri="{FF2B5EF4-FFF2-40B4-BE49-F238E27FC236}">
                          <a16:creationId xmlns:a16="http://schemas.microsoft.com/office/drawing/2014/main" id="{F779C93F-4645-919E-81E5-C65C170FB937}"/>
                        </a:ext>
                      </a:extLst>
                    </p:cNvPr>
                    <p:cNvSpPr/>
                    <p:nvPr/>
                  </p:nvSpPr>
                  <p:spPr bwMode="auto">
                    <a:xfrm rot="19386060">
                      <a:off x="8880581" y="2691749"/>
                      <a:ext cx="513189"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78" name="Straight Connector 77">
                      <a:extLst>
                        <a:ext uri="{FF2B5EF4-FFF2-40B4-BE49-F238E27FC236}">
                          <a16:creationId xmlns:a16="http://schemas.microsoft.com/office/drawing/2014/main" id="{53D81CCB-721D-B31C-2F62-3D8A4999CCF4}"/>
                        </a:ext>
                      </a:extLst>
                    </p:cNvPr>
                    <p:cNvCxnSpPr>
                      <a:cxnSpLocks/>
                    </p:cNvCxnSpPr>
                    <p:nvPr/>
                  </p:nvCxnSpPr>
                  <p:spPr bwMode="auto">
                    <a:xfrm flipV="1">
                      <a:off x="9199180" y="2554558"/>
                      <a:ext cx="112412" cy="23383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57" name="Group 56">
                  <a:extLst>
                    <a:ext uri="{FF2B5EF4-FFF2-40B4-BE49-F238E27FC236}">
                      <a16:creationId xmlns:a16="http://schemas.microsoft.com/office/drawing/2014/main" id="{5F8E716C-AB59-3FE0-A21C-C95EEE8F90E5}"/>
                    </a:ext>
                  </a:extLst>
                </p:cNvPr>
                <p:cNvGrpSpPr/>
                <p:nvPr/>
              </p:nvGrpSpPr>
              <p:grpSpPr>
                <a:xfrm>
                  <a:off x="3593781" y="4775514"/>
                  <a:ext cx="251661" cy="303775"/>
                  <a:chOff x="3593781" y="4775514"/>
                  <a:chExt cx="251661" cy="303775"/>
                </a:xfrm>
              </p:grpSpPr>
              <p:sp>
                <p:nvSpPr>
                  <p:cNvPr id="71" name="Rounded Rectangle 179">
                    <a:extLst>
                      <a:ext uri="{FF2B5EF4-FFF2-40B4-BE49-F238E27FC236}">
                        <a16:creationId xmlns:a16="http://schemas.microsoft.com/office/drawing/2014/main" id="{09633DAC-E358-87BD-2F90-D28EBEBD7B90}"/>
                      </a:ext>
                    </a:extLst>
                  </p:cNvPr>
                  <p:cNvSpPr/>
                  <p:nvPr/>
                </p:nvSpPr>
                <p:spPr bwMode="auto">
                  <a:xfrm>
                    <a:off x="3594303" y="4775514"/>
                    <a:ext cx="251139" cy="251139"/>
                  </a:xfrm>
                  <a:prstGeom prst="roundRect">
                    <a:avLst>
                      <a:gd name="adj" fmla="val 16667"/>
                    </a:avLst>
                  </a:prstGeom>
                  <a:solidFill>
                    <a:schemeClr val="bg1"/>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nvGrpSpPr>
                  <p:cNvPr id="72" name="Group 71">
                    <a:extLst>
                      <a:ext uri="{FF2B5EF4-FFF2-40B4-BE49-F238E27FC236}">
                        <a16:creationId xmlns:a16="http://schemas.microsoft.com/office/drawing/2014/main" id="{3C0132B7-D731-5C8B-EE81-E7B249CDE137}"/>
                      </a:ext>
                    </a:extLst>
                  </p:cNvPr>
                  <p:cNvGrpSpPr/>
                  <p:nvPr/>
                </p:nvGrpSpPr>
                <p:grpSpPr bwMode="auto">
                  <a:xfrm>
                    <a:off x="3593781" y="4831614"/>
                    <a:ext cx="223728" cy="247675"/>
                    <a:chOff x="8880609" y="2554558"/>
                    <a:chExt cx="513191" cy="568120"/>
                  </a:xfrm>
                </p:grpSpPr>
                <p:sp>
                  <p:nvSpPr>
                    <p:cNvPr id="73" name="Arc 24">
                      <a:extLst>
                        <a:ext uri="{FF2B5EF4-FFF2-40B4-BE49-F238E27FC236}">
                          <a16:creationId xmlns:a16="http://schemas.microsoft.com/office/drawing/2014/main" id="{923EF3E0-8772-955F-B093-20D93B9A9C5F}"/>
                        </a:ext>
                      </a:extLst>
                    </p:cNvPr>
                    <p:cNvSpPr/>
                    <p:nvPr/>
                  </p:nvSpPr>
                  <p:spPr bwMode="auto">
                    <a:xfrm rot="19386060">
                      <a:off x="8880609" y="2691749"/>
                      <a:ext cx="513191" cy="430929"/>
                    </a:xfrm>
                    <a:prstGeom prst="arc">
                      <a:avLst>
                        <a:gd name="adj1" fmla="val 16200000"/>
                        <a:gd name="adj2" fmla="val 21326959"/>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icrosoft Sans Serif"/>
                        <a:cs typeface="Arial"/>
                      </a:endParaRPr>
                    </a:p>
                  </p:txBody>
                </p:sp>
                <p:cxnSp>
                  <p:nvCxnSpPr>
                    <p:cNvPr id="74" name="Straight Connector 73">
                      <a:extLst>
                        <a:ext uri="{FF2B5EF4-FFF2-40B4-BE49-F238E27FC236}">
                          <a16:creationId xmlns:a16="http://schemas.microsoft.com/office/drawing/2014/main" id="{7D4DEEA8-A383-3690-0A0C-F96DB02EB3F0}"/>
                        </a:ext>
                      </a:extLst>
                    </p:cNvPr>
                    <p:cNvCxnSpPr>
                      <a:cxnSpLocks/>
                    </p:cNvCxnSpPr>
                    <p:nvPr/>
                  </p:nvCxnSpPr>
                  <p:spPr bwMode="auto">
                    <a:xfrm flipV="1">
                      <a:off x="9199179" y="2554558"/>
                      <a:ext cx="112413" cy="233829"/>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cxnSp>
              <p:nvCxnSpPr>
                <p:cNvPr id="58" name="Straight Connector 57">
                  <a:extLst>
                    <a:ext uri="{FF2B5EF4-FFF2-40B4-BE49-F238E27FC236}">
                      <a16:creationId xmlns:a16="http://schemas.microsoft.com/office/drawing/2014/main" id="{7BA775EE-5BFC-F736-7376-E35234D05011}"/>
                    </a:ext>
                  </a:extLst>
                </p:cNvPr>
                <p:cNvCxnSpPr>
                  <a:cxnSpLocks/>
                </p:cNvCxnSpPr>
                <p:nvPr/>
              </p:nvCxnSpPr>
              <p:spPr bwMode="auto">
                <a:xfrm>
                  <a:off x="1145867" y="4055645"/>
                  <a:ext cx="2453090" cy="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Rounded Rectangle 155">
                  <a:extLst>
                    <a:ext uri="{FF2B5EF4-FFF2-40B4-BE49-F238E27FC236}">
                      <a16:creationId xmlns:a16="http://schemas.microsoft.com/office/drawing/2014/main" id="{76AF3270-FC11-8279-E2DF-2B715901C46D}"/>
                    </a:ext>
                  </a:extLst>
                </p:cNvPr>
                <p:cNvSpPr/>
                <p:nvPr/>
              </p:nvSpPr>
              <p:spPr bwMode="auto">
                <a:xfrm>
                  <a:off x="1326960" y="3930076"/>
                  <a:ext cx="251139" cy="251139"/>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sp>
              <p:nvSpPr>
                <p:cNvPr id="60" name="Oval 59">
                  <a:extLst>
                    <a:ext uri="{FF2B5EF4-FFF2-40B4-BE49-F238E27FC236}">
                      <a16:creationId xmlns:a16="http://schemas.microsoft.com/office/drawing/2014/main" id="{801A45B4-2E60-C147-ED31-BD2731C7FE17}"/>
                    </a:ext>
                  </a:extLst>
                </p:cNvPr>
                <p:cNvSpPr/>
                <p:nvPr/>
              </p:nvSpPr>
              <p:spPr>
                <a:xfrm>
                  <a:off x="645248" y="3893142"/>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cxnSp>
              <p:nvCxnSpPr>
                <p:cNvPr id="61" name="Straight Connector 60">
                  <a:extLst>
                    <a:ext uri="{FF2B5EF4-FFF2-40B4-BE49-F238E27FC236}">
                      <a16:creationId xmlns:a16="http://schemas.microsoft.com/office/drawing/2014/main" id="{0085DCBC-FF0C-79F9-B6F4-D27F6B463698}"/>
                    </a:ext>
                  </a:extLst>
                </p:cNvPr>
                <p:cNvCxnSpPr>
                  <a:cxnSpLocks/>
                </p:cNvCxnSpPr>
                <p:nvPr/>
              </p:nvCxnSpPr>
              <p:spPr bwMode="auto">
                <a:xfrm>
                  <a:off x="1145867" y="4474184"/>
                  <a:ext cx="2449567" cy="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6B7DB0A-66E7-15D7-3CE6-3E7722EDCEE0}"/>
                    </a:ext>
                  </a:extLst>
                </p:cNvPr>
                <p:cNvGrpSpPr/>
                <p:nvPr/>
              </p:nvGrpSpPr>
              <p:grpSpPr>
                <a:xfrm>
                  <a:off x="2691200" y="3992861"/>
                  <a:ext cx="251139" cy="611072"/>
                  <a:chOff x="2691200" y="3992861"/>
                  <a:chExt cx="251139" cy="611072"/>
                </a:xfrm>
              </p:grpSpPr>
              <p:cxnSp>
                <p:nvCxnSpPr>
                  <p:cNvPr id="68" name="Straight Connector 67">
                    <a:extLst>
                      <a:ext uri="{FF2B5EF4-FFF2-40B4-BE49-F238E27FC236}">
                        <a16:creationId xmlns:a16="http://schemas.microsoft.com/office/drawing/2014/main" id="{6F6EBA3F-9745-4532-3573-EB941BC6A59B}"/>
                      </a:ext>
                    </a:extLst>
                  </p:cNvPr>
                  <p:cNvCxnSpPr>
                    <a:cxnSpLocks/>
                    <a:stCxn id="69" idx="4"/>
                    <a:endCxn id="70" idx="0"/>
                  </p:cNvCxnSpPr>
                  <p:nvPr/>
                </p:nvCxnSpPr>
                <p:spPr bwMode="auto">
                  <a:xfrm flipH="1">
                    <a:off x="2816770" y="4118430"/>
                    <a:ext cx="534"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E60B801A-2238-BD17-247B-298EAB0EDC56}"/>
                      </a:ext>
                    </a:extLst>
                  </p:cNvPr>
                  <p:cNvSpPr/>
                  <p:nvPr/>
                </p:nvSpPr>
                <p:spPr bwMode="auto">
                  <a:xfrm>
                    <a:off x="2754519" y="3992861"/>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sp>
                <p:nvSpPr>
                  <p:cNvPr id="70" name="Rounded Rectangle 172">
                    <a:extLst>
                      <a:ext uri="{FF2B5EF4-FFF2-40B4-BE49-F238E27FC236}">
                        <a16:creationId xmlns:a16="http://schemas.microsoft.com/office/drawing/2014/main" id="{C4232B38-1662-8BAE-C0AA-315011957973}"/>
                      </a:ext>
                    </a:extLst>
                  </p:cNvPr>
                  <p:cNvSpPr/>
                  <p:nvPr/>
                </p:nvSpPr>
                <p:spPr bwMode="auto">
                  <a:xfrm>
                    <a:off x="2691200" y="4352795"/>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sp>
              <p:nvSpPr>
                <p:cNvPr id="63" name="Oval 62">
                  <a:extLst>
                    <a:ext uri="{FF2B5EF4-FFF2-40B4-BE49-F238E27FC236}">
                      <a16:creationId xmlns:a16="http://schemas.microsoft.com/office/drawing/2014/main" id="{E4A68CA1-292A-75DE-1553-A76360A70A85}"/>
                    </a:ext>
                  </a:extLst>
                </p:cNvPr>
                <p:cNvSpPr/>
                <p:nvPr/>
              </p:nvSpPr>
              <p:spPr>
                <a:xfrm>
                  <a:off x="645248" y="4315861"/>
                  <a:ext cx="325006" cy="325006"/>
                </a:xfrm>
                <a:prstGeom prst="ellipse">
                  <a:avLst/>
                </a:prstGeom>
                <a:gradFill>
                  <a:gsLst>
                    <a:gs pos="0">
                      <a:schemeClr val="accent6"/>
                    </a:gs>
                    <a:gs pos="100000">
                      <a:schemeClr val="accent5"/>
                    </a:gs>
                  </a:gsLst>
                  <a:lin ang="2700000" scaled="0"/>
                </a:gradFill>
                <a:ln>
                  <a:noFill/>
                </a:ln>
                <a:effectLst>
                  <a:outerShdw blurRad="774700" dist="393700" dir="3000000" sx="101000" sy="101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FFFFFF"/>
                    </a:solidFill>
                    <a:effectLst/>
                    <a:uLnTx/>
                    <a:uFillTx/>
                    <a:latin typeface="Microsoft Sans Serif"/>
                    <a:cs typeface="Arial"/>
                  </a:endParaRPr>
                </a:p>
              </p:txBody>
            </p:sp>
            <p:grpSp>
              <p:nvGrpSpPr>
                <p:cNvPr id="64" name="Group 63">
                  <a:extLst>
                    <a:ext uri="{FF2B5EF4-FFF2-40B4-BE49-F238E27FC236}">
                      <a16:creationId xmlns:a16="http://schemas.microsoft.com/office/drawing/2014/main" id="{B4A280A3-6F16-5BFA-FE8D-57C14CF5F3EA}"/>
                    </a:ext>
                  </a:extLst>
                </p:cNvPr>
                <p:cNvGrpSpPr/>
                <p:nvPr/>
              </p:nvGrpSpPr>
              <p:grpSpPr>
                <a:xfrm>
                  <a:off x="2131383" y="4415580"/>
                  <a:ext cx="251139" cy="611072"/>
                  <a:chOff x="2131383" y="4415580"/>
                  <a:chExt cx="251139" cy="611072"/>
                </a:xfrm>
              </p:grpSpPr>
              <p:sp>
                <p:nvSpPr>
                  <p:cNvPr id="65" name="Rounded Rectangle 177">
                    <a:extLst>
                      <a:ext uri="{FF2B5EF4-FFF2-40B4-BE49-F238E27FC236}">
                        <a16:creationId xmlns:a16="http://schemas.microsoft.com/office/drawing/2014/main" id="{7B354FF4-86AC-18D4-6F36-2C49AD90B9F0}"/>
                      </a:ext>
                    </a:extLst>
                  </p:cNvPr>
                  <p:cNvSpPr/>
                  <p:nvPr/>
                </p:nvSpPr>
                <p:spPr bwMode="auto">
                  <a:xfrm>
                    <a:off x="2131383" y="4775514"/>
                    <a:ext cx="251139" cy="251138"/>
                  </a:xfrm>
                  <a:prstGeom prst="roundRect">
                    <a:avLst>
                      <a:gd name="adj" fmla="val 16667"/>
                    </a:avLst>
                  </a:prstGeom>
                  <a:solidFill>
                    <a:schemeClr val="bg1"/>
                  </a:solidFill>
                  <a:ln w="28575">
                    <a:gradFill>
                      <a:gsLst>
                        <a:gs pos="0">
                          <a:schemeClr val="accent6"/>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cxnSp>
                <p:nvCxnSpPr>
                  <p:cNvPr id="66" name="Straight Connector 65">
                    <a:extLst>
                      <a:ext uri="{FF2B5EF4-FFF2-40B4-BE49-F238E27FC236}">
                        <a16:creationId xmlns:a16="http://schemas.microsoft.com/office/drawing/2014/main" id="{0CB897EC-5EFE-17BD-BCE9-AF831CD77ADE}"/>
                      </a:ext>
                    </a:extLst>
                  </p:cNvPr>
                  <p:cNvCxnSpPr>
                    <a:cxnSpLocks/>
                    <a:stCxn id="67" idx="4"/>
                    <a:endCxn id="65" idx="0"/>
                  </p:cNvCxnSpPr>
                  <p:nvPr/>
                </p:nvCxnSpPr>
                <p:spPr bwMode="auto">
                  <a:xfrm flipH="1">
                    <a:off x="2256953" y="4541149"/>
                    <a:ext cx="537" cy="2343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531B1412-3F30-914B-9BD2-80A56AACF918}"/>
                      </a:ext>
                    </a:extLst>
                  </p:cNvPr>
                  <p:cNvSpPr/>
                  <p:nvPr/>
                </p:nvSpPr>
                <p:spPr bwMode="auto">
                  <a:xfrm>
                    <a:off x="2194705" y="4415580"/>
                    <a:ext cx="125570" cy="125569"/>
                  </a:xfrm>
                  <a:prstGeom prst="ellipse">
                    <a:avLst/>
                  </a:prstGeom>
                  <a:gradFill>
                    <a:gsLst>
                      <a:gs pos="0">
                        <a:schemeClr val="accent6"/>
                      </a:gs>
                      <a:gs pos="100000">
                        <a:schemeClr val="accent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Sans Serif"/>
                      <a:cs typeface="Arial"/>
                    </a:endParaRPr>
                  </a:p>
                </p:txBody>
              </p:sp>
            </p:grpSp>
          </p:grpSp>
          <p:sp>
            <p:nvSpPr>
              <p:cNvPr id="51" name="TextBox 50">
                <a:extLst>
                  <a:ext uri="{FF2B5EF4-FFF2-40B4-BE49-F238E27FC236}">
                    <a16:creationId xmlns:a16="http://schemas.microsoft.com/office/drawing/2014/main" id="{A0B1B387-51F0-3632-BFDB-F059B7206182}"/>
                  </a:ext>
                </a:extLst>
              </p:cNvPr>
              <p:cNvSpPr txBox="1"/>
              <p:nvPr/>
            </p:nvSpPr>
            <p:spPr>
              <a:xfrm>
                <a:off x="873058" y="3813413"/>
                <a:ext cx="1158942" cy="276999"/>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lumMod val="50000"/>
                        <a:lumOff val="50000"/>
                      </a:srgbClr>
                    </a:solidFill>
                    <a:effectLst/>
                    <a:uLnTx/>
                    <a:uFillTx/>
                    <a:latin typeface="Microsoft Sans Serif"/>
                    <a:cs typeface="Arial"/>
                  </a:rPr>
                  <a:t>1-qubit gate</a:t>
                </a:r>
              </a:p>
            </p:txBody>
          </p:sp>
          <p:sp>
            <p:nvSpPr>
              <p:cNvPr id="52" name="TextBox 51">
                <a:extLst>
                  <a:ext uri="{FF2B5EF4-FFF2-40B4-BE49-F238E27FC236}">
                    <a16:creationId xmlns:a16="http://schemas.microsoft.com/office/drawing/2014/main" id="{7FBBD49D-35A1-3138-F410-8F2C6A790BDF}"/>
                  </a:ext>
                </a:extLst>
              </p:cNvPr>
              <p:cNvSpPr txBox="1"/>
              <p:nvPr/>
            </p:nvSpPr>
            <p:spPr>
              <a:xfrm>
                <a:off x="1962323" y="5372328"/>
                <a:ext cx="1158942" cy="276999"/>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lumMod val="50000"/>
                        <a:lumOff val="50000"/>
                      </a:srgbClr>
                    </a:solidFill>
                    <a:effectLst/>
                    <a:uLnTx/>
                    <a:uFillTx/>
                    <a:latin typeface="Microsoft Sans Serif"/>
                    <a:cs typeface="Arial"/>
                  </a:rPr>
                  <a:t>2-qubit gate</a:t>
                </a:r>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204B8B5-2DE1-FEFB-1A48-5771F1669574}"/>
                    </a:ext>
                  </a:extLst>
                </p:cNvPr>
                <p:cNvSpPr txBox="1"/>
                <p:nvPr/>
              </p:nvSpPr>
              <p:spPr bwMode="auto">
                <a:xfrm>
                  <a:off x="8375068" y="1642086"/>
                  <a:ext cx="379018" cy="307777"/>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1</m:t>
                            </m:r>
                          </m:sub>
                        </m:sSub>
                      </m:oMath>
                    </m:oMathPara>
                  </a14:m>
                  <a:endParaRPr kumimoji="0" sz="14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40" name="TextBox 39">
                  <a:extLst>
                    <a:ext uri="{FF2B5EF4-FFF2-40B4-BE49-F238E27FC236}">
                      <a16:creationId xmlns:a16="http://schemas.microsoft.com/office/drawing/2014/main" id="{B7AFBE4B-5B17-71D4-8469-75CDB8C122B3}"/>
                    </a:ext>
                  </a:extLst>
                </p:cNvPr>
                <p:cNvSpPr txBox="1">
                  <a:spLocks noRot="1" noChangeAspect="1" noMove="1" noResize="1" noEditPoints="1" noAdjustHandles="1" noChangeArrowheads="1" noChangeShapeType="1" noTextEdit="1"/>
                </p:cNvSpPr>
                <p:nvPr/>
              </p:nvSpPr>
              <p:spPr bwMode="auto">
                <a:xfrm>
                  <a:off x="8375068" y="1642086"/>
                  <a:ext cx="379018" cy="307777"/>
                </a:xfrm>
                <a:prstGeom prst="rect">
                  <a:avLst/>
                </a:prstGeom>
                <a:blipFill>
                  <a:blip r:embed="rId4"/>
                  <a:stretch>
                    <a:fillRect b="-8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10D6CCA-C488-ED9F-0CC6-E1A9B16F762F}"/>
                    </a:ext>
                  </a:extLst>
                </p:cNvPr>
                <p:cNvSpPr txBox="1"/>
                <p:nvPr/>
              </p:nvSpPr>
              <p:spPr bwMode="auto">
                <a:xfrm>
                  <a:off x="9108693" y="2427753"/>
                  <a:ext cx="379018" cy="307777"/>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2</m:t>
                            </m:r>
                          </m:sub>
                        </m:sSub>
                      </m:oMath>
                    </m:oMathPara>
                  </a14:m>
                  <a:endParaRPr kumimoji="0" sz="14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41" name="TextBox 40">
                  <a:extLst>
                    <a:ext uri="{FF2B5EF4-FFF2-40B4-BE49-F238E27FC236}">
                      <a16:creationId xmlns:a16="http://schemas.microsoft.com/office/drawing/2014/main" id="{DD3A5772-DB55-FA93-86D3-A9DA9781DC11}"/>
                    </a:ext>
                  </a:extLst>
                </p:cNvPr>
                <p:cNvSpPr txBox="1">
                  <a:spLocks noRot="1" noChangeAspect="1" noMove="1" noResize="1" noEditPoints="1" noAdjustHandles="1" noChangeArrowheads="1" noChangeShapeType="1" noTextEdit="1"/>
                </p:cNvSpPr>
                <p:nvPr/>
              </p:nvSpPr>
              <p:spPr bwMode="auto">
                <a:xfrm>
                  <a:off x="9108693" y="2427753"/>
                  <a:ext cx="379018" cy="307777"/>
                </a:xfrm>
                <a:prstGeom prst="rect">
                  <a:avLst/>
                </a:prstGeom>
                <a:blipFill>
                  <a:blip r:embed="rId5"/>
                  <a:stretch>
                    <a:fillRect b="-8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6CE232B-5FBD-6BD5-1220-A976A9A8365B}"/>
                    </a:ext>
                  </a:extLst>
                </p:cNvPr>
                <p:cNvSpPr txBox="1"/>
                <p:nvPr/>
              </p:nvSpPr>
              <p:spPr bwMode="auto">
                <a:xfrm>
                  <a:off x="9630288" y="2048985"/>
                  <a:ext cx="379018" cy="307777"/>
                </a:xfrm>
                <a:prstGeom prst="rect">
                  <a:avLst/>
                </a:prstGeom>
                <a:noFill/>
              </p:spPr>
              <p:txBody>
                <a:bodyPr wrap="square" lIns="91440" tIns="45720" rIns="91440" bIns="45720" rtlCol="0" anchor="t">
                  <a:spAutoFit/>
                </a:bodyPr>
                <a:lstStyle/>
                <a:p>
                  <a:pPr marL="0" marR="0" lvl="0" indent="0" algn="l" defTabSz="914262"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𝑝</m:t>
                            </m:r>
                          </m:e>
                          <m:sub>
                            <m:r>
                              <a:rPr kumimoji="0" lang="de-DE" sz="1400" b="0" i="1" u="none" strike="noStrike" kern="0" cap="none" spc="0" normalizeH="0" baseline="0" noProof="0" smtClean="0">
                                <a:ln>
                                  <a:noFill/>
                                </a:ln>
                                <a:solidFill>
                                  <a:srgbClr val="000000"/>
                                </a:solidFill>
                                <a:effectLst/>
                                <a:uLnTx/>
                                <a:uFillTx/>
                                <a:latin typeface="Cambria Math" panose="02040503050406030204" pitchFamily="18" charset="0"/>
                              </a:rPr>
                              <m:t>3</m:t>
                            </m:r>
                          </m:sub>
                        </m:sSub>
                      </m:oMath>
                    </m:oMathPara>
                  </a14:m>
                  <a:endParaRPr kumimoji="0" sz="1400" b="0" i="0" u="none" strike="noStrike" kern="0" cap="none" spc="0" normalizeH="0" baseline="0" noProof="0" dirty="0">
                    <a:ln>
                      <a:noFill/>
                    </a:ln>
                    <a:solidFill>
                      <a:srgbClr val="000000"/>
                    </a:solidFill>
                    <a:effectLst/>
                    <a:uLnTx/>
                    <a:uFillTx/>
                    <a:latin typeface="Microsoft Sans Serif"/>
                    <a:cs typeface="Arial"/>
                  </a:endParaRPr>
                </a:p>
              </p:txBody>
            </p:sp>
          </mc:Choice>
          <mc:Fallback xmlns="">
            <p:sp>
              <p:nvSpPr>
                <p:cNvPr id="42" name="TextBox 41">
                  <a:extLst>
                    <a:ext uri="{FF2B5EF4-FFF2-40B4-BE49-F238E27FC236}">
                      <a16:creationId xmlns:a16="http://schemas.microsoft.com/office/drawing/2014/main" id="{54B9D5F9-F88C-FCB7-CF3E-48F6DA275D64}"/>
                    </a:ext>
                  </a:extLst>
                </p:cNvPr>
                <p:cNvSpPr txBox="1">
                  <a:spLocks noRot="1" noChangeAspect="1" noMove="1" noResize="1" noEditPoints="1" noAdjustHandles="1" noChangeArrowheads="1" noChangeShapeType="1" noTextEdit="1"/>
                </p:cNvSpPr>
                <p:nvPr/>
              </p:nvSpPr>
              <p:spPr bwMode="auto">
                <a:xfrm>
                  <a:off x="9630288" y="2048985"/>
                  <a:ext cx="379018" cy="307777"/>
                </a:xfrm>
                <a:prstGeom prst="rect">
                  <a:avLst/>
                </a:prstGeom>
                <a:blipFill>
                  <a:blip r:embed="rId6"/>
                  <a:stretch>
                    <a:fillRect b="-8000"/>
                  </a:stretch>
                </a:blipFill>
              </p:spPr>
              <p:txBody>
                <a:bodyPr/>
                <a:lstStyle/>
                <a:p>
                  <a:r>
                    <a:rPr lang="en-DE">
                      <a:noFill/>
                    </a:rPr>
                    <a:t> </a:t>
                  </a:r>
                </a:p>
              </p:txBody>
            </p:sp>
          </mc:Fallback>
        </mc:AlternateContent>
      </p:grpSp>
      <p:sp>
        <p:nvSpPr>
          <p:cNvPr id="83" name="Arc 82">
            <a:extLst>
              <a:ext uri="{FF2B5EF4-FFF2-40B4-BE49-F238E27FC236}">
                <a16:creationId xmlns:a16="http://schemas.microsoft.com/office/drawing/2014/main" id="{F9E755EE-6706-812B-FBDB-3748F94D888E}"/>
              </a:ext>
            </a:extLst>
          </p:cNvPr>
          <p:cNvSpPr/>
          <p:nvPr/>
        </p:nvSpPr>
        <p:spPr bwMode="auto">
          <a:xfrm rot="4606507" flipV="1">
            <a:off x="9242585" y="1736511"/>
            <a:ext cx="873580" cy="1641222"/>
          </a:xfrm>
          <a:prstGeom prst="arc">
            <a:avLst>
              <a:gd name="adj1" fmla="val 5439327"/>
              <a:gd name="adj2" fmla="val 15361742"/>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2"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FFFFFF"/>
              </a:solidFill>
              <a:effectLst/>
              <a:uLnTx/>
              <a:uFillTx/>
              <a:latin typeface="Microsoft Sans Serif"/>
              <a:cs typeface="Arial"/>
            </a:endParaRPr>
          </a:p>
        </p:txBody>
      </p:sp>
      <p:sp>
        <p:nvSpPr>
          <p:cNvPr id="84" name="TextBox 83">
            <a:extLst>
              <a:ext uri="{FF2B5EF4-FFF2-40B4-BE49-F238E27FC236}">
                <a16:creationId xmlns:a16="http://schemas.microsoft.com/office/drawing/2014/main" id="{C7684BD2-1174-FE23-AD81-45C001580059}"/>
              </a:ext>
            </a:extLst>
          </p:cNvPr>
          <p:cNvSpPr txBox="1"/>
          <p:nvPr/>
        </p:nvSpPr>
        <p:spPr>
          <a:xfrm>
            <a:off x="9138565" y="1577367"/>
            <a:ext cx="1081619" cy="461665"/>
          </a:xfrm>
          <a:prstGeom prst="rect">
            <a:avLst/>
          </a:prstGeom>
          <a:noFill/>
          <a:effectLst/>
        </p:spPr>
        <p:txBody>
          <a:bodyPr wrap="square" rtlCol="0">
            <a:spAutoFit/>
          </a:bodyPr>
          <a:lstStyle/>
          <a:p>
            <a:pPr marL="0" marR="0" lvl="0" indent="0" algn="ctr" defTabSz="914262"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lumMod val="50000"/>
                    <a:lumOff val="50000"/>
                  </a:srgbClr>
                </a:solidFill>
                <a:effectLst/>
                <a:uLnTx/>
                <a:uFillTx/>
                <a:latin typeface="Microsoft Sans Serif"/>
                <a:cs typeface="Arial"/>
              </a:rPr>
              <a:t>Optimize classically</a:t>
            </a:r>
          </a:p>
        </p:txBody>
      </p:sp>
      <p:sp>
        <p:nvSpPr>
          <p:cNvPr id="85" name="Content Placeholder 1">
            <a:extLst>
              <a:ext uri="{FF2B5EF4-FFF2-40B4-BE49-F238E27FC236}">
                <a16:creationId xmlns:a16="http://schemas.microsoft.com/office/drawing/2014/main" id="{7D1B3596-861B-576C-D4F3-4E05E4BB97E1}"/>
              </a:ext>
            </a:extLst>
          </p:cNvPr>
          <p:cNvSpPr txBox="1">
            <a:spLocks/>
          </p:cNvSpPr>
          <p:nvPr/>
        </p:nvSpPr>
        <p:spPr>
          <a:xfrm>
            <a:off x="317940" y="1514477"/>
            <a:ext cx="6943605" cy="4662486"/>
          </a:xfrm>
          <a:prstGeom prst="rect">
            <a:avLst/>
          </a:prstGeom>
        </p:spPr>
        <p:txBody>
          <a:bodyPr>
            <a:normAutofit fontScale="92500"/>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r>
              <a:rPr lang="en-DE" dirty="0">
                <a:solidFill>
                  <a:schemeClr val="bg2">
                    <a:lumMod val="75000"/>
                  </a:schemeClr>
                </a:solidFill>
              </a:rPr>
              <a:t>Quantum circuits can be used as a machine learning model (or part of it)</a:t>
            </a:r>
            <a:endParaRPr lang="en-US" dirty="0">
              <a:solidFill>
                <a:schemeClr val="bg2">
                  <a:lumMod val="75000"/>
                </a:schemeClr>
              </a:solidFill>
            </a:endParaRPr>
          </a:p>
          <a:p>
            <a:pPr>
              <a:spcAft>
                <a:spcPts val="3000"/>
              </a:spcAft>
            </a:pPr>
            <a:r>
              <a:rPr lang="en-US" dirty="0">
                <a:solidFill>
                  <a:schemeClr val="bg2">
                    <a:lumMod val="75000"/>
                  </a:schemeClr>
                </a:solidFill>
              </a:rPr>
              <a:t>T</a:t>
            </a:r>
            <a:r>
              <a:rPr lang="en-DE" dirty="0">
                <a:solidFill>
                  <a:schemeClr val="bg2">
                    <a:lumMod val="75000"/>
                  </a:schemeClr>
                </a:solidFill>
              </a:rPr>
              <a:t>he way we encode data matters</a:t>
            </a:r>
            <a:r>
              <a:rPr lang="en-US" dirty="0">
                <a:solidFill>
                  <a:schemeClr val="bg2">
                    <a:lumMod val="75000"/>
                  </a:schemeClr>
                </a:solidFill>
              </a:rPr>
              <a:t> (data sets are large, current systems are small)</a:t>
            </a:r>
          </a:p>
          <a:p>
            <a:pPr>
              <a:spcAft>
                <a:spcPts val="3000"/>
              </a:spcAft>
            </a:pPr>
            <a:r>
              <a:rPr lang="en-US" dirty="0">
                <a:solidFill>
                  <a:schemeClr val="bg2">
                    <a:lumMod val="75000"/>
                  </a:schemeClr>
                </a:solidFill>
              </a:rPr>
              <a:t>Proper feature encoding can make problems simpler in higher dimensional feature space</a:t>
            </a:r>
            <a:endParaRPr lang="en-DE" dirty="0">
              <a:solidFill>
                <a:schemeClr val="bg2">
                  <a:lumMod val="75000"/>
                </a:schemeClr>
              </a:solidFill>
            </a:endParaRPr>
          </a:p>
          <a:p>
            <a:pPr>
              <a:spcAft>
                <a:spcPts val="3000"/>
              </a:spcAft>
            </a:pPr>
            <a:r>
              <a:rPr lang="en-DE" dirty="0"/>
              <a:t>Circuits can be trained similar</a:t>
            </a:r>
            <a:r>
              <a:rPr lang="en-US" dirty="0"/>
              <a:t>l</a:t>
            </a:r>
            <a:r>
              <a:rPr lang="en-DE" dirty="0"/>
              <a:t>y to neural networks, i.e. with gradient-based methods</a:t>
            </a:r>
          </a:p>
        </p:txBody>
      </p:sp>
    </p:spTree>
    <p:extLst>
      <p:ext uri="{BB962C8B-B14F-4D97-AF65-F5344CB8AC3E}">
        <p14:creationId xmlns:p14="http://schemas.microsoft.com/office/powerpoint/2010/main" val="346104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25DE3-AED2-3D19-6C58-29DE1EFB9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3B8A3-107E-378C-AAE7-EC3867852A4D}"/>
              </a:ext>
            </a:extLst>
          </p:cNvPr>
          <p:cNvSpPr>
            <a:spLocks noGrp="1"/>
          </p:cNvSpPr>
          <p:nvPr>
            <p:ph type="title"/>
          </p:nvPr>
        </p:nvSpPr>
        <p:spPr/>
        <p:txBody>
          <a:bodyPr/>
          <a:lstStyle/>
          <a:p>
            <a:r>
              <a:rPr lang="en-US" dirty="0"/>
              <a:t>Data and model</a:t>
            </a:r>
          </a:p>
        </p:txBody>
      </p:sp>
      <p:sp>
        <p:nvSpPr>
          <p:cNvPr id="7" name="TextBox 6">
            <a:extLst>
              <a:ext uri="{FF2B5EF4-FFF2-40B4-BE49-F238E27FC236}">
                <a16:creationId xmlns:a16="http://schemas.microsoft.com/office/drawing/2014/main" id="{A27FF06D-1025-D3DF-BA6B-F23EDA5F206A}"/>
              </a:ext>
            </a:extLst>
          </p:cNvPr>
          <p:cNvSpPr txBox="1"/>
          <p:nvPr/>
        </p:nvSpPr>
        <p:spPr bwMode="auto">
          <a:xfrm rot="16200000">
            <a:off x="192151" y="3478793"/>
            <a:ext cx="1944216" cy="461665"/>
          </a:xfrm>
          <a:prstGeom prst="rect">
            <a:avLst/>
          </a:prstGeom>
          <a:noFill/>
        </p:spPr>
        <p:txBody>
          <a:bodyPr wrap="square" rtlCol="0">
            <a:spAutoFit/>
          </a:bodyPr>
          <a:lstStyle/>
          <a:p>
            <a:r>
              <a:rPr lang="en-DE" sz="2400" b="1" dirty="0">
                <a:solidFill>
                  <a:schemeClr val="accent1">
                    <a:lumMod val="75000"/>
                  </a:schemeClr>
                </a:solidFill>
              </a:rPr>
              <a:t>Type of data</a:t>
            </a:r>
          </a:p>
        </p:txBody>
      </p:sp>
      <p:sp>
        <p:nvSpPr>
          <p:cNvPr id="8" name="TextBox 7">
            <a:extLst>
              <a:ext uri="{FF2B5EF4-FFF2-40B4-BE49-F238E27FC236}">
                <a16:creationId xmlns:a16="http://schemas.microsoft.com/office/drawing/2014/main" id="{721FD132-8814-007E-C5FA-CC133D43DA72}"/>
              </a:ext>
            </a:extLst>
          </p:cNvPr>
          <p:cNvSpPr txBox="1"/>
          <p:nvPr/>
        </p:nvSpPr>
        <p:spPr bwMode="auto">
          <a:xfrm>
            <a:off x="1648682" y="1354452"/>
            <a:ext cx="3742432" cy="461665"/>
          </a:xfrm>
          <a:prstGeom prst="rect">
            <a:avLst/>
          </a:prstGeom>
          <a:noFill/>
        </p:spPr>
        <p:txBody>
          <a:bodyPr wrap="square" rtlCol="0">
            <a:spAutoFit/>
          </a:bodyPr>
          <a:lstStyle/>
          <a:p>
            <a:pPr algn="ctr"/>
            <a:r>
              <a:rPr lang="en-DE" sz="2400" b="1" dirty="0">
                <a:solidFill>
                  <a:schemeClr val="accent6">
                    <a:lumMod val="50000"/>
                  </a:schemeClr>
                </a:solidFill>
              </a:rPr>
              <a:t>Type of algorithm</a:t>
            </a:r>
          </a:p>
        </p:txBody>
      </p:sp>
      <p:sp>
        <p:nvSpPr>
          <p:cNvPr id="10" name="Arc 9">
            <a:extLst>
              <a:ext uri="{FF2B5EF4-FFF2-40B4-BE49-F238E27FC236}">
                <a16:creationId xmlns:a16="http://schemas.microsoft.com/office/drawing/2014/main" id="{B94DC28D-39AA-F709-1029-2D25E53337C6}"/>
              </a:ext>
            </a:extLst>
          </p:cNvPr>
          <p:cNvSpPr/>
          <p:nvPr/>
        </p:nvSpPr>
        <p:spPr bwMode="auto">
          <a:xfrm rot="20108926">
            <a:off x="5371057" y="1810696"/>
            <a:ext cx="2291280" cy="544847"/>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Rectangle: Rounded Corners 153">
            <a:extLst>
              <a:ext uri="{FF2B5EF4-FFF2-40B4-BE49-F238E27FC236}">
                <a16:creationId xmlns:a16="http://schemas.microsoft.com/office/drawing/2014/main" id="{A8ACA48E-391B-503D-220E-4D1CA36D41BC}"/>
              </a:ext>
            </a:extLst>
          </p:cNvPr>
          <p:cNvSpPr/>
          <p:nvPr/>
        </p:nvSpPr>
        <p:spPr bwMode="auto">
          <a:xfrm>
            <a:off x="7725939" y="261609"/>
            <a:ext cx="3841135" cy="1875549"/>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solidFill>
                  <a:schemeClr val="tx1"/>
                </a:solidFill>
                <a:effectLst>
                  <a:outerShdw blurRad="38100" dist="38100" dir="2700000" algn="tl">
                    <a:srgbClr val="000000">
                      <a:alpha val="43137"/>
                    </a:srgbClr>
                  </a:outerShdw>
                </a:effectLst>
              </a:rPr>
              <a:t>Can quantum computing enhance or innovate machine learning techniques for classical data?</a:t>
            </a:r>
          </a:p>
          <a:p>
            <a:endParaRPr lang="en-ID" dirty="0">
              <a:solidFill>
                <a:schemeClr val="tx1"/>
              </a:solidFill>
            </a:endParaRPr>
          </a:p>
          <a:p>
            <a:pPr marL="342900" indent="-342900">
              <a:buFont typeface="Arial" panose="020B0604020202020204" pitchFamily="34" charset="0"/>
              <a:buChar char="•"/>
            </a:pPr>
            <a:r>
              <a:rPr lang="en-ID" dirty="0">
                <a:solidFill>
                  <a:schemeClr val="tx1"/>
                </a:solidFill>
              </a:rPr>
              <a:t>Quantum kernel methods</a:t>
            </a:r>
          </a:p>
          <a:p>
            <a:pPr marL="342900" indent="-342900">
              <a:buFont typeface="Arial" panose="020B0604020202020204" pitchFamily="34" charset="0"/>
              <a:buChar char="•"/>
            </a:pPr>
            <a:r>
              <a:rPr lang="en-ID" dirty="0">
                <a:solidFill>
                  <a:schemeClr val="tx1"/>
                </a:solidFill>
              </a:rPr>
              <a:t>Quantum neural networks</a:t>
            </a:r>
          </a:p>
        </p:txBody>
      </p:sp>
      <p:grpSp>
        <p:nvGrpSpPr>
          <p:cNvPr id="24" name="Group 23">
            <a:extLst>
              <a:ext uri="{FF2B5EF4-FFF2-40B4-BE49-F238E27FC236}">
                <a16:creationId xmlns:a16="http://schemas.microsoft.com/office/drawing/2014/main" id="{B0A4E20C-68EE-E29A-4EE4-F2E5E159A140}"/>
              </a:ext>
            </a:extLst>
          </p:cNvPr>
          <p:cNvGrpSpPr/>
          <p:nvPr/>
        </p:nvGrpSpPr>
        <p:grpSpPr>
          <a:xfrm>
            <a:off x="1668219" y="1976770"/>
            <a:ext cx="3604368" cy="3549504"/>
            <a:chOff x="4376112" y="1763976"/>
            <a:chExt cx="3604368" cy="3549504"/>
          </a:xfrm>
        </p:grpSpPr>
        <p:grpSp>
          <p:nvGrpSpPr>
            <p:cNvPr id="4" name="Group 3">
              <a:extLst>
                <a:ext uri="{FF2B5EF4-FFF2-40B4-BE49-F238E27FC236}">
                  <a16:creationId xmlns:a16="http://schemas.microsoft.com/office/drawing/2014/main" id="{66DB68D3-BE17-6203-6325-206956575353}"/>
                </a:ext>
              </a:extLst>
            </p:cNvPr>
            <p:cNvGrpSpPr/>
            <p:nvPr/>
          </p:nvGrpSpPr>
          <p:grpSpPr>
            <a:xfrm>
              <a:off x="4376112" y="1763976"/>
              <a:ext cx="1732855" cy="1732855"/>
              <a:chOff x="3894019" y="281589"/>
              <a:chExt cx="1732855" cy="1732855"/>
            </a:xfrm>
          </p:grpSpPr>
          <p:sp>
            <p:nvSpPr>
              <p:cNvPr id="14" name="Rectangle: Rounded Corners 13">
                <a:extLst>
                  <a:ext uri="{FF2B5EF4-FFF2-40B4-BE49-F238E27FC236}">
                    <a16:creationId xmlns:a16="http://schemas.microsoft.com/office/drawing/2014/main" id="{33657252-08AE-442B-9305-45B92C557D01}"/>
                  </a:ext>
                </a:extLst>
              </p:cNvPr>
              <p:cNvSpPr/>
              <p:nvPr/>
            </p:nvSpPr>
            <p:spPr>
              <a:xfrm>
                <a:off x="3894019" y="281589"/>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Rectangle: Rounded Corners 4">
                <a:extLst>
                  <a:ext uri="{FF2B5EF4-FFF2-40B4-BE49-F238E27FC236}">
                    <a16:creationId xmlns:a16="http://schemas.microsoft.com/office/drawing/2014/main" id="{855BFBFB-E700-8328-D1A5-C57240655D97}"/>
                  </a:ext>
                </a:extLst>
              </p:cNvPr>
              <p:cNvSpPr txBox="1"/>
              <p:nvPr/>
            </p:nvSpPr>
            <p:spPr>
              <a:xfrm>
                <a:off x="3978610" y="366180"/>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C</a:t>
                </a:r>
                <a:r>
                  <a:rPr lang="en-GB" sz="5700" kern="1200" dirty="0">
                    <a:solidFill>
                      <a:schemeClr val="accent6">
                        <a:lumMod val="50000"/>
                      </a:schemeClr>
                    </a:solidFill>
                  </a:rPr>
                  <a:t>C</a:t>
                </a:r>
              </a:p>
            </p:txBody>
          </p:sp>
        </p:grpSp>
        <p:grpSp>
          <p:nvGrpSpPr>
            <p:cNvPr id="5" name="Group 4">
              <a:extLst>
                <a:ext uri="{FF2B5EF4-FFF2-40B4-BE49-F238E27FC236}">
                  <a16:creationId xmlns:a16="http://schemas.microsoft.com/office/drawing/2014/main" id="{A178C2FC-6928-26D1-0225-45A86F9AC87E}"/>
                </a:ext>
              </a:extLst>
            </p:cNvPr>
            <p:cNvGrpSpPr/>
            <p:nvPr/>
          </p:nvGrpSpPr>
          <p:grpSpPr>
            <a:xfrm>
              <a:off x="6247625" y="1763976"/>
              <a:ext cx="1732855" cy="1732855"/>
              <a:chOff x="5930124" y="281589"/>
              <a:chExt cx="1732855" cy="1732855"/>
            </a:xfrm>
          </p:grpSpPr>
          <p:sp>
            <p:nvSpPr>
              <p:cNvPr id="12" name="Rectangle: Rounded Corners 11">
                <a:extLst>
                  <a:ext uri="{FF2B5EF4-FFF2-40B4-BE49-F238E27FC236}">
                    <a16:creationId xmlns:a16="http://schemas.microsoft.com/office/drawing/2014/main" id="{75722E53-1256-20B1-7F3B-EE4B5D41E1CC}"/>
                  </a:ext>
                </a:extLst>
              </p:cNvPr>
              <p:cNvSpPr/>
              <p:nvPr/>
            </p:nvSpPr>
            <p:spPr>
              <a:xfrm>
                <a:off x="5930124" y="281589"/>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6">
                <a:extLst>
                  <a:ext uri="{FF2B5EF4-FFF2-40B4-BE49-F238E27FC236}">
                    <a16:creationId xmlns:a16="http://schemas.microsoft.com/office/drawing/2014/main" id="{D45E1017-02B6-3169-62C8-CC7D351DB349}"/>
                  </a:ext>
                </a:extLst>
              </p:cNvPr>
              <p:cNvSpPr txBox="1"/>
              <p:nvPr/>
            </p:nvSpPr>
            <p:spPr>
              <a:xfrm>
                <a:off x="6014715" y="366180"/>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C</a:t>
                </a:r>
                <a:r>
                  <a:rPr lang="en-GB" sz="5700" kern="1200" dirty="0">
                    <a:solidFill>
                      <a:schemeClr val="accent6">
                        <a:lumMod val="50000"/>
                      </a:schemeClr>
                    </a:solidFill>
                  </a:rPr>
                  <a:t>Q</a:t>
                </a:r>
              </a:p>
            </p:txBody>
          </p:sp>
        </p:grpSp>
        <p:grpSp>
          <p:nvGrpSpPr>
            <p:cNvPr id="6" name="Group 5">
              <a:extLst>
                <a:ext uri="{FF2B5EF4-FFF2-40B4-BE49-F238E27FC236}">
                  <a16:creationId xmlns:a16="http://schemas.microsoft.com/office/drawing/2014/main" id="{49FCF23C-9EE1-AC0E-5F88-EE36292D4D93}"/>
                </a:ext>
              </a:extLst>
            </p:cNvPr>
            <p:cNvGrpSpPr/>
            <p:nvPr/>
          </p:nvGrpSpPr>
          <p:grpSpPr>
            <a:xfrm>
              <a:off x="4376112" y="3580625"/>
              <a:ext cx="1732855" cy="1732855"/>
              <a:chOff x="3894019" y="2317694"/>
              <a:chExt cx="1732855" cy="1732855"/>
            </a:xfrm>
          </p:grpSpPr>
          <p:sp>
            <p:nvSpPr>
              <p:cNvPr id="19" name="Rectangle: Rounded Corners 18">
                <a:extLst>
                  <a:ext uri="{FF2B5EF4-FFF2-40B4-BE49-F238E27FC236}">
                    <a16:creationId xmlns:a16="http://schemas.microsoft.com/office/drawing/2014/main" id="{65E59B41-7828-F702-2CED-9426AFB79294}"/>
                  </a:ext>
                </a:extLst>
              </p:cNvPr>
              <p:cNvSpPr/>
              <p:nvPr/>
            </p:nvSpPr>
            <p:spPr>
              <a:xfrm>
                <a:off x="3894019" y="2317694"/>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8">
                <a:extLst>
                  <a:ext uri="{FF2B5EF4-FFF2-40B4-BE49-F238E27FC236}">
                    <a16:creationId xmlns:a16="http://schemas.microsoft.com/office/drawing/2014/main" id="{4BDC3D68-4DA6-818E-D790-440C7EF3F4FB}"/>
                  </a:ext>
                </a:extLst>
              </p:cNvPr>
              <p:cNvSpPr txBox="1"/>
              <p:nvPr/>
            </p:nvSpPr>
            <p:spPr>
              <a:xfrm>
                <a:off x="3978610" y="2402285"/>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Q</a:t>
                </a:r>
                <a:r>
                  <a:rPr lang="en-GB" sz="5700" kern="1200" dirty="0">
                    <a:solidFill>
                      <a:schemeClr val="accent6">
                        <a:lumMod val="50000"/>
                      </a:schemeClr>
                    </a:solidFill>
                  </a:rPr>
                  <a:t>C</a:t>
                </a:r>
              </a:p>
            </p:txBody>
          </p:sp>
        </p:grpSp>
        <p:grpSp>
          <p:nvGrpSpPr>
            <p:cNvPr id="21" name="Group 20">
              <a:extLst>
                <a:ext uri="{FF2B5EF4-FFF2-40B4-BE49-F238E27FC236}">
                  <a16:creationId xmlns:a16="http://schemas.microsoft.com/office/drawing/2014/main" id="{74657588-ABFA-AA12-B3F0-4DCC56429885}"/>
                </a:ext>
              </a:extLst>
            </p:cNvPr>
            <p:cNvGrpSpPr/>
            <p:nvPr/>
          </p:nvGrpSpPr>
          <p:grpSpPr>
            <a:xfrm>
              <a:off x="6247625" y="3580625"/>
              <a:ext cx="1732855" cy="1732855"/>
              <a:chOff x="5930124" y="2317694"/>
              <a:chExt cx="1732855" cy="1732855"/>
            </a:xfrm>
          </p:grpSpPr>
          <p:sp>
            <p:nvSpPr>
              <p:cNvPr id="22" name="Rectangle: Rounded Corners 21">
                <a:extLst>
                  <a:ext uri="{FF2B5EF4-FFF2-40B4-BE49-F238E27FC236}">
                    <a16:creationId xmlns:a16="http://schemas.microsoft.com/office/drawing/2014/main" id="{13A6F954-CA82-F597-3DBD-755515C9F799}"/>
                  </a:ext>
                </a:extLst>
              </p:cNvPr>
              <p:cNvSpPr/>
              <p:nvPr/>
            </p:nvSpPr>
            <p:spPr>
              <a:xfrm>
                <a:off x="5930124" y="2317694"/>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10">
                <a:extLst>
                  <a:ext uri="{FF2B5EF4-FFF2-40B4-BE49-F238E27FC236}">
                    <a16:creationId xmlns:a16="http://schemas.microsoft.com/office/drawing/2014/main" id="{5C41D721-B846-2BE1-E6AD-B5A68B69012A}"/>
                  </a:ext>
                </a:extLst>
              </p:cNvPr>
              <p:cNvSpPr txBox="1"/>
              <p:nvPr/>
            </p:nvSpPr>
            <p:spPr>
              <a:xfrm>
                <a:off x="6014715" y="2402285"/>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Q</a:t>
                </a:r>
                <a:r>
                  <a:rPr lang="en-GB" sz="5700" kern="1200" dirty="0">
                    <a:solidFill>
                      <a:schemeClr val="accent6">
                        <a:lumMod val="50000"/>
                      </a:schemeClr>
                    </a:solidFill>
                  </a:rPr>
                  <a:t>Q</a:t>
                </a:r>
              </a:p>
            </p:txBody>
          </p:sp>
        </p:grpSp>
      </p:grpSp>
      <p:sp>
        <p:nvSpPr>
          <p:cNvPr id="25" name="Arc 24">
            <a:extLst>
              <a:ext uri="{FF2B5EF4-FFF2-40B4-BE49-F238E27FC236}">
                <a16:creationId xmlns:a16="http://schemas.microsoft.com/office/drawing/2014/main" id="{46094A37-5F6A-C31C-8D7F-A1BBE92C3F1E}"/>
              </a:ext>
            </a:extLst>
          </p:cNvPr>
          <p:cNvSpPr/>
          <p:nvPr/>
        </p:nvSpPr>
        <p:spPr bwMode="auto">
          <a:xfrm rot="11560369" flipH="1">
            <a:off x="3077624" y="5364595"/>
            <a:ext cx="3747790" cy="963889"/>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7" name="Arc 26">
            <a:extLst>
              <a:ext uri="{FF2B5EF4-FFF2-40B4-BE49-F238E27FC236}">
                <a16:creationId xmlns:a16="http://schemas.microsoft.com/office/drawing/2014/main" id="{B9F4BF5C-0A15-6281-9599-CD9E5A931A98}"/>
              </a:ext>
            </a:extLst>
          </p:cNvPr>
          <p:cNvSpPr/>
          <p:nvPr/>
        </p:nvSpPr>
        <p:spPr bwMode="auto">
          <a:xfrm rot="20108926">
            <a:off x="5369986" y="3871311"/>
            <a:ext cx="1667486" cy="502195"/>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9" name="Rectangle: Rounded Corners 153">
            <a:extLst>
              <a:ext uri="{FF2B5EF4-FFF2-40B4-BE49-F238E27FC236}">
                <a16:creationId xmlns:a16="http://schemas.microsoft.com/office/drawing/2014/main" id="{9BAD5C23-FDC8-354F-677A-D9134E242471}"/>
              </a:ext>
            </a:extLst>
          </p:cNvPr>
          <p:cNvSpPr/>
          <p:nvPr/>
        </p:nvSpPr>
        <p:spPr bwMode="auto">
          <a:xfrm>
            <a:off x="6575942" y="4811251"/>
            <a:ext cx="3841135" cy="1860855"/>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solidFill>
                  <a:schemeClr val="tx1"/>
                </a:solidFill>
                <a:effectLst>
                  <a:outerShdw blurRad="38100" dist="38100" dir="2700000" algn="tl">
                    <a:srgbClr val="000000">
                      <a:alpha val="43137"/>
                    </a:srgbClr>
                  </a:outerShdw>
                </a:effectLst>
              </a:rPr>
              <a:t>Can machine learning help in quantum tasks?</a:t>
            </a:r>
          </a:p>
          <a:p>
            <a:endParaRPr lang="en-ID" dirty="0">
              <a:solidFill>
                <a:schemeClr val="tx1"/>
              </a:solidFill>
            </a:endParaRPr>
          </a:p>
          <a:p>
            <a:pPr marL="342900" indent="-342900">
              <a:buFont typeface="Arial" panose="020B0604020202020204" pitchFamily="34" charset="0"/>
              <a:buChar char="•"/>
            </a:pPr>
            <a:r>
              <a:rPr lang="en-ID" dirty="0">
                <a:solidFill>
                  <a:schemeClr val="tx1"/>
                </a:solidFill>
              </a:rPr>
              <a:t>Quantum state tomography</a:t>
            </a:r>
          </a:p>
          <a:p>
            <a:pPr marL="342900" indent="-342900">
              <a:buFont typeface="Arial" panose="020B0604020202020204" pitchFamily="34" charset="0"/>
              <a:buChar char="•"/>
            </a:pPr>
            <a:r>
              <a:rPr lang="en-US" dirty="0">
                <a:solidFill>
                  <a:schemeClr val="tx1"/>
                </a:solidFill>
              </a:rPr>
              <a:t>Controlling and preparing qubits</a:t>
            </a:r>
            <a:endParaRPr lang="en-ID" dirty="0">
              <a:solidFill>
                <a:schemeClr val="tx1"/>
              </a:solidFill>
            </a:endParaRPr>
          </a:p>
          <a:p>
            <a:pPr marL="342900" indent="-342900">
              <a:buFont typeface="Arial" panose="020B0604020202020204" pitchFamily="34" charset="0"/>
              <a:buChar char="•"/>
            </a:pPr>
            <a:endParaRPr lang="en-ID" dirty="0">
              <a:solidFill>
                <a:schemeClr val="tx1"/>
              </a:solidFill>
            </a:endParaRPr>
          </a:p>
        </p:txBody>
      </p:sp>
      <p:sp>
        <p:nvSpPr>
          <p:cNvPr id="30" name="Rectangle: Rounded Corners 153">
            <a:extLst>
              <a:ext uri="{FF2B5EF4-FFF2-40B4-BE49-F238E27FC236}">
                <a16:creationId xmlns:a16="http://schemas.microsoft.com/office/drawing/2014/main" id="{30FAF4FA-ECD1-87F9-C866-1B97BA88714A}"/>
              </a:ext>
            </a:extLst>
          </p:cNvPr>
          <p:cNvSpPr/>
          <p:nvPr/>
        </p:nvSpPr>
        <p:spPr bwMode="auto">
          <a:xfrm>
            <a:off x="7263052" y="2569819"/>
            <a:ext cx="3841135" cy="1875549"/>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solidFill>
                  <a:schemeClr val="tx1"/>
                </a:solidFill>
                <a:effectLst>
                  <a:outerShdw blurRad="38100" dist="38100" dir="2700000" algn="tl">
                    <a:srgbClr val="000000">
                      <a:alpha val="43137"/>
                    </a:srgbClr>
                  </a:outerShdw>
                </a:effectLst>
              </a:rPr>
              <a:t>Can quantum-enhanced machine learning help with quantum data?</a:t>
            </a:r>
          </a:p>
          <a:p>
            <a:endParaRPr lang="en-ID" dirty="0">
              <a:solidFill>
                <a:schemeClr val="tx1"/>
              </a:solidFill>
            </a:endParaRPr>
          </a:p>
          <a:p>
            <a:pPr marL="342900" indent="-342900">
              <a:buFont typeface="Arial" panose="020B0604020202020204" pitchFamily="34" charset="0"/>
              <a:buChar char="•"/>
            </a:pPr>
            <a:r>
              <a:rPr lang="en-ID" dirty="0">
                <a:solidFill>
                  <a:schemeClr val="tx1"/>
                </a:solidFill>
              </a:rPr>
              <a:t>Quantum phases of matter</a:t>
            </a:r>
          </a:p>
          <a:p>
            <a:pPr marL="342900" indent="-342900">
              <a:buFont typeface="Arial" panose="020B0604020202020204" pitchFamily="34" charset="0"/>
              <a:buChar char="•"/>
            </a:pPr>
            <a:r>
              <a:rPr lang="en-ID" dirty="0">
                <a:solidFill>
                  <a:schemeClr val="tx1"/>
                </a:solidFill>
              </a:rPr>
              <a:t>Many-body systems </a:t>
            </a:r>
          </a:p>
          <a:p>
            <a:pPr marL="342900" indent="-342900">
              <a:buFont typeface="Arial" panose="020B0604020202020204" pitchFamily="34" charset="0"/>
              <a:buChar char="•"/>
            </a:pPr>
            <a:endParaRPr lang="en-ID" dirty="0">
              <a:solidFill>
                <a:schemeClr val="tx1"/>
              </a:solidFill>
            </a:endParaRPr>
          </a:p>
        </p:txBody>
      </p:sp>
      <p:sp>
        <p:nvSpPr>
          <p:cNvPr id="31" name="Rectangle: Rounded Corners 30">
            <a:extLst>
              <a:ext uri="{FF2B5EF4-FFF2-40B4-BE49-F238E27FC236}">
                <a16:creationId xmlns:a16="http://schemas.microsoft.com/office/drawing/2014/main" id="{6402233C-F325-45EE-7A23-EC77516FEED8}"/>
              </a:ext>
            </a:extLst>
          </p:cNvPr>
          <p:cNvSpPr/>
          <p:nvPr/>
        </p:nvSpPr>
        <p:spPr>
          <a:xfrm>
            <a:off x="1668218" y="1970100"/>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F6437F26-41C6-7328-46E4-58CFFD412EE5}"/>
              </a:ext>
            </a:extLst>
          </p:cNvPr>
          <p:cNvSpPr txBox="1"/>
          <p:nvPr/>
        </p:nvSpPr>
        <p:spPr>
          <a:xfrm>
            <a:off x="1865376" y="2350008"/>
            <a:ext cx="1353312" cy="1015663"/>
          </a:xfrm>
          <a:prstGeom prst="rect">
            <a:avLst/>
          </a:prstGeom>
          <a:noFill/>
        </p:spPr>
        <p:txBody>
          <a:bodyPr wrap="square" rtlCol="0">
            <a:spAutoFit/>
          </a:bodyPr>
          <a:lstStyle/>
          <a:p>
            <a:pPr algn="ctr"/>
            <a:r>
              <a:rPr lang="en-US" sz="2000" b="1" dirty="0">
                <a:solidFill>
                  <a:schemeClr val="bg1"/>
                </a:solidFill>
              </a:rPr>
              <a:t>Classical</a:t>
            </a:r>
          </a:p>
          <a:p>
            <a:pPr algn="ctr"/>
            <a:r>
              <a:rPr lang="en-US" sz="2000" b="1" dirty="0">
                <a:solidFill>
                  <a:schemeClr val="bg1"/>
                </a:solidFill>
              </a:rPr>
              <a:t>Machine</a:t>
            </a:r>
          </a:p>
          <a:p>
            <a:pPr algn="ctr"/>
            <a:r>
              <a:rPr lang="en-US" sz="2000" b="1" dirty="0">
                <a:solidFill>
                  <a:schemeClr val="bg1"/>
                </a:solidFill>
              </a:rPr>
              <a:t>Learning</a:t>
            </a:r>
          </a:p>
        </p:txBody>
      </p:sp>
    </p:spTree>
    <p:extLst>
      <p:ext uri="{BB962C8B-B14F-4D97-AF65-F5344CB8AC3E}">
        <p14:creationId xmlns:p14="http://schemas.microsoft.com/office/powerpoint/2010/main" val="5118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5" grpId="0" animBg="1"/>
      <p:bldP spid="27" grpId="0" animBg="1"/>
      <p:bldP spid="29" grpId="0" animBg="1"/>
      <p:bldP spid="30"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F71FC-0E8D-EFFD-974A-DB003BDF9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9F03-C8BA-C414-C747-E9D225AD72E4}"/>
              </a:ext>
            </a:extLst>
          </p:cNvPr>
          <p:cNvSpPr>
            <a:spLocks noGrp="1"/>
          </p:cNvSpPr>
          <p:nvPr>
            <p:ph type="title"/>
          </p:nvPr>
        </p:nvSpPr>
        <p:spPr/>
        <p:txBody>
          <a:bodyPr/>
          <a:lstStyle/>
          <a:p>
            <a:r>
              <a:rPr lang="en-US" dirty="0"/>
              <a:t>Data and model</a:t>
            </a:r>
          </a:p>
        </p:txBody>
      </p:sp>
      <p:sp>
        <p:nvSpPr>
          <p:cNvPr id="7" name="TextBox 6">
            <a:extLst>
              <a:ext uri="{FF2B5EF4-FFF2-40B4-BE49-F238E27FC236}">
                <a16:creationId xmlns:a16="http://schemas.microsoft.com/office/drawing/2014/main" id="{953EB2C7-BE4F-F484-D359-DFEB78118F97}"/>
              </a:ext>
            </a:extLst>
          </p:cNvPr>
          <p:cNvSpPr txBox="1"/>
          <p:nvPr/>
        </p:nvSpPr>
        <p:spPr bwMode="auto">
          <a:xfrm rot="16200000">
            <a:off x="192151" y="3478793"/>
            <a:ext cx="1944216" cy="461665"/>
          </a:xfrm>
          <a:prstGeom prst="rect">
            <a:avLst/>
          </a:prstGeom>
          <a:noFill/>
        </p:spPr>
        <p:txBody>
          <a:bodyPr wrap="square" rtlCol="0">
            <a:spAutoFit/>
          </a:bodyPr>
          <a:lstStyle/>
          <a:p>
            <a:r>
              <a:rPr lang="en-DE" sz="2400" b="1" dirty="0">
                <a:solidFill>
                  <a:schemeClr val="accent1">
                    <a:lumMod val="75000"/>
                  </a:schemeClr>
                </a:solidFill>
              </a:rPr>
              <a:t>Type of data</a:t>
            </a:r>
          </a:p>
        </p:txBody>
      </p:sp>
      <p:sp>
        <p:nvSpPr>
          <p:cNvPr id="8" name="TextBox 7">
            <a:extLst>
              <a:ext uri="{FF2B5EF4-FFF2-40B4-BE49-F238E27FC236}">
                <a16:creationId xmlns:a16="http://schemas.microsoft.com/office/drawing/2014/main" id="{31C431F0-599A-673F-E3C1-B0CF457CCBE9}"/>
              </a:ext>
            </a:extLst>
          </p:cNvPr>
          <p:cNvSpPr txBox="1"/>
          <p:nvPr/>
        </p:nvSpPr>
        <p:spPr bwMode="auto">
          <a:xfrm>
            <a:off x="1648682" y="1354452"/>
            <a:ext cx="3742432" cy="461665"/>
          </a:xfrm>
          <a:prstGeom prst="rect">
            <a:avLst/>
          </a:prstGeom>
          <a:noFill/>
        </p:spPr>
        <p:txBody>
          <a:bodyPr wrap="square" rtlCol="0">
            <a:spAutoFit/>
          </a:bodyPr>
          <a:lstStyle/>
          <a:p>
            <a:pPr algn="ctr"/>
            <a:r>
              <a:rPr lang="en-DE" sz="2400" b="1" dirty="0">
                <a:solidFill>
                  <a:schemeClr val="accent6">
                    <a:lumMod val="50000"/>
                  </a:schemeClr>
                </a:solidFill>
              </a:rPr>
              <a:t>Type of algorithm</a:t>
            </a:r>
          </a:p>
        </p:txBody>
      </p:sp>
      <p:sp>
        <p:nvSpPr>
          <p:cNvPr id="10" name="Arc 9">
            <a:extLst>
              <a:ext uri="{FF2B5EF4-FFF2-40B4-BE49-F238E27FC236}">
                <a16:creationId xmlns:a16="http://schemas.microsoft.com/office/drawing/2014/main" id="{B2BC4400-8E3B-823E-7DB9-88E9BEF61BD8}"/>
              </a:ext>
            </a:extLst>
          </p:cNvPr>
          <p:cNvSpPr/>
          <p:nvPr/>
        </p:nvSpPr>
        <p:spPr bwMode="auto">
          <a:xfrm rot="20108926">
            <a:off x="5371057" y="1810696"/>
            <a:ext cx="2291280" cy="544847"/>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Rectangle: Rounded Corners 153">
            <a:extLst>
              <a:ext uri="{FF2B5EF4-FFF2-40B4-BE49-F238E27FC236}">
                <a16:creationId xmlns:a16="http://schemas.microsoft.com/office/drawing/2014/main" id="{E7A3508E-9CE5-564A-A733-DB9F8D0709EB}"/>
              </a:ext>
            </a:extLst>
          </p:cNvPr>
          <p:cNvSpPr/>
          <p:nvPr/>
        </p:nvSpPr>
        <p:spPr bwMode="auto">
          <a:xfrm>
            <a:off x="7725939" y="261609"/>
            <a:ext cx="3841135" cy="1875549"/>
          </a:xfrm>
          <a:prstGeom prst="roundRect">
            <a:avLst>
              <a:gd name="adj" fmla="val 4278"/>
            </a:avLst>
          </a:prstGeom>
          <a:solidFill>
            <a:schemeClr val="bg1"/>
          </a:solidFill>
          <a:ln w="57150">
            <a:solidFill>
              <a:srgbClr val="90E4FB"/>
            </a:solid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solidFill>
                  <a:schemeClr val="tx1"/>
                </a:solidFill>
                <a:effectLst>
                  <a:outerShdw blurRad="38100" dist="38100" dir="2700000" algn="tl">
                    <a:srgbClr val="000000">
                      <a:alpha val="43137"/>
                    </a:srgbClr>
                  </a:outerShdw>
                </a:effectLst>
              </a:rPr>
              <a:t>Can quantum computing enhance or innovate machine learning techniques for classical data?</a:t>
            </a:r>
          </a:p>
          <a:p>
            <a:endParaRPr lang="en-ID" dirty="0">
              <a:solidFill>
                <a:schemeClr val="tx1"/>
              </a:solidFill>
            </a:endParaRPr>
          </a:p>
          <a:p>
            <a:pPr marL="342900" indent="-342900">
              <a:buFont typeface="Arial" panose="020B0604020202020204" pitchFamily="34" charset="0"/>
              <a:buChar char="•"/>
            </a:pPr>
            <a:r>
              <a:rPr lang="en-ID" dirty="0">
                <a:solidFill>
                  <a:schemeClr val="tx1"/>
                </a:solidFill>
              </a:rPr>
              <a:t>Quantum kernel methods</a:t>
            </a:r>
          </a:p>
          <a:p>
            <a:pPr marL="342900" indent="-342900">
              <a:buFont typeface="Arial" panose="020B0604020202020204" pitchFamily="34" charset="0"/>
              <a:buChar char="•"/>
            </a:pPr>
            <a:r>
              <a:rPr lang="en-ID" dirty="0">
                <a:solidFill>
                  <a:schemeClr val="tx1"/>
                </a:solidFill>
              </a:rPr>
              <a:t>Hybrid QNNs</a:t>
            </a:r>
          </a:p>
        </p:txBody>
      </p:sp>
      <p:grpSp>
        <p:nvGrpSpPr>
          <p:cNvPr id="24" name="Group 23">
            <a:extLst>
              <a:ext uri="{FF2B5EF4-FFF2-40B4-BE49-F238E27FC236}">
                <a16:creationId xmlns:a16="http://schemas.microsoft.com/office/drawing/2014/main" id="{B3ED5D5E-A50D-C27D-35B9-F418BF006240}"/>
              </a:ext>
            </a:extLst>
          </p:cNvPr>
          <p:cNvGrpSpPr/>
          <p:nvPr/>
        </p:nvGrpSpPr>
        <p:grpSpPr>
          <a:xfrm>
            <a:off x="1668219" y="1976770"/>
            <a:ext cx="3604368" cy="3549504"/>
            <a:chOff x="4376112" y="1763976"/>
            <a:chExt cx="3604368" cy="3549504"/>
          </a:xfrm>
        </p:grpSpPr>
        <p:grpSp>
          <p:nvGrpSpPr>
            <p:cNvPr id="4" name="Group 3">
              <a:extLst>
                <a:ext uri="{FF2B5EF4-FFF2-40B4-BE49-F238E27FC236}">
                  <a16:creationId xmlns:a16="http://schemas.microsoft.com/office/drawing/2014/main" id="{245C83E4-F46B-0803-F76E-3F0525B9B17F}"/>
                </a:ext>
              </a:extLst>
            </p:cNvPr>
            <p:cNvGrpSpPr/>
            <p:nvPr/>
          </p:nvGrpSpPr>
          <p:grpSpPr>
            <a:xfrm>
              <a:off x="4376112" y="1763976"/>
              <a:ext cx="1732855" cy="1732855"/>
              <a:chOff x="3894019" y="281589"/>
              <a:chExt cx="1732855" cy="1732855"/>
            </a:xfrm>
          </p:grpSpPr>
          <p:sp>
            <p:nvSpPr>
              <p:cNvPr id="14" name="Rectangle: Rounded Corners 13">
                <a:extLst>
                  <a:ext uri="{FF2B5EF4-FFF2-40B4-BE49-F238E27FC236}">
                    <a16:creationId xmlns:a16="http://schemas.microsoft.com/office/drawing/2014/main" id="{33EF6AC5-1837-E79D-38DC-ECE2001A4DD8}"/>
                  </a:ext>
                </a:extLst>
              </p:cNvPr>
              <p:cNvSpPr/>
              <p:nvPr/>
            </p:nvSpPr>
            <p:spPr>
              <a:xfrm>
                <a:off x="3894019" y="281589"/>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 name="Rectangle: Rounded Corners 4">
                <a:extLst>
                  <a:ext uri="{FF2B5EF4-FFF2-40B4-BE49-F238E27FC236}">
                    <a16:creationId xmlns:a16="http://schemas.microsoft.com/office/drawing/2014/main" id="{D509ABBA-A8FD-9943-B675-6E4A63CB38DF}"/>
                  </a:ext>
                </a:extLst>
              </p:cNvPr>
              <p:cNvSpPr txBox="1"/>
              <p:nvPr/>
            </p:nvSpPr>
            <p:spPr>
              <a:xfrm>
                <a:off x="3978610" y="366180"/>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C</a:t>
                </a:r>
                <a:r>
                  <a:rPr lang="en-GB" sz="5700" kern="1200" dirty="0">
                    <a:solidFill>
                      <a:schemeClr val="accent6">
                        <a:lumMod val="50000"/>
                      </a:schemeClr>
                    </a:solidFill>
                  </a:rPr>
                  <a:t>C</a:t>
                </a:r>
              </a:p>
            </p:txBody>
          </p:sp>
        </p:grpSp>
        <p:grpSp>
          <p:nvGrpSpPr>
            <p:cNvPr id="5" name="Group 4">
              <a:extLst>
                <a:ext uri="{FF2B5EF4-FFF2-40B4-BE49-F238E27FC236}">
                  <a16:creationId xmlns:a16="http://schemas.microsoft.com/office/drawing/2014/main" id="{E54CE63E-8320-A718-B622-98CCBD83F06B}"/>
                </a:ext>
              </a:extLst>
            </p:cNvPr>
            <p:cNvGrpSpPr/>
            <p:nvPr/>
          </p:nvGrpSpPr>
          <p:grpSpPr>
            <a:xfrm>
              <a:off x="6247625" y="1763976"/>
              <a:ext cx="1732855" cy="1732855"/>
              <a:chOff x="5930124" y="281589"/>
              <a:chExt cx="1732855" cy="1732855"/>
            </a:xfrm>
          </p:grpSpPr>
          <p:sp>
            <p:nvSpPr>
              <p:cNvPr id="12" name="Rectangle: Rounded Corners 11">
                <a:extLst>
                  <a:ext uri="{FF2B5EF4-FFF2-40B4-BE49-F238E27FC236}">
                    <a16:creationId xmlns:a16="http://schemas.microsoft.com/office/drawing/2014/main" id="{59D869B8-4F52-1B0E-2A7A-C663F2BB225E}"/>
                  </a:ext>
                </a:extLst>
              </p:cNvPr>
              <p:cNvSpPr/>
              <p:nvPr/>
            </p:nvSpPr>
            <p:spPr>
              <a:xfrm>
                <a:off x="5930124" y="281589"/>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6">
                <a:extLst>
                  <a:ext uri="{FF2B5EF4-FFF2-40B4-BE49-F238E27FC236}">
                    <a16:creationId xmlns:a16="http://schemas.microsoft.com/office/drawing/2014/main" id="{A0DAB9BD-599A-CF31-6D31-E3E446EF5EE9}"/>
                  </a:ext>
                </a:extLst>
              </p:cNvPr>
              <p:cNvSpPr txBox="1"/>
              <p:nvPr/>
            </p:nvSpPr>
            <p:spPr>
              <a:xfrm>
                <a:off x="6014715" y="366180"/>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C</a:t>
                </a:r>
                <a:r>
                  <a:rPr lang="en-GB" sz="5700" kern="1200" dirty="0">
                    <a:solidFill>
                      <a:schemeClr val="accent6">
                        <a:lumMod val="50000"/>
                      </a:schemeClr>
                    </a:solidFill>
                  </a:rPr>
                  <a:t>Q</a:t>
                </a:r>
              </a:p>
            </p:txBody>
          </p:sp>
        </p:grpSp>
        <p:grpSp>
          <p:nvGrpSpPr>
            <p:cNvPr id="6" name="Group 5">
              <a:extLst>
                <a:ext uri="{FF2B5EF4-FFF2-40B4-BE49-F238E27FC236}">
                  <a16:creationId xmlns:a16="http://schemas.microsoft.com/office/drawing/2014/main" id="{F8EE8F3B-C773-81BF-D427-569EE8617770}"/>
                </a:ext>
              </a:extLst>
            </p:cNvPr>
            <p:cNvGrpSpPr/>
            <p:nvPr/>
          </p:nvGrpSpPr>
          <p:grpSpPr>
            <a:xfrm>
              <a:off x="4376112" y="3580625"/>
              <a:ext cx="1732855" cy="1732855"/>
              <a:chOff x="3894019" y="2317694"/>
              <a:chExt cx="1732855" cy="1732855"/>
            </a:xfrm>
          </p:grpSpPr>
          <p:sp>
            <p:nvSpPr>
              <p:cNvPr id="19" name="Rectangle: Rounded Corners 18">
                <a:extLst>
                  <a:ext uri="{FF2B5EF4-FFF2-40B4-BE49-F238E27FC236}">
                    <a16:creationId xmlns:a16="http://schemas.microsoft.com/office/drawing/2014/main" id="{8847F3AE-29DF-85DF-FFAE-889840EA1FFE}"/>
                  </a:ext>
                </a:extLst>
              </p:cNvPr>
              <p:cNvSpPr/>
              <p:nvPr/>
            </p:nvSpPr>
            <p:spPr>
              <a:xfrm>
                <a:off x="3894019" y="2317694"/>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8">
                <a:extLst>
                  <a:ext uri="{FF2B5EF4-FFF2-40B4-BE49-F238E27FC236}">
                    <a16:creationId xmlns:a16="http://schemas.microsoft.com/office/drawing/2014/main" id="{A0FC3D13-0A0A-A16B-68AC-8E8DB0006FD4}"/>
                  </a:ext>
                </a:extLst>
              </p:cNvPr>
              <p:cNvSpPr txBox="1"/>
              <p:nvPr/>
            </p:nvSpPr>
            <p:spPr>
              <a:xfrm>
                <a:off x="3978610" y="2402285"/>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Q</a:t>
                </a:r>
                <a:r>
                  <a:rPr lang="en-GB" sz="5700" kern="1200" dirty="0">
                    <a:solidFill>
                      <a:schemeClr val="accent6">
                        <a:lumMod val="50000"/>
                      </a:schemeClr>
                    </a:solidFill>
                  </a:rPr>
                  <a:t>C</a:t>
                </a:r>
              </a:p>
            </p:txBody>
          </p:sp>
        </p:grpSp>
        <p:grpSp>
          <p:nvGrpSpPr>
            <p:cNvPr id="21" name="Group 20">
              <a:extLst>
                <a:ext uri="{FF2B5EF4-FFF2-40B4-BE49-F238E27FC236}">
                  <a16:creationId xmlns:a16="http://schemas.microsoft.com/office/drawing/2014/main" id="{CA29B667-5CEE-A1C1-888F-0573A62D7878}"/>
                </a:ext>
              </a:extLst>
            </p:cNvPr>
            <p:cNvGrpSpPr/>
            <p:nvPr/>
          </p:nvGrpSpPr>
          <p:grpSpPr>
            <a:xfrm>
              <a:off x="6247625" y="3580625"/>
              <a:ext cx="1732855" cy="1732855"/>
              <a:chOff x="5930124" y="2317694"/>
              <a:chExt cx="1732855" cy="1732855"/>
            </a:xfrm>
          </p:grpSpPr>
          <p:sp>
            <p:nvSpPr>
              <p:cNvPr id="22" name="Rectangle: Rounded Corners 21">
                <a:extLst>
                  <a:ext uri="{FF2B5EF4-FFF2-40B4-BE49-F238E27FC236}">
                    <a16:creationId xmlns:a16="http://schemas.microsoft.com/office/drawing/2014/main" id="{B039D518-2AAD-860F-94BD-5B5CA3B923BC}"/>
                  </a:ext>
                </a:extLst>
              </p:cNvPr>
              <p:cNvSpPr/>
              <p:nvPr/>
            </p:nvSpPr>
            <p:spPr>
              <a:xfrm>
                <a:off x="5930124" y="2317694"/>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10">
                <a:extLst>
                  <a:ext uri="{FF2B5EF4-FFF2-40B4-BE49-F238E27FC236}">
                    <a16:creationId xmlns:a16="http://schemas.microsoft.com/office/drawing/2014/main" id="{C673A0C4-994E-B340-F45D-30DB968AEFE6}"/>
                  </a:ext>
                </a:extLst>
              </p:cNvPr>
              <p:cNvSpPr txBox="1"/>
              <p:nvPr/>
            </p:nvSpPr>
            <p:spPr>
              <a:xfrm>
                <a:off x="6014715" y="2402285"/>
                <a:ext cx="1563673" cy="1563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solidFill>
                      <a:schemeClr val="accent1">
                        <a:lumMod val="75000"/>
                      </a:schemeClr>
                    </a:solidFill>
                  </a:rPr>
                  <a:t>Q</a:t>
                </a:r>
                <a:r>
                  <a:rPr lang="en-GB" sz="5700" kern="1200" dirty="0">
                    <a:solidFill>
                      <a:schemeClr val="accent6">
                        <a:lumMod val="50000"/>
                      </a:schemeClr>
                    </a:solidFill>
                  </a:rPr>
                  <a:t>Q</a:t>
                </a:r>
              </a:p>
            </p:txBody>
          </p:sp>
        </p:grpSp>
      </p:grpSp>
      <p:sp>
        <p:nvSpPr>
          <p:cNvPr id="25" name="Arc 24">
            <a:extLst>
              <a:ext uri="{FF2B5EF4-FFF2-40B4-BE49-F238E27FC236}">
                <a16:creationId xmlns:a16="http://schemas.microsoft.com/office/drawing/2014/main" id="{6E830466-32FB-8D5D-9DD7-583BC6AEE51E}"/>
              </a:ext>
            </a:extLst>
          </p:cNvPr>
          <p:cNvSpPr/>
          <p:nvPr/>
        </p:nvSpPr>
        <p:spPr bwMode="auto">
          <a:xfrm rot="11560369" flipH="1">
            <a:off x="3077624" y="5364595"/>
            <a:ext cx="3747790" cy="963889"/>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7" name="Arc 26">
            <a:extLst>
              <a:ext uri="{FF2B5EF4-FFF2-40B4-BE49-F238E27FC236}">
                <a16:creationId xmlns:a16="http://schemas.microsoft.com/office/drawing/2014/main" id="{3CDE92F7-FAE1-B942-AC81-37C3208D393C}"/>
              </a:ext>
            </a:extLst>
          </p:cNvPr>
          <p:cNvSpPr/>
          <p:nvPr/>
        </p:nvSpPr>
        <p:spPr bwMode="auto">
          <a:xfrm rot="20108926">
            <a:off x="5369986" y="3871311"/>
            <a:ext cx="1667486" cy="502195"/>
          </a:xfrm>
          <a:prstGeom prst="arc">
            <a:avLst>
              <a:gd name="adj1" fmla="val 11039105"/>
              <a:gd name="adj2" fmla="val 21028745"/>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9" name="Rectangle: Rounded Corners 153">
            <a:extLst>
              <a:ext uri="{FF2B5EF4-FFF2-40B4-BE49-F238E27FC236}">
                <a16:creationId xmlns:a16="http://schemas.microsoft.com/office/drawing/2014/main" id="{A62E877C-1770-9FB2-8CF6-D24A0D8417AC}"/>
              </a:ext>
            </a:extLst>
          </p:cNvPr>
          <p:cNvSpPr/>
          <p:nvPr/>
        </p:nvSpPr>
        <p:spPr bwMode="auto">
          <a:xfrm>
            <a:off x="6575942" y="4811251"/>
            <a:ext cx="3841135" cy="1860855"/>
          </a:xfrm>
          <a:prstGeom prst="roundRect">
            <a:avLst>
              <a:gd name="adj" fmla="val 4278"/>
            </a:avLst>
          </a:prstGeom>
          <a:solidFill>
            <a:schemeClr val="bg2">
              <a:lumMod val="90000"/>
              <a:alpha val="68000"/>
            </a:schemeClr>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solidFill>
                  <a:schemeClr val="tx2">
                    <a:lumMod val="90000"/>
                  </a:schemeClr>
                </a:solidFill>
                <a:effectLst>
                  <a:outerShdw blurRad="38100" dist="38100" dir="2700000" algn="tl">
                    <a:srgbClr val="000000">
                      <a:alpha val="43137"/>
                    </a:srgbClr>
                  </a:outerShdw>
                </a:effectLst>
              </a:rPr>
              <a:t>Can machine learning help in quantum tasks?</a:t>
            </a:r>
          </a:p>
          <a:p>
            <a:endParaRPr lang="en-ID" dirty="0">
              <a:solidFill>
                <a:schemeClr val="tx2">
                  <a:lumMod val="90000"/>
                </a:schemeClr>
              </a:solidFill>
            </a:endParaRPr>
          </a:p>
          <a:p>
            <a:pPr marL="342900" indent="-342900">
              <a:buFont typeface="Arial" panose="020B0604020202020204" pitchFamily="34" charset="0"/>
              <a:buChar char="•"/>
            </a:pPr>
            <a:r>
              <a:rPr lang="en-ID" dirty="0">
                <a:solidFill>
                  <a:schemeClr val="tx2">
                    <a:lumMod val="90000"/>
                  </a:schemeClr>
                </a:solidFill>
              </a:rPr>
              <a:t>Quantum state tomography</a:t>
            </a:r>
          </a:p>
          <a:p>
            <a:pPr marL="342900" indent="-342900">
              <a:buFont typeface="Arial" panose="020B0604020202020204" pitchFamily="34" charset="0"/>
              <a:buChar char="•"/>
            </a:pPr>
            <a:r>
              <a:rPr lang="en-US" dirty="0">
                <a:solidFill>
                  <a:schemeClr val="tx2">
                    <a:lumMod val="90000"/>
                  </a:schemeClr>
                </a:solidFill>
              </a:rPr>
              <a:t>Controlling and preparing qubits</a:t>
            </a:r>
            <a:endParaRPr lang="en-ID" dirty="0">
              <a:solidFill>
                <a:schemeClr val="tx2">
                  <a:lumMod val="90000"/>
                </a:schemeClr>
              </a:solidFill>
            </a:endParaRPr>
          </a:p>
          <a:p>
            <a:pPr marL="342900" indent="-342900">
              <a:buFont typeface="Arial" panose="020B0604020202020204" pitchFamily="34" charset="0"/>
              <a:buChar char="•"/>
            </a:pPr>
            <a:endParaRPr lang="en-ID" dirty="0">
              <a:solidFill>
                <a:schemeClr val="tx1"/>
              </a:solidFill>
            </a:endParaRPr>
          </a:p>
        </p:txBody>
      </p:sp>
      <p:sp>
        <p:nvSpPr>
          <p:cNvPr id="30" name="Rectangle: Rounded Corners 153">
            <a:extLst>
              <a:ext uri="{FF2B5EF4-FFF2-40B4-BE49-F238E27FC236}">
                <a16:creationId xmlns:a16="http://schemas.microsoft.com/office/drawing/2014/main" id="{6165D91E-22DD-B1A9-B472-0706AF76DDD0}"/>
              </a:ext>
            </a:extLst>
          </p:cNvPr>
          <p:cNvSpPr/>
          <p:nvPr/>
        </p:nvSpPr>
        <p:spPr bwMode="auto">
          <a:xfrm>
            <a:off x="7263052" y="2569819"/>
            <a:ext cx="3841135" cy="1875549"/>
          </a:xfrm>
          <a:prstGeom prst="roundRect">
            <a:avLst>
              <a:gd name="adj" fmla="val 4278"/>
            </a:avLst>
          </a:prstGeom>
          <a:solidFill>
            <a:schemeClr val="bg2">
              <a:lumMod val="90000"/>
              <a:alpha val="68000"/>
            </a:schemeClr>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solidFill>
                  <a:schemeClr val="tx2">
                    <a:lumMod val="90000"/>
                  </a:schemeClr>
                </a:solidFill>
                <a:effectLst>
                  <a:outerShdw blurRad="38100" dist="38100" dir="2700000" algn="tl">
                    <a:srgbClr val="000000">
                      <a:alpha val="43137"/>
                    </a:srgbClr>
                  </a:outerShdw>
                </a:effectLst>
              </a:rPr>
              <a:t>Can quantum-enhanced machine learning help with quantum data?</a:t>
            </a:r>
          </a:p>
          <a:p>
            <a:endParaRPr lang="en-ID" dirty="0">
              <a:solidFill>
                <a:schemeClr val="tx2">
                  <a:lumMod val="90000"/>
                </a:schemeClr>
              </a:solidFill>
            </a:endParaRPr>
          </a:p>
          <a:p>
            <a:pPr marL="342900" indent="-342900">
              <a:buFont typeface="Arial" panose="020B0604020202020204" pitchFamily="34" charset="0"/>
              <a:buChar char="•"/>
            </a:pPr>
            <a:r>
              <a:rPr lang="en-ID" dirty="0">
                <a:solidFill>
                  <a:schemeClr val="tx2">
                    <a:lumMod val="90000"/>
                  </a:schemeClr>
                </a:solidFill>
              </a:rPr>
              <a:t>Quantum phases of matter</a:t>
            </a:r>
          </a:p>
          <a:p>
            <a:pPr marL="342900" indent="-342900">
              <a:buFont typeface="Arial" panose="020B0604020202020204" pitchFamily="34" charset="0"/>
              <a:buChar char="•"/>
            </a:pPr>
            <a:r>
              <a:rPr lang="en-ID" dirty="0">
                <a:solidFill>
                  <a:schemeClr val="tx2">
                    <a:lumMod val="90000"/>
                  </a:schemeClr>
                </a:solidFill>
              </a:rPr>
              <a:t>Many-body systems </a:t>
            </a:r>
          </a:p>
          <a:p>
            <a:pPr marL="342900" indent="-342900">
              <a:buFont typeface="Arial" panose="020B0604020202020204" pitchFamily="34" charset="0"/>
              <a:buChar char="•"/>
            </a:pPr>
            <a:endParaRPr lang="en-ID" dirty="0">
              <a:solidFill>
                <a:schemeClr val="tx1"/>
              </a:solidFill>
            </a:endParaRPr>
          </a:p>
        </p:txBody>
      </p:sp>
      <p:sp>
        <p:nvSpPr>
          <p:cNvPr id="31" name="Rectangle: Rounded Corners 30">
            <a:extLst>
              <a:ext uri="{FF2B5EF4-FFF2-40B4-BE49-F238E27FC236}">
                <a16:creationId xmlns:a16="http://schemas.microsoft.com/office/drawing/2014/main" id="{4ECD4316-F299-3620-E550-B7EB932681B7}"/>
              </a:ext>
            </a:extLst>
          </p:cNvPr>
          <p:cNvSpPr/>
          <p:nvPr/>
        </p:nvSpPr>
        <p:spPr>
          <a:xfrm>
            <a:off x="1668218" y="1970100"/>
            <a:ext cx="1732855" cy="1732855"/>
          </a:xfrm>
          <a:prstGeom prst="roundRect">
            <a:avLst/>
          </a:prstGeom>
          <a:gradFill rotWithShape="0">
            <a:gsLst>
              <a:gs pos="6000">
                <a:schemeClr val="accent6"/>
              </a:gs>
              <a:gs pos="91000">
                <a:schemeClr val="accent5"/>
              </a:gs>
            </a:gsLst>
            <a:lin ang="27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438C04C6-E811-FC83-56D3-D181C84760CE}"/>
              </a:ext>
            </a:extLst>
          </p:cNvPr>
          <p:cNvSpPr txBox="1"/>
          <p:nvPr/>
        </p:nvSpPr>
        <p:spPr>
          <a:xfrm>
            <a:off x="1865376" y="2350008"/>
            <a:ext cx="1353312" cy="1015663"/>
          </a:xfrm>
          <a:prstGeom prst="rect">
            <a:avLst/>
          </a:prstGeom>
          <a:noFill/>
        </p:spPr>
        <p:txBody>
          <a:bodyPr wrap="square" rtlCol="0">
            <a:spAutoFit/>
          </a:bodyPr>
          <a:lstStyle/>
          <a:p>
            <a:pPr algn="ctr"/>
            <a:r>
              <a:rPr lang="en-US" sz="2000" b="1" dirty="0">
                <a:solidFill>
                  <a:schemeClr val="bg1"/>
                </a:solidFill>
              </a:rPr>
              <a:t>Classical</a:t>
            </a:r>
          </a:p>
          <a:p>
            <a:pPr algn="ctr"/>
            <a:r>
              <a:rPr lang="en-US" sz="2000" b="1" dirty="0">
                <a:solidFill>
                  <a:schemeClr val="bg1"/>
                </a:solidFill>
              </a:rPr>
              <a:t>Machine</a:t>
            </a:r>
          </a:p>
          <a:p>
            <a:pPr algn="ctr"/>
            <a:r>
              <a:rPr lang="en-US" sz="2000" b="1" dirty="0">
                <a:solidFill>
                  <a:schemeClr val="bg1"/>
                </a:solidFill>
              </a:rPr>
              <a:t>Learning</a:t>
            </a:r>
          </a:p>
        </p:txBody>
      </p:sp>
    </p:spTree>
    <p:extLst>
      <p:ext uri="{BB962C8B-B14F-4D97-AF65-F5344CB8AC3E}">
        <p14:creationId xmlns:p14="http://schemas.microsoft.com/office/powerpoint/2010/main" val="146378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59B4-FA53-0EF0-DB9F-6185896712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A2FBD1-ADCC-9B5F-0EAD-5137CA1ACF7B}"/>
              </a:ext>
            </a:extLst>
          </p:cNvPr>
          <p:cNvSpPr>
            <a:spLocks noGrp="1"/>
          </p:cNvSpPr>
          <p:nvPr>
            <p:ph type="ctrTitle"/>
          </p:nvPr>
        </p:nvSpPr>
        <p:spPr>
          <a:xfrm>
            <a:off x="1138237" y="1363662"/>
            <a:ext cx="9915525" cy="4130675"/>
          </a:xfrm>
        </p:spPr>
        <p:txBody>
          <a:bodyPr>
            <a:normAutofit/>
          </a:bodyPr>
          <a:lstStyle/>
          <a:p>
            <a:r>
              <a:rPr lang="de-DE" dirty="0">
                <a:ea typeface="Microsoft Sans Serif"/>
                <a:cs typeface="Microsoft Sans Serif"/>
              </a:rPr>
              <a:t>1. Data encoding</a:t>
            </a:r>
            <a:endParaRPr lang="en-FI" dirty="0"/>
          </a:p>
        </p:txBody>
      </p:sp>
    </p:spTree>
    <p:extLst>
      <p:ext uri="{BB962C8B-B14F-4D97-AF65-F5344CB8AC3E}">
        <p14:creationId xmlns:p14="http://schemas.microsoft.com/office/powerpoint/2010/main" val="230574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14F2-96DB-1FF2-978C-A31C4E0140B9}"/>
              </a:ext>
            </a:extLst>
          </p:cNvPr>
          <p:cNvSpPr>
            <a:spLocks noGrp="1"/>
          </p:cNvSpPr>
          <p:nvPr>
            <p:ph type="title"/>
          </p:nvPr>
        </p:nvSpPr>
        <p:spPr/>
        <p:txBody>
          <a:bodyPr>
            <a:noAutofit/>
          </a:bodyPr>
          <a:lstStyle/>
          <a:p>
            <a:r>
              <a:rPr lang="en-DE" sz="3200" dirty="0"/>
              <a:t>How to encode classical data into a quantum state?</a:t>
            </a:r>
            <a:endParaRPr lang="en-US" sz="3200" dirty="0"/>
          </a:p>
        </p:txBody>
      </p:sp>
      <p:sp>
        <p:nvSpPr>
          <p:cNvPr id="3" name="Content Placeholder 1">
            <a:extLst>
              <a:ext uri="{FF2B5EF4-FFF2-40B4-BE49-F238E27FC236}">
                <a16:creationId xmlns:a16="http://schemas.microsoft.com/office/drawing/2014/main" id="{3ABCCA0E-5100-EBCD-4A6A-69F3D175C7C2}"/>
              </a:ext>
            </a:extLst>
          </p:cNvPr>
          <p:cNvSpPr txBox="1">
            <a:spLocks/>
          </p:cNvSpPr>
          <p:nvPr/>
        </p:nvSpPr>
        <p:spPr>
          <a:xfrm>
            <a:off x="317940" y="1514477"/>
            <a:ext cx="11556123" cy="4662486"/>
          </a:xfrm>
          <a:prstGeom prst="rect">
            <a:avLst/>
          </a:prstGeom>
        </p:spPr>
        <p:txBody>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first step of a quantum machine learning algorithm is the </a:t>
            </a:r>
            <a:r>
              <a:rPr lang="en-US" b="1" dirty="0"/>
              <a:t>encoding</a:t>
            </a:r>
            <a:r>
              <a:rPr lang="en-US" b="1" i="1" dirty="0"/>
              <a:t> </a:t>
            </a:r>
            <a:r>
              <a:rPr lang="en-US" dirty="0"/>
              <a:t>of classical data in a </a:t>
            </a:r>
            <a:r>
              <a:rPr lang="en-US" b="1" dirty="0"/>
              <a:t>quantum circuit*, </a:t>
            </a:r>
            <a:r>
              <a:rPr lang="en-US" dirty="0"/>
              <a:t>i.e., in the so-prepared </a:t>
            </a:r>
            <a:r>
              <a:rPr lang="en-US" b="1" dirty="0"/>
              <a:t>quantum state.</a:t>
            </a:r>
            <a:endParaRPr lang="en-DE" b="1" dirty="0"/>
          </a:p>
        </p:txBody>
      </p:sp>
      <p:grpSp>
        <p:nvGrpSpPr>
          <p:cNvPr id="25" name="Group 24">
            <a:extLst>
              <a:ext uri="{FF2B5EF4-FFF2-40B4-BE49-F238E27FC236}">
                <a16:creationId xmlns:a16="http://schemas.microsoft.com/office/drawing/2014/main" id="{AD24CFCC-1935-08A3-24A7-5FB1B8172873}"/>
              </a:ext>
            </a:extLst>
          </p:cNvPr>
          <p:cNvGrpSpPr/>
          <p:nvPr/>
        </p:nvGrpSpPr>
        <p:grpSpPr>
          <a:xfrm>
            <a:off x="1532816" y="2956849"/>
            <a:ext cx="1800200" cy="1811849"/>
            <a:chOff x="1532816" y="3130585"/>
            <a:chExt cx="1800200" cy="1811849"/>
          </a:xfrm>
        </p:grpSpPr>
        <p:sp>
          <p:nvSpPr>
            <p:cNvPr id="4" name="Rectangle: Rounded Corners 153">
              <a:extLst>
                <a:ext uri="{FF2B5EF4-FFF2-40B4-BE49-F238E27FC236}">
                  <a16:creationId xmlns:a16="http://schemas.microsoft.com/office/drawing/2014/main" id="{B9180982-34A1-C79E-7F01-A89E965FC015}"/>
                </a:ext>
              </a:extLst>
            </p:cNvPr>
            <p:cNvSpPr/>
            <p:nvPr/>
          </p:nvSpPr>
          <p:spPr bwMode="auto">
            <a:xfrm>
              <a:off x="1532816" y="3130585"/>
              <a:ext cx="1800200" cy="1811849"/>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5" name="TextBox 4">
              <a:extLst>
                <a:ext uri="{FF2B5EF4-FFF2-40B4-BE49-F238E27FC236}">
                  <a16:creationId xmlns:a16="http://schemas.microsoft.com/office/drawing/2014/main" id="{51E6D9FD-24F1-FAD2-B366-8E4A2C0273A3}"/>
                </a:ext>
              </a:extLst>
            </p:cNvPr>
            <p:cNvSpPr txBox="1"/>
            <p:nvPr/>
          </p:nvSpPr>
          <p:spPr>
            <a:xfrm>
              <a:off x="1635477" y="3284877"/>
              <a:ext cx="1613144" cy="584775"/>
            </a:xfrm>
            <a:prstGeom prst="rect">
              <a:avLst/>
            </a:prstGeom>
            <a:noFill/>
          </p:spPr>
          <p:txBody>
            <a:bodyPr wrap="square" rtlCol="0">
              <a:spAutoFit/>
            </a:bodyPr>
            <a:lstStyle/>
            <a:p>
              <a:pPr algn="ctr"/>
              <a:r>
                <a:rPr lang="en-US" sz="1600" b="1" dirty="0">
                  <a:gradFill>
                    <a:gsLst>
                      <a:gs pos="0">
                        <a:schemeClr val="accent6"/>
                      </a:gs>
                      <a:gs pos="100000">
                        <a:schemeClr val="accent5"/>
                      </a:gs>
                    </a:gsLst>
                    <a:lin ang="0" scaled="0"/>
                  </a:gradFill>
                </a:rPr>
                <a:t>Classical feature vector</a:t>
              </a:r>
            </a:p>
          </p:txBody>
        </p:sp>
        <p:grpSp>
          <p:nvGrpSpPr>
            <p:cNvPr id="6" name="Group 5">
              <a:extLst>
                <a:ext uri="{FF2B5EF4-FFF2-40B4-BE49-F238E27FC236}">
                  <a16:creationId xmlns:a16="http://schemas.microsoft.com/office/drawing/2014/main" id="{6BC6EAB3-5D56-06FC-2802-1CBCE6D8B949}"/>
                </a:ext>
              </a:extLst>
            </p:cNvPr>
            <p:cNvGrpSpPr/>
            <p:nvPr/>
          </p:nvGrpSpPr>
          <p:grpSpPr>
            <a:xfrm>
              <a:off x="1964864" y="4000935"/>
              <a:ext cx="936104" cy="727839"/>
              <a:chOff x="8465430" y="2485137"/>
              <a:chExt cx="3150311" cy="727839"/>
            </a:xfrm>
          </p:grpSpPr>
          <p:sp>
            <p:nvSpPr>
              <p:cNvPr id="7" name="TextBox 6">
                <a:extLst>
                  <a:ext uri="{FF2B5EF4-FFF2-40B4-BE49-F238E27FC236}">
                    <a16:creationId xmlns:a16="http://schemas.microsoft.com/office/drawing/2014/main" id="{51FB5EC6-172C-F639-3E98-33E77A9E6EE1}"/>
                  </a:ext>
                </a:extLst>
              </p:cNvPr>
              <p:cNvSpPr txBox="1"/>
              <p:nvPr/>
            </p:nvSpPr>
            <p:spPr>
              <a:xfrm>
                <a:off x="8465430" y="2485137"/>
                <a:ext cx="3150311" cy="461665"/>
              </a:xfrm>
              <a:prstGeom prst="rect">
                <a:avLst/>
              </a:prstGeom>
              <a:noFill/>
            </p:spPr>
            <p:txBody>
              <a:bodyPr wrap="square" rtlCol="0">
                <a:spAutoFit/>
              </a:bodyPr>
              <a:lstStyle/>
              <a:p>
                <a:pPr algn="ctr"/>
                <a:r>
                  <a:rPr lang="en-US" sz="2400" dirty="0"/>
                  <a:t>X</a:t>
                </a:r>
              </a:p>
            </p:txBody>
          </p:sp>
          <p:cxnSp>
            <p:nvCxnSpPr>
              <p:cNvPr id="8" name="Straight Connector 7">
                <a:extLst>
                  <a:ext uri="{FF2B5EF4-FFF2-40B4-BE49-F238E27FC236}">
                    <a16:creationId xmlns:a16="http://schemas.microsoft.com/office/drawing/2014/main" id="{E0510ACA-5717-8FCB-593B-B5B60B33EFC2}"/>
                  </a:ext>
                </a:extLst>
              </p:cNvPr>
              <p:cNvCxnSpPr>
                <a:cxnSpLocks/>
              </p:cNvCxnSpPr>
              <p:nvPr/>
            </p:nvCxnSpPr>
            <p:spPr>
              <a:xfrm>
                <a:off x="8555864" y="3212976"/>
                <a:ext cx="3059877"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90191E6D-87B4-8D71-4069-5B70C56773BA}"/>
              </a:ext>
            </a:extLst>
          </p:cNvPr>
          <p:cNvGrpSpPr/>
          <p:nvPr/>
        </p:nvGrpSpPr>
        <p:grpSpPr>
          <a:xfrm>
            <a:off x="4976391" y="2956849"/>
            <a:ext cx="1800200" cy="1811849"/>
            <a:chOff x="4976391" y="3130585"/>
            <a:chExt cx="1800200" cy="1811849"/>
          </a:xfrm>
        </p:grpSpPr>
        <p:sp>
          <p:nvSpPr>
            <p:cNvPr id="9" name="Rectangle: Rounded Corners 153">
              <a:extLst>
                <a:ext uri="{FF2B5EF4-FFF2-40B4-BE49-F238E27FC236}">
                  <a16:creationId xmlns:a16="http://schemas.microsoft.com/office/drawing/2014/main" id="{9C11B455-0375-4CB4-5AD3-0E46D679765B}"/>
                </a:ext>
              </a:extLst>
            </p:cNvPr>
            <p:cNvSpPr/>
            <p:nvPr/>
          </p:nvSpPr>
          <p:spPr bwMode="auto">
            <a:xfrm>
              <a:off x="4976391" y="3130585"/>
              <a:ext cx="1800200" cy="1811849"/>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10" name="TextBox 9">
              <a:extLst>
                <a:ext uri="{FF2B5EF4-FFF2-40B4-BE49-F238E27FC236}">
                  <a16:creationId xmlns:a16="http://schemas.microsoft.com/office/drawing/2014/main" id="{C91CD46D-FC76-B832-F3E7-31E0807AF0C9}"/>
                </a:ext>
              </a:extLst>
            </p:cNvPr>
            <p:cNvSpPr txBox="1"/>
            <p:nvPr/>
          </p:nvSpPr>
          <p:spPr>
            <a:xfrm>
              <a:off x="5079052" y="3284877"/>
              <a:ext cx="1613144" cy="584775"/>
            </a:xfrm>
            <a:prstGeom prst="rect">
              <a:avLst/>
            </a:prstGeom>
            <a:noFill/>
          </p:spPr>
          <p:txBody>
            <a:bodyPr wrap="square" rtlCol="0">
              <a:spAutoFit/>
            </a:bodyPr>
            <a:lstStyle/>
            <a:p>
              <a:pPr algn="ctr"/>
              <a:r>
                <a:rPr lang="en-US" sz="1600" b="1" dirty="0">
                  <a:gradFill>
                    <a:gsLst>
                      <a:gs pos="0">
                        <a:schemeClr val="accent6"/>
                      </a:gs>
                      <a:gs pos="100000">
                        <a:schemeClr val="accent5"/>
                      </a:gs>
                    </a:gsLst>
                    <a:lin ang="0" scaled="0"/>
                  </a:gradFill>
                </a:rPr>
                <a:t>Dimensionality reduction</a:t>
              </a:r>
              <a:endParaRPr lang="en-US" sz="1600" b="1" dirty="0">
                <a:solidFill>
                  <a:schemeClr val="bg2">
                    <a:lumMod val="75000"/>
                  </a:schemeClr>
                </a:solidFill>
              </a:endParaRPr>
            </a:p>
          </p:txBody>
        </p:sp>
        <p:grpSp>
          <p:nvGrpSpPr>
            <p:cNvPr id="11" name="Group 10">
              <a:extLst>
                <a:ext uri="{FF2B5EF4-FFF2-40B4-BE49-F238E27FC236}">
                  <a16:creationId xmlns:a16="http://schemas.microsoft.com/office/drawing/2014/main" id="{53531AA1-A2C4-493F-A727-E8B0F27C9DFA}"/>
                </a:ext>
              </a:extLst>
            </p:cNvPr>
            <p:cNvGrpSpPr/>
            <p:nvPr/>
          </p:nvGrpSpPr>
          <p:grpSpPr>
            <a:xfrm>
              <a:off x="5079052" y="4000935"/>
              <a:ext cx="1613144" cy="727839"/>
              <a:chOff x="7356930" y="2485137"/>
              <a:chExt cx="5428783" cy="727839"/>
            </a:xfrm>
          </p:grpSpPr>
          <p:sp>
            <p:nvSpPr>
              <p:cNvPr id="12" name="TextBox 11">
                <a:extLst>
                  <a:ext uri="{FF2B5EF4-FFF2-40B4-BE49-F238E27FC236}">
                    <a16:creationId xmlns:a16="http://schemas.microsoft.com/office/drawing/2014/main" id="{387CF120-A579-8707-2786-55B599DF69F3}"/>
                  </a:ext>
                </a:extLst>
              </p:cNvPr>
              <p:cNvSpPr txBox="1"/>
              <p:nvPr/>
            </p:nvSpPr>
            <p:spPr>
              <a:xfrm>
                <a:off x="7356930" y="2485137"/>
                <a:ext cx="5428783" cy="523220"/>
              </a:xfrm>
              <a:prstGeom prst="rect">
                <a:avLst/>
              </a:prstGeom>
              <a:noFill/>
            </p:spPr>
            <p:txBody>
              <a:bodyPr wrap="square" rtlCol="0">
                <a:spAutoFit/>
              </a:bodyPr>
              <a:lstStyle/>
              <a:p>
                <a:pPr algn="ctr"/>
                <a:r>
                  <a:rPr lang="en-US" sz="1400" dirty="0"/>
                  <a:t>Feature selection, PCA, …</a:t>
                </a:r>
              </a:p>
            </p:txBody>
          </p:sp>
          <p:cxnSp>
            <p:nvCxnSpPr>
              <p:cNvPr id="13" name="Straight Connector 12">
                <a:extLst>
                  <a:ext uri="{FF2B5EF4-FFF2-40B4-BE49-F238E27FC236}">
                    <a16:creationId xmlns:a16="http://schemas.microsoft.com/office/drawing/2014/main" id="{C4986986-4B95-647F-1070-03008B72EE84}"/>
                  </a:ext>
                </a:extLst>
              </p:cNvPr>
              <p:cNvCxnSpPr>
                <a:cxnSpLocks/>
              </p:cNvCxnSpPr>
              <p:nvPr/>
            </p:nvCxnSpPr>
            <p:spPr>
              <a:xfrm>
                <a:off x="8555864" y="3212976"/>
                <a:ext cx="3059877"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D6E6DE7C-32EE-BD7E-34E5-027B87BED73F}"/>
              </a:ext>
            </a:extLst>
          </p:cNvPr>
          <p:cNvGrpSpPr/>
          <p:nvPr/>
        </p:nvGrpSpPr>
        <p:grpSpPr>
          <a:xfrm>
            <a:off x="8419966" y="2956849"/>
            <a:ext cx="1800200" cy="1811849"/>
            <a:chOff x="8419966" y="3130585"/>
            <a:chExt cx="1800200" cy="1811849"/>
          </a:xfrm>
        </p:grpSpPr>
        <p:sp>
          <p:nvSpPr>
            <p:cNvPr id="14" name="Rectangle: Rounded Corners 153">
              <a:extLst>
                <a:ext uri="{FF2B5EF4-FFF2-40B4-BE49-F238E27FC236}">
                  <a16:creationId xmlns:a16="http://schemas.microsoft.com/office/drawing/2014/main" id="{EA699EAF-054B-B3ED-07FD-664BBD95A1F2}"/>
                </a:ext>
              </a:extLst>
            </p:cNvPr>
            <p:cNvSpPr/>
            <p:nvPr/>
          </p:nvSpPr>
          <p:spPr bwMode="auto">
            <a:xfrm>
              <a:off x="8419966" y="3130585"/>
              <a:ext cx="1800200" cy="1811849"/>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15" name="TextBox 14">
              <a:extLst>
                <a:ext uri="{FF2B5EF4-FFF2-40B4-BE49-F238E27FC236}">
                  <a16:creationId xmlns:a16="http://schemas.microsoft.com/office/drawing/2014/main" id="{EF5E66EF-468F-9E9C-4FD3-3CBB58F7DBE0}"/>
                </a:ext>
              </a:extLst>
            </p:cNvPr>
            <p:cNvSpPr txBox="1"/>
            <p:nvPr/>
          </p:nvSpPr>
          <p:spPr>
            <a:xfrm>
              <a:off x="8522627" y="3284877"/>
              <a:ext cx="1613144" cy="338554"/>
            </a:xfrm>
            <a:prstGeom prst="rect">
              <a:avLst/>
            </a:prstGeom>
            <a:noFill/>
          </p:spPr>
          <p:txBody>
            <a:bodyPr wrap="square" rtlCol="0">
              <a:spAutoFit/>
            </a:bodyPr>
            <a:lstStyle/>
            <a:p>
              <a:pPr algn="ctr"/>
              <a:r>
                <a:rPr lang="en-US" sz="1600" b="1" dirty="0">
                  <a:gradFill>
                    <a:gsLst>
                      <a:gs pos="0">
                        <a:schemeClr val="accent6"/>
                      </a:gs>
                      <a:gs pos="100000">
                        <a:schemeClr val="accent5"/>
                      </a:gs>
                    </a:gsLst>
                    <a:lin ang="0" scaled="0"/>
                  </a:gradFill>
                </a:rPr>
                <a:t>Data encoding</a:t>
              </a:r>
            </a:p>
          </p:txBody>
        </p:sp>
        <p:grpSp>
          <p:nvGrpSpPr>
            <p:cNvPr id="16" name="Group 15">
              <a:extLst>
                <a:ext uri="{FF2B5EF4-FFF2-40B4-BE49-F238E27FC236}">
                  <a16:creationId xmlns:a16="http://schemas.microsoft.com/office/drawing/2014/main" id="{599C066F-5A34-1A94-C08D-FE27BE213283}"/>
                </a:ext>
              </a:extLst>
            </p:cNvPr>
            <p:cNvGrpSpPr/>
            <p:nvPr/>
          </p:nvGrpSpPr>
          <p:grpSpPr>
            <a:xfrm>
              <a:off x="8419966" y="3755880"/>
              <a:ext cx="1800199" cy="771726"/>
              <a:chOff x="7011441" y="2441250"/>
              <a:chExt cx="6058287" cy="771726"/>
            </a:xfrm>
          </p:grpSpPr>
          <p:sp>
            <p:nvSpPr>
              <p:cNvPr id="17" name="TextBox 16">
                <a:extLst>
                  <a:ext uri="{FF2B5EF4-FFF2-40B4-BE49-F238E27FC236}">
                    <a16:creationId xmlns:a16="http://schemas.microsoft.com/office/drawing/2014/main" id="{185DC8CD-2E5D-1FA5-4212-31C3CFE4CA8A}"/>
                  </a:ext>
                </a:extLst>
              </p:cNvPr>
              <p:cNvSpPr txBox="1"/>
              <p:nvPr/>
            </p:nvSpPr>
            <p:spPr>
              <a:xfrm>
                <a:off x="7011441" y="2441250"/>
                <a:ext cx="6058287" cy="738664"/>
              </a:xfrm>
              <a:prstGeom prst="rect">
                <a:avLst/>
              </a:prstGeom>
              <a:noFill/>
            </p:spPr>
            <p:txBody>
              <a:bodyPr wrap="square" rtlCol="0">
                <a:spAutoFit/>
              </a:bodyPr>
              <a:lstStyle/>
              <a:p>
                <a:pPr algn="ctr"/>
                <a:r>
                  <a:rPr lang="en-US" sz="1400" dirty="0"/>
                  <a:t>Basis encoding, amplitude encoding,</a:t>
                </a:r>
              </a:p>
              <a:p>
                <a:pPr algn="ctr"/>
                <a:r>
                  <a:rPr lang="en-US" sz="1400" dirty="0"/>
                  <a:t>angle encoding</a:t>
                </a:r>
              </a:p>
            </p:txBody>
          </p:sp>
          <p:cxnSp>
            <p:nvCxnSpPr>
              <p:cNvPr id="18" name="Straight Connector 17">
                <a:extLst>
                  <a:ext uri="{FF2B5EF4-FFF2-40B4-BE49-F238E27FC236}">
                    <a16:creationId xmlns:a16="http://schemas.microsoft.com/office/drawing/2014/main" id="{5EFBCA9B-5901-FA6E-DB3E-20B524FD2E15}"/>
                  </a:ext>
                </a:extLst>
              </p:cNvPr>
              <p:cNvCxnSpPr>
                <a:cxnSpLocks/>
              </p:cNvCxnSpPr>
              <p:nvPr/>
            </p:nvCxnSpPr>
            <p:spPr>
              <a:xfrm>
                <a:off x="8555864" y="3212976"/>
                <a:ext cx="3059877"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9" name="Arc 18">
            <a:extLst>
              <a:ext uri="{FF2B5EF4-FFF2-40B4-BE49-F238E27FC236}">
                <a16:creationId xmlns:a16="http://schemas.microsoft.com/office/drawing/2014/main" id="{40EE7A12-1E7A-0A9B-A448-A03EAA8568D6}"/>
              </a:ext>
            </a:extLst>
          </p:cNvPr>
          <p:cNvSpPr/>
          <p:nvPr/>
        </p:nvSpPr>
        <p:spPr bwMode="auto">
          <a:xfrm rot="11459796" flipH="1" flipV="1">
            <a:off x="3765064" y="3741228"/>
            <a:ext cx="1201804" cy="688415"/>
          </a:xfrm>
          <a:prstGeom prst="arc">
            <a:avLst>
              <a:gd name="adj1" fmla="val 11959152"/>
              <a:gd name="adj2" fmla="val 18760843"/>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Arc 19">
            <a:extLst>
              <a:ext uri="{FF2B5EF4-FFF2-40B4-BE49-F238E27FC236}">
                <a16:creationId xmlns:a16="http://schemas.microsoft.com/office/drawing/2014/main" id="{6D0401FB-66DE-1425-9464-14C867BC4FF9}"/>
              </a:ext>
            </a:extLst>
          </p:cNvPr>
          <p:cNvSpPr/>
          <p:nvPr/>
        </p:nvSpPr>
        <p:spPr bwMode="auto">
          <a:xfrm rot="11459796" flipH="1" flipV="1">
            <a:off x="7112208" y="3762270"/>
            <a:ext cx="1201804" cy="688415"/>
          </a:xfrm>
          <a:prstGeom prst="arc">
            <a:avLst>
              <a:gd name="adj1" fmla="val 11959152"/>
              <a:gd name="adj2" fmla="val 18760843"/>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1" name="Arc 20">
            <a:extLst>
              <a:ext uri="{FF2B5EF4-FFF2-40B4-BE49-F238E27FC236}">
                <a16:creationId xmlns:a16="http://schemas.microsoft.com/office/drawing/2014/main" id="{497A58AA-0BAA-330A-B181-28B975D9CA2B}"/>
              </a:ext>
            </a:extLst>
          </p:cNvPr>
          <p:cNvSpPr/>
          <p:nvPr/>
        </p:nvSpPr>
        <p:spPr bwMode="auto">
          <a:xfrm flipV="1">
            <a:off x="2939518" y="4447049"/>
            <a:ext cx="6111098" cy="688415"/>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2" name="TextBox 21">
            <a:extLst>
              <a:ext uri="{FF2B5EF4-FFF2-40B4-BE49-F238E27FC236}">
                <a16:creationId xmlns:a16="http://schemas.microsoft.com/office/drawing/2014/main" id="{1EAF500B-022A-84DF-E12A-E1F7E46A050C}"/>
              </a:ext>
            </a:extLst>
          </p:cNvPr>
          <p:cNvSpPr txBox="1"/>
          <p:nvPr/>
        </p:nvSpPr>
        <p:spPr>
          <a:xfrm>
            <a:off x="8720415" y="5557466"/>
            <a:ext cx="3410712" cy="369332"/>
          </a:xfrm>
          <a:prstGeom prst="rect">
            <a:avLst/>
          </a:prstGeom>
          <a:noFill/>
        </p:spPr>
        <p:txBody>
          <a:bodyPr wrap="square" rtlCol="0">
            <a:spAutoFit/>
          </a:bodyPr>
          <a:lstStyle/>
          <a:p>
            <a:pPr algn="ctr"/>
            <a:r>
              <a:rPr lang="en-US" i="1" dirty="0"/>
              <a:t>* For gate-based technologies</a:t>
            </a:r>
          </a:p>
        </p:txBody>
      </p:sp>
      <p:sp>
        <p:nvSpPr>
          <p:cNvPr id="24" name="TextBox 23">
            <a:extLst>
              <a:ext uri="{FF2B5EF4-FFF2-40B4-BE49-F238E27FC236}">
                <a16:creationId xmlns:a16="http://schemas.microsoft.com/office/drawing/2014/main" id="{A2CCE53D-06FD-2130-DA22-99F990F2D05B}"/>
              </a:ext>
            </a:extLst>
          </p:cNvPr>
          <p:cNvSpPr txBox="1"/>
          <p:nvPr/>
        </p:nvSpPr>
        <p:spPr>
          <a:xfrm rot="19645842">
            <a:off x="4167650" y="3816268"/>
            <a:ext cx="3376192" cy="369332"/>
          </a:xfrm>
          <a:prstGeom prst="rect">
            <a:avLst/>
          </a:prstGeom>
          <a:ln w="28575">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b="1" dirty="0">
                <a:solidFill>
                  <a:srgbClr val="C00000"/>
                </a:solidFill>
              </a:rPr>
              <a:t>Optional</a:t>
            </a:r>
            <a:r>
              <a:rPr lang="en-US" b="1" dirty="0">
                <a:solidFill>
                  <a:srgbClr val="C00000"/>
                </a:solidFill>
              </a:rPr>
              <a:t> (but often necessary)</a:t>
            </a:r>
            <a:endParaRPr lang="en-US" sz="1800" b="1" dirty="0">
              <a:solidFill>
                <a:srgbClr val="C00000"/>
              </a:solidFill>
            </a:endParaRPr>
          </a:p>
        </p:txBody>
      </p:sp>
      <p:sp>
        <p:nvSpPr>
          <p:cNvPr id="29" name="TextBox 28">
            <a:extLst>
              <a:ext uri="{FF2B5EF4-FFF2-40B4-BE49-F238E27FC236}">
                <a16:creationId xmlns:a16="http://schemas.microsoft.com/office/drawing/2014/main" id="{DB13A6BB-1093-8981-C74C-A38B4A6B8C5D}"/>
              </a:ext>
            </a:extLst>
          </p:cNvPr>
          <p:cNvSpPr txBox="1"/>
          <p:nvPr/>
        </p:nvSpPr>
        <p:spPr>
          <a:xfrm>
            <a:off x="1485225" y="6141289"/>
            <a:ext cx="9718636"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The quantum circuit encoding the data is usually called a </a:t>
            </a:r>
            <a:r>
              <a:rPr lang="en-US" sz="2400" b="1" dirty="0">
                <a:effectLst>
                  <a:outerShdw blurRad="38100" dist="38100" dir="2700000" algn="tl">
                    <a:srgbClr val="000000">
                      <a:alpha val="43137"/>
                    </a:srgbClr>
                  </a:outerShdw>
                </a:effectLst>
              </a:rPr>
              <a:t>feature map</a:t>
            </a:r>
          </a:p>
        </p:txBody>
      </p:sp>
    </p:spTree>
    <p:extLst>
      <p:ext uri="{BB962C8B-B14F-4D97-AF65-F5344CB8AC3E}">
        <p14:creationId xmlns:p14="http://schemas.microsoft.com/office/powerpoint/2010/main" val="14087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0474-3961-07BE-5F39-0DAA2788F189}"/>
              </a:ext>
            </a:extLst>
          </p:cNvPr>
          <p:cNvSpPr>
            <a:spLocks noGrp="1"/>
          </p:cNvSpPr>
          <p:nvPr>
            <p:ph type="title"/>
          </p:nvPr>
        </p:nvSpPr>
        <p:spPr/>
        <p:txBody>
          <a:bodyPr/>
          <a:lstStyle/>
          <a:p>
            <a:r>
              <a:rPr lang="en-US" dirty="0"/>
              <a:t>Basis encoding</a:t>
            </a:r>
          </a:p>
        </p:txBody>
      </p:sp>
      <mc:AlternateContent xmlns:mc="http://schemas.openxmlformats.org/markup-compatibility/2006" xmlns:a14="http://schemas.microsoft.com/office/drawing/2010/main">
        <mc:Choice Requires="a14">
          <p:sp>
            <p:nvSpPr>
              <p:cNvPr id="3" name="Content Placeholder 1">
                <a:extLst>
                  <a:ext uri="{FF2B5EF4-FFF2-40B4-BE49-F238E27FC236}">
                    <a16:creationId xmlns:a16="http://schemas.microsoft.com/office/drawing/2014/main" id="{F5E3F263-836E-CDD9-9F88-F57FF0EDFB9C}"/>
                  </a:ext>
                </a:extLst>
              </p:cNvPr>
              <p:cNvSpPr txBox="1">
                <a:spLocks/>
              </p:cNvSpPr>
              <p:nvPr/>
            </p:nvSpPr>
            <p:spPr>
              <a:xfrm>
                <a:off x="266700" y="1541909"/>
                <a:ext cx="11874059" cy="4662486"/>
              </a:xfrm>
              <a:prstGeom prst="rect">
                <a:avLst/>
              </a:prstGeom>
            </p:spPr>
            <p:txBody>
              <a:bodyPr/>
              <a:lstStyle>
                <a:lvl1pPr marL="228603" indent="-228603" algn="l" defTabSz="91441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3" algn="l" defTabSz="91441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3" algn="l" defTabSz="91441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3"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9"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3" algn="l" defTabSz="91441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DE" b="1" dirty="0">
                    <a:effectLst>
                      <a:outerShdw blurRad="38100" dist="38100" dir="2700000" algn="tl">
                        <a:srgbClr val="000000">
                          <a:alpha val="43137"/>
                        </a:srgbClr>
                      </a:outerShdw>
                    </a:effectLst>
                  </a:rPr>
                  <a:t>Idea</a:t>
                </a:r>
                <a:r>
                  <a:rPr lang="en-DE" dirty="0"/>
                  <a:t>: Encode binary representation of data in </a:t>
                </a:r>
                <a:r>
                  <a:rPr lang="en-US" dirty="0"/>
                  <a:t>computational </a:t>
                </a:r>
                <a:r>
                  <a:rPr lang="en-DE" b="1" dirty="0"/>
                  <a:t>basis states</a:t>
                </a:r>
              </a:p>
              <a:p>
                <a:r>
                  <a:rPr lang="en-DE" b="1" dirty="0">
                    <a:effectLst>
                      <a:outerShdw blurRad="38100" dist="38100" dir="2700000" algn="tl">
                        <a:srgbClr val="000000">
                          <a:alpha val="43137"/>
                        </a:srgbClr>
                      </a:outerShdw>
                    </a:effectLst>
                  </a:rPr>
                  <a:t>Requires</a:t>
                </a:r>
                <a:r>
                  <a:rPr lang="en-US" dirty="0"/>
                  <a:t>:</a:t>
                </a:r>
                <a14:m>
                  <m:oMath xmlns:m="http://schemas.openxmlformats.org/officeDocument/2006/math">
                    <m:r>
                      <a:rPr lang="en-US" b="0" i="0" smtClean="0">
                        <a:latin typeface="Cambria Math" panose="02040503050406030204" pitchFamily="18" charset="0"/>
                      </a:rPr>
                      <m:t> </m:t>
                    </m:r>
                    <m:r>
                      <m:rPr>
                        <m:sty m:val="p"/>
                      </m:rPr>
                      <a:rPr lang="en-US" b="0" i="1" smtClean="0">
                        <a:latin typeface="Cambria Math" panose="02040503050406030204" pitchFamily="18" charset="0"/>
                      </a:rPr>
                      <m:t>N</m:t>
                    </m:r>
                    <m:r>
                      <a:rPr lang="en-US" b="0" i="1" smtClean="0">
                        <a:latin typeface="Cambria Math" panose="02040503050406030204" pitchFamily="18" charset="0"/>
                      </a:rPr>
                      <m:t>=</m:t>
                    </m:r>
                    <m:r>
                      <a:rPr lang="de-DE" i="1" smtClean="0">
                        <a:latin typeface="Cambria Math" panose="02040503050406030204" pitchFamily="18" charset="0"/>
                      </a:rPr>
                      <m:t>𝑘</m:t>
                    </m:r>
                    <m:r>
                      <a:rPr lang="de-DE" i="1" smtClean="0">
                        <a:latin typeface="Cambria Math" panose="02040503050406030204" pitchFamily="18" charset="0"/>
                      </a:rPr>
                      <m:t>⋅</m:t>
                    </m:r>
                    <m:r>
                      <a:rPr lang="de-DE" i="1" smtClean="0">
                        <a:latin typeface="Cambria Math" panose="02040503050406030204" pitchFamily="18" charset="0"/>
                      </a:rPr>
                      <m:t>𝑛</m:t>
                    </m:r>
                  </m:oMath>
                </a14:m>
                <a:r>
                  <a:rPr lang="en-DE" dirty="0"/>
                  <a:t> qubits for a vector of length </a:t>
                </a:r>
                <a14:m>
                  <m:oMath xmlns:m="http://schemas.openxmlformats.org/officeDocument/2006/math">
                    <m:r>
                      <a:rPr lang="en-DE" i="1" dirty="0" smtClean="0">
                        <a:latin typeface="Cambria Math" panose="02040503050406030204" pitchFamily="18" charset="0"/>
                      </a:rPr>
                      <m:t>𝑘</m:t>
                    </m:r>
                  </m:oMath>
                </a14:m>
                <a:r>
                  <a:rPr lang="en-DE" dirty="0"/>
                  <a:t> with </a:t>
                </a:r>
                <a14:m>
                  <m:oMath xmlns:m="http://schemas.openxmlformats.org/officeDocument/2006/math">
                    <m:r>
                      <a:rPr lang="en-DE" i="1" dirty="0" smtClean="0">
                        <a:latin typeface="Cambria Math" panose="02040503050406030204" pitchFamily="18" charset="0"/>
                      </a:rPr>
                      <m:t>𝑛</m:t>
                    </m:r>
                  </m:oMath>
                </a14:m>
                <a:r>
                  <a:rPr lang="en-DE" dirty="0"/>
                  <a:t> binary digits </a:t>
                </a:r>
                <a:r>
                  <a:rPr lang="en-US" dirty="0"/>
                  <a:t>for each vector component</a:t>
                </a:r>
                <a:endParaRPr lang="en-DE" dirty="0"/>
              </a:p>
            </p:txBody>
          </p:sp>
        </mc:Choice>
        <mc:Fallback xmlns="">
          <p:sp>
            <p:nvSpPr>
              <p:cNvPr id="3" name="Content Placeholder 1">
                <a:extLst>
                  <a:ext uri="{FF2B5EF4-FFF2-40B4-BE49-F238E27FC236}">
                    <a16:creationId xmlns:a16="http://schemas.microsoft.com/office/drawing/2014/main" id="{F5E3F263-836E-CDD9-9F88-F57FF0EDFB9C}"/>
                  </a:ext>
                </a:extLst>
              </p:cNvPr>
              <p:cNvSpPr txBox="1">
                <a:spLocks noRot="1" noChangeAspect="1" noMove="1" noResize="1" noEditPoints="1" noAdjustHandles="1" noChangeArrowheads="1" noChangeShapeType="1" noTextEdit="1"/>
              </p:cNvSpPr>
              <p:nvPr/>
            </p:nvSpPr>
            <p:spPr>
              <a:xfrm>
                <a:off x="266700" y="1541909"/>
                <a:ext cx="11874059" cy="4662486"/>
              </a:xfrm>
              <a:prstGeom prst="rect">
                <a:avLst/>
              </a:prstGeom>
              <a:blipFill>
                <a:blip r:embed="rId2"/>
                <a:stretch>
                  <a:fillRect l="-975" t="-2484" r="-565"/>
                </a:stretch>
              </a:blipFill>
            </p:spPr>
            <p:txBody>
              <a:bodyPr/>
              <a:lstStyle/>
              <a:p>
                <a:r>
                  <a:rPr lang="en-US">
                    <a:noFill/>
                  </a:rPr>
                  <a:t> </a:t>
                </a:r>
              </a:p>
            </p:txBody>
          </p:sp>
        </mc:Fallback>
      </mc:AlternateContent>
      <p:sp>
        <p:nvSpPr>
          <p:cNvPr id="17" name="Arc 16">
            <a:extLst>
              <a:ext uri="{FF2B5EF4-FFF2-40B4-BE49-F238E27FC236}">
                <a16:creationId xmlns:a16="http://schemas.microsoft.com/office/drawing/2014/main" id="{1793CD72-2C3D-575A-AC74-D05125554A27}"/>
              </a:ext>
            </a:extLst>
          </p:cNvPr>
          <p:cNvSpPr/>
          <p:nvPr/>
        </p:nvSpPr>
        <p:spPr bwMode="auto">
          <a:xfrm flipV="1">
            <a:off x="2294061" y="5418602"/>
            <a:ext cx="1926293" cy="688415"/>
          </a:xfrm>
          <a:prstGeom prst="arc">
            <a:avLst>
              <a:gd name="adj1" fmla="val 1112894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24" name="Group 23">
            <a:extLst>
              <a:ext uri="{FF2B5EF4-FFF2-40B4-BE49-F238E27FC236}">
                <a16:creationId xmlns:a16="http://schemas.microsoft.com/office/drawing/2014/main" id="{70ED02BE-45AC-C6EC-5453-E3A7AA1973BB}"/>
              </a:ext>
            </a:extLst>
          </p:cNvPr>
          <p:cNvGrpSpPr/>
          <p:nvPr/>
        </p:nvGrpSpPr>
        <p:grpSpPr>
          <a:xfrm>
            <a:off x="695400" y="3269980"/>
            <a:ext cx="2536191" cy="2399675"/>
            <a:chOff x="664748" y="2821549"/>
            <a:chExt cx="2536191" cy="2399675"/>
          </a:xfrm>
        </p:grpSpPr>
        <p:sp>
          <p:nvSpPr>
            <p:cNvPr id="4" name="Rectangle: Rounded Corners 153">
              <a:extLst>
                <a:ext uri="{FF2B5EF4-FFF2-40B4-BE49-F238E27FC236}">
                  <a16:creationId xmlns:a16="http://schemas.microsoft.com/office/drawing/2014/main" id="{4FEEF72C-0A9B-A185-DB2E-4F4321D07219}"/>
                </a:ext>
              </a:extLst>
            </p:cNvPr>
            <p:cNvSpPr/>
            <p:nvPr/>
          </p:nvSpPr>
          <p:spPr bwMode="auto">
            <a:xfrm>
              <a:off x="690365" y="2821549"/>
              <a:ext cx="2510574" cy="2399675"/>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5" name="TextBox 4">
              <a:extLst>
                <a:ext uri="{FF2B5EF4-FFF2-40B4-BE49-F238E27FC236}">
                  <a16:creationId xmlns:a16="http://schemas.microsoft.com/office/drawing/2014/main" id="{448CB695-56E7-4D9B-A498-C1FBF7332C00}"/>
                </a:ext>
              </a:extLst>
            </p:cNvPr>
            <p:cNvSpPr txBox="1"/>
            <p:nvPr/>
          </p:nvSpPr>
          <p:spPr>
            <a:xfrm>
              <a:off x="957902" y="2975841"/>
              <a:ext cx="1995642"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Classical feature vector</a:t>
              </a:r>
            </a:p>
          </p:txBody>
        </p:sp>
        <p:cxnSp>
          <p:nvCxnSpPr>
            <p:cNvPr id="6" name="Straight Connector 5">
              <a:extLst>
                <a:ext uri="{FF2B5EF4-FFF2-40B4-BE49-F238E27FC236}">
                  <a16:creationId xmlns:a16="http://schemas.microsoft.com/office/drawing/2014/main" id="{347BC296-D527-6BFC-A779-F04F23B70EEB}"/>
                </a:ext>
              </a:extLst>
            </p:cNvPr>
            <p:cNvCxnSpPr>
              <a:cxnSpLocks/>
            </p:cNvCxnSpPr>
            <p:nvPr/>
          </p:nvCxnSpPr>
          <p:spPr>
            <a:xfrm>
              <a:off x="1515045" y="4812930"/>
              <a:ext cx="909232"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CC52A1D-C62E-684D-3BC4-1E13ACFFC417}"/>
                    </a:ext>
                  </a:extLst>
                </p:cNvPr>
                <p:cNvSpPr txBox="1"/>
                <p:nvPr/>
              </p:nvSpPr>
              <p:spPr bwMode="auto">
                <a:xfrm>
                  <a:off x="664748" y="3745229"/>
                  <a:ext cx="2510574"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𝑥</m:t>
                        </m:r>
                        <m:r>
                          <a:rPr lang="de-DE" sz="2400" b="0" i="1" smtClean="0">
                            <a:latin typeface="Cambria Math" panose="02040503050406030204" pitchFamily="18" charset="0"/>
                          </a:rPr>
                          <m:t>=</m:t>
                        </m:r>
                        <m:d>
                          <m:dPr>
                            <m:ctrlPr>
                              <a:rPr lang="de-DE" sz="2400" b="0" i="1" smtClean="0">
                                <a:latin typeface="Cambria Math" panose="02040503050406030204" pitchFamily="18" charset="0"/>
                              </a:rPr>
                            </m:ctrlPr>
                          </m:dPr>
                          <m:e>
                            <m:f>
                              <m:fPr>
                                <m:type m:val="noBar"/>
                                <m:ctrlPr>
                                  <a:rPr lang="de-DE" sz="2400" b="0" i="1" smtClean="0">
                                    <a:latin typeface="Cambria Math" panose="02040503050406030204" pitchFamily="18" charset="0"/>
                                  </a:rPr>
                                </m:ctrlPr>
                              </m:fPr>
                              <m:num>
                                <m:r>
                                  <a:rPr lang="de-DE" sz="2400" b="0" i="1" smtClean="0">
                                    <a:latin typeface="Cambria Math" panose="02040503050406030204" pitchFamily="18" charset="0"/>
                                  </a:rPr>
                                  <m:t>2</m:t>
                                </m:r>
                              </m:num>
                              <m:den>
                                <m:r>
                                  <a:rPr lang="de-DE" sz="2400" b="0" i="1" smtClean="0">
                                    <a:latin typeface="Cambria Math" panose="02040503050406030204" pitchFamily="18" charset="0"/>
                                  </a:rPr>
                                  <m:t>3</m:t>
                                </m:r>
                              </m:den>
                            </m:f>
                          </m:e>
                        </m:d>
                        <m:r>
                          <a:rPr lang="de-DE" sz="2400" b="0" i="1" smtClean="0">
                            <a:latin typeface="Cambria Math" panose="02040503050406030204" pitchFamily="18" charset="0"/>
                          </a:rPr>
                          <m:t>=</m:t>
                        </m:r>
                        <m:d>
                          <m:dPr>
                            <m:ctrlPr>
                              <a:rPr lang="de-DE" sz="2400" b="0" i="1" smtClean="0">
                                <a:latin typeface="Cambria Math" panose="02040503050406030204" pitchFamily="18" charset="0"/>
                              </a:rPr>
                            </m:ctrlPr>
                          </m:dPr>
                          <m:e>
                            <m:f>
                              <m:fPr>
                                <m:type m:val="noBar"/>
                                <m:ctrlPr>
                                  <a:rPr lang="de-DE" sz="2400" b="0" i="1" smtClean="0">
                                    <a:latin typeface="Cambria Math" panose="02040503050406030204" pitchFamily="18" charset="0"/>
                                  </a:rPr>
                                </m:ctrlPr>
                              </m:fPr>
                              <m:num>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10</m:t>
                                    </m:r>
                                  </m:e>
                                  <m:sub>
                                    <m:r>
                                      <a:rPr lang="de-DE" sz="2400" b="0" i="1" smtClean="0">
                                        <a:latin typeface="Cambria Math" panose="02040503050406030204" pitchFamily="18" charset="0"/>
                                      </a:rPr>
                                      <m:t>2</m:t>
                                    </m:r>
                                  </m:sub>
                                </m:sSub>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11</m:t>
                                    </m:r>
                                  </m:e>
                                  <m:sub>
                                    <m:r>
                                      <a:rPr lang="de-DE" sz="2400" b="0" i="1" smtClean="0">
                                        <a:latin typeface="Cambria Math" panose="02040503050406030204" pitchFamily="18" charset="0"/>
                                      </a:rPr>
                                      <m:t>2</m:t>
                                    </m:r>
                                  </m:sub>
                                </m:sSub>
                              </m:den>
                            </m:f>
                          </m:e>
                        </m:d>
                      </m:oMath>
                    </m:oMathPara>
                  </a14:m>
                  <a:endParaRPr lang="en-DE" sz="2400" dirty="0"/>
                </a:p>
              </p:txBody>
            </p:sp>
          </mc:Choice>
          <mc:Fallback xmlns="">
            <p:sp>
              <p:nvSpPr>
                <p:cNvPr id="18" name="TextBox 17">
                  <a:extLst>
                    <a:ext uri="{FF2B5EF4-FFF2-40B4-BE49-F238E27FC236}">
                      <a16:creationId xmlns:a16="http://schemas.microsoft.com/office/drawing/2014/main" id="{ACC52A1D-C62E-684D-3BC4-1E13ACFFC417}"/>
                    </a:ext>
                  </a:extLst>
                </p:cNvPr>
                <p:cNvSpPr txBox="1">
                  <a:spLocks noRot="1" noChangeAspect="1" noMove="1" noResize="1" noEditPoints="1" noAdjustHandles="1" noChangeArrowheads="1" noChangeShapeType="1" noTextEdit="1"/>
                </p:cNvSpPr>
                <p:nvPr/>
              </p:nvSpPr>
              <p:spPr bwMode="auto">
                <a:xfrm>
                  <a:off x="664748" y="3745229"/>
                  <a:ext cx="2510574" cy="922176"/>
                </a:xfrm>
                <a:prstGeom prst="rect">
                  <a:avLst/>
                </a:prstGeom>
                <a:blipFill>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BD5233DC-AD17-5766-00AF-FBF82BCFD290}"/>
              </a:ext>
            </a:extLst>
          </p:cNvPr>
          <p:cNvGrpSpPr/>
          <p:nvPr/>
        </p:nvGrpSpPr>
        <p:grpSpPr>
          <a:xfrm>
            <a:off x="3631816" y="3269980"/>
            <a:ext cx="2357504" cy="2399667"/>
            <a:chOff x="3631816" y="3269980"/>
            <a:chExt cx="2357504" cy="2399667"/>
          </a:xfrm>
        </p:grpSpPr>
        <p:sp>
          <p:nvSpPr>
            <p:cNvPr id="10" name="Rectangle: Rounded Corners 153">
              <a:extLst>
                <a:ext uri="{FF2B5EF4-FFF2-40B4-BE49-F238E27FC236}">
                  <a16:creationId xmlns:a16="http://schemas.microsoft.com/office/drawing/2014/main" id="{AD67C5E4-61E4-58CB-8DE6-52B56923AB40}"/>
                </a:ext>
              </a:extLst>
            </p:cNvPr>
            <p:cNvSpPr/>
            <p:nvPr/>
          </p:nvSpPr>
          <p:spPr bwMode="auto">
            <a:xfrm>
              <a:off x="3631816" y="3269980"/>
              <a:ext cx="2357504" cy="239966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sp>
          <p:nvSpPr>
            <p:cNvPr id="11" name="TextBox 10">
              <a:extLst>
                <a:ext uri="{FF2B5EF4-FFF2-40B4-BE49-F238E27FC236}">
                  <a16:creationId xmlns:a16="http://schemas.microsoft.com/office/drawing/2014/main" id="{6DA10B29-6BE4-42D0-2D2C-C2608AF1B721}"/>
                </a:ext>
              </a:extLst>
            </p:cNvPr>
            <p:cNvSpPr txBox="1"/>
            <p:nvPr/>
          </p:nvSpPr>
          <p:spPr>
            <a:xfrm>
              <a:off x="4003996" y="3424272"/>
              <a:ext cx="1613144" cy="707886"/>
            </a:xfrm>
            <a:prstGeom prst="rect">
              <a:avLst/>
            </a:prstGeom>
            <a:noFill/>
          </p:spPr>
          <p:txBody>
            <a:bodyPr wrap="square" rtlCol="0">
              <a:spAutoFit/>
            </a:bodyPr>
            <a:lstStyle/>
            <a:p>
              <a:pPr algn="ctr"/>
              <a:r>
                <a:rPr lang="en-US" sz="2000" b="1" dirty="0">
                  <a:gradFill>
                    <a:gsLst>
                      <a:gs pos="0">
                        <a:schemeClr val="accent6"/>
                      </a:gs>
                      <a:gs pos="100000">
                        <a:schemeClr val="accent5"/>
                      </a:gs>
                    </a:gsLst>
                    <a:lin ang="0" scaled="0"/>
                  </a:gradFill>
                </a:rPr>
                <a:t>Quantum encoding</a:t>
              </a:r>
            </a:p>
          </p:txBody>
        </p:sp>
        <p:grpSp>
          <p:nvGrpSpPr>
            <p:cNvPr id="12" name="Group 11">
              <a:extLst>
                <a:ext uri="{FF2B5EF4-FFF2-40B4-BE49-F238E27FC236}">
                  <a16:creationId xmlns:a16="http://schemas.microsoft.com/office/drawing/2014/main" id="{6318D34D-32B3-A192-0393-8449ABCAB2CE}"/>
                </a:ext>
              </a:extLst>
            </p:cNvPr>
            <p:cNvGrpSpPr/>
            <p:nvPr/>
          </p:nvGrpSpPr>
          <p:grpSpPr>
            <a:xfrm>
              <a:off x="3851390" y="4346902"/>
              <a:ext cx="2069844" cy="914459"/>
              <a:chOff x="6190210" y="2578646"/>
              <a:chExt cx="6965735" cy="914459"/>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8061A4-E294-C675-7A56-A13BE4E76004}"/>
                      </a:ext>
                    </a:extLst>
                  </p:cNvPr>
                  <p:cNvSpPr txBox="1"/>
                  <p:nvPr/>
                </p:nvSpPr>
                <p:spPr>
                  <a:xfrm>
                    <a:off x="6190210" y="2578646"/>
                    <a:ext cx="6965735"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de-DE" sz="2400" b="0" i="1" smtClean="0">
                                  <a:latin typeface="Cambria Math" panose="02040503050406030204" pitchFamily="18" charset="0"/>
                                </a:rPr>
                              </m:ctrlPr>
                            </m:dPr>
                            <m:e>
                              <m:r>
                                <a:rPr lang="de-DE" sz="2400" b="0" i="1" smtClean="0">
                                  <a:latin typeface="Cambria Math" panose="02040503050406030204" pitchFamily="18" charset="0"/>
                                </a:rPr>
                                <m:t>𝑥</m:t>
                              </m:r>
                            </m:e>
                          </m:d>
                          <m:r>
                            <a:rPr lang="de-DE" sz="2400" b="0" i="1" smtClean="0">
                              <a:latin typeface="Cambria Math" panose="02040503050406030204" pitchFamily="18" charset="0"/>
                            </a:rPr>
                            <m:t>=|1011⟩</m:t>
                          </m:r>
                        </m:oMath>
                      </m:oMathPara>
                    </a14:m>
                    <a:endParaRPr lang="en-US" sz="2400" dirty="0"/>
                  </a:p>
                </p:txBody>
              </p:sp>
            </mc:Choice>
            <mc:Fallback xmlns="">
              <p:sp>
                <p:nvSpPr>
                  <p:cNvPr id="13" name="TextBox 12">
                    <a:extLst>
                      <a:ext uri="{FF2B5EF4-FFF2-40B4-BE49-F238E27FC236}">
                        <a16:creationId xmlns:a16="http://schemas.microsoft.com/office/drawing/2014/main" id="{4F8061A4-E294-C675-7A56-A13BE4E76004}"/>
                      </a:ext>
                    </a:extLst>
                  </p:cNvPr>
                  <p:cNvSpPr txBox="1">
                    <a:spLocks noRot="1" noChangeAspect="1" noMove="1" noResize="1" noEditPoints="1" noAdjustHandles="1" noChangeArrowheads="1" noChangeShapeType="1" noTextEdit="1"/>
                  </p:cNvSpPr>
                  <p:nvPr/>
                </p:nvSpPr>
                <p:spPr>
                  <a:xfrm>
                    <a:off x="6190210" y="2578646"/>
                    <a:ext cx="6965735" cy="461665"/>
                  </a:xfrm>
                  <a:prstGeom prst="rect">
                    <a:avLst/>
                  </a:prstGeom>
                  <a:blipFill>
                    <a:blip r:embed="rId4"/>
                    <a:stretch>
                      <a:fillRect b="-19737"/>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59B961A7-7F36-569C-1ACB-D3069438B548}"/>
                  </a:ext>
                </a:extLst>
              </p:cNvPr>
              <p:cNvCxnSpPr>
                <a:cxnSpLocks/>
              </p:cNvCxnSpPr>
              <p:nvPr/>
            </p:nvCxnSpPr>
            <p:spPr>
              <a:xfrm>
                <a:off x="7842667" y="3493105"/>
                <a:ext cx="3059878" cy="0"/>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19" name="Left Bracket 18">
              <a:extLst>
                <a:ext uri="{FF2B5EF4-FFF2-40B4-BE49-F238E27FC236}">
                  <a16:creationId xmlns:a16="http://schemas.microsoft.com/office/drawing/2014/main" id="{357504FF-4955-9D5D-26E8-0EC985BADE3F}"/>
                </a:ext>
              </a:extLst>
            </p:cNvPr>
            <p:cNvSpPr/>
            <p:nvPr/>
          </p:nvSpPr>
          <p:spPr bwMode="auto">
            <a:xfrm rot="16200000">
              <a:off x="5013334" y="4687773"/>
              <a:ext cx="100976" cy="2685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0" name="Left Bracket 19">
              <a:extLst>
                <a:ext uri="{FF2B5EF4-FFF2-40B4-BE49-F238E27FC236}">
                  <a16:creationId xmlns:a16="http://schemas.microsoft.com/office/drawing/2014/main" id="{9518287C-0E00-7626-961E-210F5DB383A2}"/>
                </a:ext>
              </a:extLst>
            </p:cNvPr>
            <p:cNvSpPr/>
            <p:nvPr/>
          </p:nvSpPr>
          <p:spPr bwMode="auto">
            <a:xfrm rot="16200000">
              <a:off x="5335413" y="4687773"/>
              <a:ext cx="100976" cy="26851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grpSp>
      <p:sp>
        <p:nvSpPr>
          <p:cNvPr id="25" name="Arrow: Right 24">
            <a:extLst>
              <a:ext uri="{FF2B5EF4-FFF2-40B4-BE49-F238E27FC236}">
                <a16:creationId xmlns:a16="http://schemas.microsoft.com/office/drawing/2014/main" id="{898A17E4-B88A-9FC1-549D-33C0128DA24E}"/>
              </a:ext>
            </a:extLst>
          </p:cNvPr>
          <p:cNvSpPr/>
          <p:nvPr/>
        </p:nvSpPr>
        <p:spPr>
          <a:xfrm>
            <a:off x="6217920" y="4257493"/>
            <a:ext cx="740664" cy="42463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7" name="Group 26">
            <a:extLst>
              <a:ext uri="{FF2B5EF4-FFF2-40B4-BE49-F238E27FC236}">
                <a16:creationId xmlns:a16="http://schemas.microsoft.com/office/drawing/2014/main" id="{08DC7D3A-68D0-49F5-F5E9-C6056F3C103F}"/>
              </a:ext>
            </a:extLst>
          </p:cNvPr>
          <p:cNvGrpSpPr/>
          <p:nvPr/>
        </p:nvGrpSpPr>
        <p:grpSpPr>
          <a:xfrm>
            <a:off x="7090759" y="3269980"/>
            <a:ext cx="2357504" cy="2399667"/>
            <a:chOff x="7786569" y="3147068"/>
            <a:chExt cx="2357504" cy="2399667"/>
          </a:xfrm>
        </p:grpSpPr>
        <p:sp>
          <p:nvSpPr>
            <p:cNvPr id="26" name="Rectangle: Rounded Corners 153">
              <a:extLst>
                <a:ext uri="{FF2B5EF4-FFF2-40B4-BE49-F238E27FC236}">
                  <a16:creationId xmlns:a16="http://schemas.microsoft.com/office/drawing/2014/main" id="{37922244-3B94-BDEF-8C7A-5A20A55C2192}"/>
                </a:ext>
              </a:extLst>
            </p:cNvPr>
            <p:cNvSpPr/>
            <p:nvPr/>
          </p:nvSpPr>
          <p:spPr bwMode="auto">
            <a:xfrm>
              <a:off x="7786569" y="3147068"/>
              <a:ext cx="2357504" cy="2399667"/>
            </a:xfrm>
            <a:prstGeom prst="roundRect">
              <a:avLst>
                <a:gd name="adj" fmla="val 4278"/>
              </a:avLst>
            </a:prstGeom>
            <a:solidFill>
              <a:schemeClr val="bg1"/>
            </a:solidFill>
            <a:ln>
              <a:noFill/>
            </a:ln>
            <a:effectLst>
              <a:outerShdw blurRad="1270000" dist="393700" dir="81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solidFill>
                  <a:schemeClr val="tx1"/>
                </a:solidFill>
              </a:endParaRPr>
            </a:p>
          </p:txBody>
        </p:sp>
        <p:pic>
          <p:nvPicPr>
            <p:cNvPr id="23" name="Picture 22">
              <a:extLst>
                <a:ext uri="{FF2B5EF4-FFF2-40B4-BE49-F238E27FC236}">
                  <a16:creationId xmlns:a16="http://schemas.microsoft.com/office/drawing/2014/main" id="{F6AD9332-CFAC-F200-763F-0528138FAD99}"/>
                </a:ext>
              </a:extLst>
            </p:cNvPr>
            <p:cNvPicPr>
              <a:picLocks noChangeAspect="1"/>
            </p:cNvPicPr>
            <p:nvPr/>
          </p:nvPicPr>
          <p:blipFill>
            <a:blip r:embed="rId5"/>
            <a:stretch>
              <a:fillRect/>
            </a:stretch>
          </p:blipFill>
          <p:spPr>
            <a:xfrm>
              <a:off x="8321906" y="3171504"/>
              <a:ext cx="1261871" cy="2338433"/>
            </a:xfrm>
            <a:prstGeom prst="rect">
              <a:avLst/>
            </a:prstGeom>
          </p:spPr>
        </p:pic>
      </p:grpSp>
      <p:pic>
        <p:nvPicPr>
          <p:cNvPr id="30" name="Picture 29">
            <a:extLst>
              <a:ext uri="{FF2B5EF4-FFF2-40B4-BE49-F238E27FC236}">
                <a16:creationId xmlns:a16="http://schemas.microsoft.com/office/drawing/2014/main" id="{E2FB0260-A163-48C9-C348-80F8B4310BDB}"/>
              </a:ext>
            </a:extLst>
          </p:cNvPr>
          <p:cNvPicPr>
            <a:picLocks noChangeAspect="1"/>
          </p:cNvPicPr>
          <p:nvPr/>
        </p:nvPicPr>
        <p:blipFill>
          <a:blip r:embed="rId6"/>
          <a:stretch>
            <a:fillRect/>
          </a:stretch>
        </p:blipFill>
        <p:spPr>
          <a:xfrm>
            <a:off x="9679484" y="4033309"/>
            <a:ext cx="2186735" cy="881222"/>
          </a:xfrm>
          <a:prstGeom prst="rect">
            <a:avLst/>
          </a:prstGeom>
          <a:ln w="28575">
            <a:solidFill>
              <a:schemeClr val="accent1"/>
            </a:solidFill>
          </a:ln>
        </p:spPr>
      </p:pic>
      <p:sp>
        <p:nvSpPr>
          <p:cNvPr id="31" name="Arc 30">
            <a:extLst>
              <a:ext uri="{FF2B5EF4-FFF2-40B4-BE49-F238E27FC236}">
                <a16:creationId xmlns:a16="http://schemas.microsoft.com/office/drawing/2014/main" id="{42910080-8596-2B5A-0D58-18601A08DA66}"/>
              </a:ext>
            </a:extLst>
          </p:cNvPr>
          <p:cNvSpPr/>
          <p:nvPr/>
        </p:nvSpPr>
        <p:spPr bwMode="auto">
          <a:xfrm rot="19324333" flipV="1">
            <a:off x="8838415" y="5341343"/>
            <a:ext cx="1926293" cy="688415"/>
          </a:xfrm>
          <a:prstGeom prst="arc">
            <a:avLst>
              <a:gd name="adj1" fmla="val 9475496"/>
              <a:gd name="adj2" fmla="val 21233904"/>
            </a:avLst>
          </a:prstGeom>
          <a:noFill/>
          <a:ln w="38100" cap="rnd">
            <a:gradFill flip="none" rotWithShape="1">
              <a:gsLst>
                <a:gs pos="0">
                  <a:schemeClr val="accent5">
                    <a:lumMod val="40000"/>
                    <a:lumOff val="60000"/>
                    <a:alpha val="83000"/>
                  </a:schemeClr>
                </a:gs>
                <a:gs pos="40000">
                  <a:schemeClr val="accent5">
                    <a:lumMod val="40000"/>
                    <a:lumOff val="60000"/>
                  </a:schemeClr>
                </a:gs>
                <a:gs pos="60000">
                  <a:schemeClr val="accent5">
                    <a:lumMod val="60000"/>
                    <a:lumOff val="40000"/>
                  </a:schemeClr>
                </a:gs>
                <a:gs pos="100000">
                  <a:schemeClr val="accent5"/>
                </a:gs>
              </a:gsLst>
              <a:lin ang="5400000" scaled="1"/>
              <a:tileRect/>
            </a:gradFill>
            <a:prstDash val="solid"/>
            <a:round/>
            <a:tailEnd type="arrow"/>
          </a:ln>
          <a:effectLst>
            <a:outerShdw blurRad="50800" dist="266700" dir="3900000" sx="90000" sy="9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85255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31" grpId="0" animBg="1"/>
    </p:bldLst>
  </p:timing>
</p:sld>
</file>

<file path=ppt/theme/theme1.xml><?xml version="1.0" encoding="utf-8"?>
<a:theme xmlns:a="http://schemas.openxmlformats.org/drawingml/2006/main" name="1_Office Theme">
  <a:themeElements>
    <a:clrScheme name="IQM">
      <a:dk1>
        <a:srgbClr val="000000"/>
      </a:dk1>
      <a:lt1>
        <a:srgbClr val="FFFFFF"/>
      </a:lt1>
      <a:dk2>
        <a:srgbClr val="F7F7F7"/>
      </a:dk2>
      <a:lt2>
        <a:srgbClr val="E1DEDB"/>
      </a:lt2>
      <a:accent1>
        <a:srgbClr val="699CE5"/>
      </a:accent1>
      <a:accent2>
        <a:srgbClr val="02D99F"/>
      </a:accent2>
      <a:accent3>
        <a:srgbClr val="F7915F"/>
      </a:accent3>
      <a:accent4>
        <a:srgbClr val="FCCD6F"/>
      </a:accent4>
      <a:accent5>
        <a:srgbClr val="00B1E3"/>
      </a:accent5>
      <a:accent6>
        <a:srgbClr val="02D99F"/>
      </a:accent6>
      <a:hlink>
        <a:srgbClr val="699CE5"/>
      </a:hlink>
      <a:folHlink>
        <a:srgbClr val="02D99F"/>
      </a:folHlink>
    </a:clrScheme>
    <a:fontScheme name="IQM Sans Serif">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1" id="{DBD817FB-3A4B-4A15-B3EB-61191D34E9A9}" vid="{B37B6771-1EF7-4619-8645-A395300CE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BD24AF73138B42845FD9735E18BEA2" ma:contentTypeVersion="4" ma:contentTypeDescription="Create a new document." ma:contentTypeScope="" ma:versionID="af2bb4ea15821f098b1390709bbbf477">
  <xsd:schema xmlns:xsd="http://www.w3.org/2001/XMLSchema" xmlns:xs="http://www.w3.org/2001/XMLSchema" xmlns:p="http://schemas.microsoft.com/office/2006/metadata/properties" xmlns:ns2="73a3f9ec-3487-4a5d-a88d-24f09e9b796e" targetNamespace="http://schemas.microsoft.com/office/2006/metadata/properties" ma:root="true" ma:fieldsID="2e512d1d08a266fbf485206566755e90" ns2:_="">
    <xsd:import namespace="73a3f9ec-3487-4a5d-a88d-24f09e9b79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3f9ec-3487-4a5d-a88d-24f09e9b79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2697F-1CA7-4F71-B7BF-0EF721DC7183}">
  <ds:schemaRefs>
    <ds:schemaRef ds:uri="http://schemas.microsoft.com/sharepoint/v3/contenttype/forms"/>
  </ds:schemaRefs>
</ds:datastoreItem>
</file>

<file path=customXml/itemProps2.xml><?xml version="1.0" encoding="utf-8"?>
<ds:datastoreItem xmlns:ds="http://schemas.openxmlformats.org/officeDocument/2006/customXml" ds:itemID="{F25A837E-52E9-4391-8021-5CDFC9197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3f9ec-3487-4a5d-a88d-24f09e9b7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11190</TotalTime>
  <Words>2861</Words>
  <Application>Microsoft Office PowerPoint</Application>
  <PresentationFormat>Widescreen</PresentationFormat>
  <Paragraphs>440</Paragraphs>
  <Slides>41</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-apple-system</vt:lpstr>
      <vt:lpstr>Aptos</vt:lpstr>
      <vt:lpstr>Arial</vt:lpstr>
      <vt:lpstr>Calibri</vt:lpstr>
      <vt:lpstr>Cambria Math</vt:lpstr>
      <vt:lpstr>Cavolini</vt:lpstr>
      <vt:lpstr>inherit</vt:lpstr>
      <vt:lpstr>Microsoft Sans Serif</vt:lpstr>
      <vt:lpstr>Noto Sans</vt:lpstr>
      <vt:lpstr>Open Sans</vt:lpstr>
      <vt:lpstr>Roboto</vt:lpstr>
      <vt:lpstr>Tahoma</vt:lpstr>
      <vt:lpstr>Tahoma Bold</vt:lpstr>
      <vt:lpstr>Tahoma Regular</vt:lpstr>
      <vt:lpstr>1_Office Theme</vt:lpstr>
      <vt:lpstr>PowerPoint Presentation</vt:lpstr>
      <vt:lpstr>Machine learning</vt:lpstr>
      <vt:lpstr>Quantum computing</vt:lpstr>
      <vt:lpstr>How to merge quantum computing and machine learning?</vt:lpstr>
      <vt:lpstr>Data and model</vt:lpstr>
      <vt:lpstr>Data and model</vt:lpstr>
      <vt:lpstr>1. Data encoding</vt:lpstr>
      <vt:lpstr>How to encode classical data into a quantum state?</vt:lpstr>
      <vt:lpstr>Basis encoding</vt:lpstr>
      <vt:lpstr>Amplitude encoding</vt:lpstr>
      <vt:lpstr>Angle encoding</vt:lpstr>
      <vt:lpstr>Pros &amp; cons of different encodings</vt:lpstr>
      <vt:lpstr>Note on non-linearity</vt:lpstr>
      <vt:lpstr>2. Examples of feature maps</vt:lpstr>
      <vt:lpstr>Parametrized quantum circuits</vt:lpstr>
      <vt:lpstr>Data re-uploading</vt:lpstr>
      <vt:lpstr>3. Quantum routines in ML</vt:lpstr>
      <vt:lpstr>Multiple forms of CQ</vt:lpstr>
      <vt:lpstr>Quantum kernels</vt:lpstr>
      <vt:lpstr>The kernel method</vt:lpstr>
      <vt:lpstr>The kernel method</vt:lpstr>
      <vt:lpstr>How to calculate kernels on a QPU</vt:lpstr>
      <vt:lpstr>A known example of quantum speedup</vt:lpstr>
      <vt:lpstr>A known example of quantum speedup</vt:lpstr>
      <vt:lpstr>Hybrid quantum-classical  neural networks</vt:lpstr>
      <vt:lpstr>How does a QNN look like?</vt:lpstr>
      <vt:lpstr>How does a QNN look like?</vt:lpstr>
      <vt:lpstr>Getting better parameters through training</vt:lpstr>
      <vt:lpstr>Calculating gradient using parameter shift rule</vt:lpstr>
      <vt:lpstr>Calculating the gradient with SPSA</vt:lpstr>
      <vt:lpstr>4. Application:  a classification task</vt:lpstr>
      <vt:lpstr>Classification problems</vt:lpstr>
      <vt:lpstr>Hands-on exercises</vt:lpstr>
      <vt:lpstr>5. What’s next?</vt:lpstr>
      <vt:lpstr>Promising applications: generative QML</vt:lpstr>
      <vt:lpstr>Example: Quantum GAN</vt:lpstr>
      <vt:lpstr>The QQ section</vt:lpstr>
      <vt:lpstr>Conclusions</vt:lpstr>
      <vt:lpstr>Conclusions</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Rank</dc:creator>
  <cp:lastModifiedBy>Nadia Milazzo</cp:lastModifiedBy>
  <cp:revision>104</cp:revision>
  <dcterms:created xsi:type="dcterms:W3CDTF">2024-05-08T09:20:40Z</dcterms:created>
  <dcterms:modified xsi:type="dcterms:W3CDTF">2025-10-08T14:57:38Z</dcterms:modified>
</cp:coreProperties>
</file>