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7" r:id="rId3"/>
  </p:sldMasterIdLst>
  <p:notesMasterIdLst>
    <p:notesMasterId r:id="rId57"/>
  </p:notesMasterIdLst>
  <p:sldIdLst>
    <p:sldId id="2147476322" r:id="rId4"/>
    <p:sldId id="2147476323" r:id="rId5"/>
    <p:sldId id="2147476330" r:id="rId6"/>
    <p:sldId id="2147476339" r:id="rId7"/>
    <p:sldId id="2147476331" r:id="rId8"/>
    <p:sldId id="2147476334" r:id="rId9"/>
    <p:sldId id="2147476340" r:id="rId10"/>
    <p:sldId id="2147476341" r:id="rId11"/>
    <p:sldId id="2147476342" r:id="rId12"/>
    <p:sldId id="2147476343" r:id="rId13"/>
    <p:sldId id="2147476335" r:id="rId14"/>
    <p:sldId id="2147476336" r:id="rId15"/>
    <p:sldId id="2147476337" r:id="rId16"/>
    <p:sldId id="2147476360" r:id="rId17"/>
    <p:sldId id="2147476362" r:id="rId18"/>
    <p:sldId id="2147476363" r:id="rId19"/>
    <p:sldId id="2147476364" r:id="rId20"/>
    <p:sldId id="2147476365" r:id="rId21"/>
    <p:sldId id="2147476366" r:id="rId22"/>
    <p:sldId id="2147476367" r:id="rId23"/>
    <p:sldId id="2147476369" r:id="rId24"/>
    <p:sldId id="2147476370" r:id="rId25"/>
    <p:sldId id="2147476344" r:id="rId26"/>
    <p:sldId id="2147476345" r:id="rId27"/>
    <p:sldId id="2147476346" r:id="rId28"/>
    <p:sldId id="2147476347" r:id="rId29"/>
    <p:sldId id="2147476351" r:id="rId30"/>
    <p:sldId id="2147476371" r:id="rId31"/>
    <p:sldId id="2147476372" r:id="rId32"/>
    <p:sldId id="2147476373" r:id="rId33"/>
    <p:sldId id="2147476374" r:id="rId34"/>
    <p:sldId id="2147476361" r:id="rId35"/>
    <p:sldId id="2147476349" r:id="rId36"/>
    <p:sldId id="2147476332" r:id="rId37"/>
    <p:sldId id="2147476355" r:id="rId38"/>
    <p:sldId id="2147476379" r:id="rId39"/>
    <p:sldId id="2147476380" r:id="rId40"/>
    <p:sldId id="2147476381" r:id="rId41"/>
    <p:sldId id="2147476382" r:id="rId42"/>
    <p:sldId id="2147476383" r:id="rId43"/>
    <p:sldId id="2147476384" r:id="rId44"/>
    <p:sldId id="2147476385" r:id="rId45"/>
    <p:sldId id="2147476387" r:id="rId46"/>
    <p:sldId id="2147476388" r:id="rId47"/>
    <p:sldId id="2147476389" r:id="rId48"/>
    <p:sldId id="2147476390" r:id="rId49"/>
    <p:sldId id="2147476350" r:id="rId50"/>
    <p:sldId id="2147476333" r:id="rId51"/>
    <p:sldId id="2147476393" r:id="rId52"/>
    <p:sldId id="2147476392" r:id="rId53"/>
    <p:sldId id="2147476394" r:id="rId54"/>
    <p:sldId id="2147476329" r:id="rId55"/>
    <p:sldId id="2147476325" r:id="rId56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CC04803-0F56-95C4-509E-E77BF0F2704F}" name="Andreas Theer" initials="AT" userId="S::andreas.theer@meetiqm.com::666896c7-70e3-4ce4-97fa-d353040e0a88" providerId="AD"/>
  <p188:author id="{2F322C3C-E907-BD26-D747-2E8F3D801421}" name="Janni Valkealahti" initials="JV" userId="S::ext-janni.valkealahti@iqm.fi::6bd70bf7-bc03-45ac-bf6a-d0ba3c043ca2" providerId="AD"/>
  <p188:author id="{76054FE9-72C0-AE64-E40D-8CF82E0DC055}" name="Blair Robertson" initials="BR" userId="S::blair.robertson@meetiqm.com::43f73558-5e73-4ad8-8bf4-315d70bddb44" providerId="AD"/>
  <p188:author id="{7F21C8FE-3A80-8D22-E0A2-6DE3848E70FB}" name="Jan Goetz" initials="JG" userId="S::jan@meetiqm.com::a0689093-9ab4-47f9-97c5-46a5d14263d5" providerId="AD"/>
  <p188:author id="{9DBB38FF-EA41-4B38-5D9C-CD2C67D29D4B}" name="Henrikki Mäkynen" initials="HM" userId="S::henrikki@meetiqm.com::df94e109-23cf-4113-adb8-41f8c5c7309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9DEB"/>
    <a:srgbClr val="FEFEFE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CF43DD-BEB1-B2C3-85BA-962AE5C748E2}" v="2" dt="2024-07-29T14:54:37.5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9" autoAdjust="0"/>
    <p:restoredTop sz="94397" autoAdjust="0"/>
  </p:normalViewPr>
  <p:slideViewPr>
    <p:cSldViewPr snapToGrid="0">
      <p:cViewPr varScale="1">
        <p:scale>
          <a:sx n="111" d="100"/>
          <a:sy n="111" d="100"/>
        </p:scale>
        <p:origin x="4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microsoft.com/office/2018/10/relationships/authors" Target="authors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tableStyles" Target="tableStyle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6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213 2 1304,'0'-1'21894,"0"24"-24870,1-15 3104,-1 1 0,0-1 0,0 0 0,-1 1 0,0-1 1,-3 12-1,3-16-116,0-1 0,0 1 0,1 0 0,0 0 1,-1 0-1,2 5 0,-1-5 4,0 0 0,0 0 0,0 0 0,0-1 0,-1 1 0,-1 5 0,-9 37 40,5-4 16,0 3-39,-11 26 13,0 6 42,-1-6-39,7-16-41,5-33 8,-5 28 47,-3 1-21,-1 19-26,8-39 2,6-26-17,1-1 0,-1 0 0,0 1-1,-1-1 1,1 0 0,-3 6 0,-2 19 22,0-3-23,-5 15 21,5-16 133,-1 6-72,2-15-63,0-1-16,5-10-8,-2 11-12,-2-15-3205,3-8-2350,1 6 5394,0-14-7542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6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0 0 880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7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276 5 1128,'-4'-4'16988,"2"4"-16670,-1 2-188,1 1 0,-1 0 0,1 1 0,0-1 0,0 0 1,-2 7-1,-8 12 237,-11 18 452,-36 81 1,-6 52 280,28-44-860,-7 17-39,34-105-268,9-34 3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7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4496,'0'0'12956,"1"16"-8723,7-7-4019,-1 1 0,0 0-1,-1 0 1,8 16-1,-5-10-89,45 91 297,-46-89-424,-2 0 0,0 0 0,-2 0 0,5 27 0,-4 97-119,-6-108 206,0-27-72,0-1 0,0 1-1,-1-1 1,0 0-1,0 1 1,-1-1-1,0 0 1,-6 9 0,-6 16 18,15-31-166,0 1-1,0 0 1,0 0-1,0-1 1,-1 1 0,1 0-1,0-1 1,-1 1 0,1 0-1,0-1 1,-1 1-1,1 0 1,-1-1 0,1 1-1,0-1 1,-1 1-1,0-1 1,1 1 0,-1-1-1,1 1 1,-1-1-1,0 0 1,1 1 0,-1-1-1,0 0 1,1 1 0,-1-1-1,0 0 1,1 0-1,-1 0 1,0 0 0,0 0-1,1 0 1,-1 0-1,0 0 1,0 0 0,1 0-1,-1 0 1,0 0-1,1 0 1,-1 0 0,0-1-1,0 1 1,1 0 0,-1-1-1,1 1 1,-1 0-1,0-1 1,1 1 0,-2-1-1,-4-4-7294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7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267 105 3360,'0'0'13563,"12"0"-12095,-10 0-1377,1 1 1,-1-1-1,1 1 1,-1-1-1,1 1 1,-1 0-1,0 0 1,1 0-1,-1 0 1,0 0-1,0 0 1,0 1-1,0-1 1,4 4-1,24 29 828,-13-13-550,-12-15-311,-1 0 0,1 0 0,-1 0 0,-1 0 0,1 1 1,-1 0-1,0-1 0,-1 1 0,0 0 0,0 0 0,1 8 0,0 9 272,-1-1 0,-1 28-1,-1-47-290,-1 0-26,1-1 0,-1 1 0,0-1 0,0 1 1,-1-1-1,1 1 0,-1-1 0,1 0 0,-1 0 0,0 0 0,0 0 0,-1 0 0,1 0 1,-1-1-1,1 1 0,-1-1 0,-3 3 0,-4 3 0,1-2 0,-1 1-1,0-1 1,-14 6 0,15-9-4,-1 1 1,0-2-1,0 1 1,-1-2-1,1 1 1,0-1-1,-1-1 1,1 0-1,-1 0 1,-14-3-1,20 2-10,0 0-1,1-1 1,-1 1 0,0-1-1,1 0 1,-1-1 0,1 1-1,-8-6 1,-33-29-56,38 30 54,-1-1-35,0 0-1,0-1 1,1 0 0,0-1 0,0 1-1,1-1 1,1 0 0,0-1 0,0 0-1,1 1 1,0-1 0,-2-14 0,4 13-18,1 0 0,1 0 1,1-12-1,0-2 0,-1 24 67,1 0 1,-1 0-1,1 0 0,-1 0 0,1 0 1,0 0-1,0 1 0,0-1 1,0 0-1,0 1 0,0-1 0,1 1 1,-1-1-1,1 1 0,-1-1 0,1 1 1,2-2-1,34-21 277,-28 19-258,115-67 64,-99 57-54,-20 10-39,2 1 0,-1 0 0,0 0 0,1 1 0,-1-1 1,12-1-1,-7 3 17,0 0-1,1 2 1,-1-1 0,20 3 0,1 0 91,-14-3-29,-10 1 1,-1 0-1,1 0 0,0 0 1,0 1-1,0 0 0,0 1 0,13 4 1,-20-5-75,-1 0 0,1 0 1,0-1-1,0 1 1,0 0-1,0-1 0,0 0 1,0 1-1,3-1 1,-4 0-75,3 0-56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7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0 132 616,'0'0'13936,"14"0"-10652,-10-3-3084,1-1 0,0 1 0,-1-1 0,0 0 0,1 0 0,-2 0-1,1-1 1,0 1 0,3-7 0,8-9-132,-10 13-69,0 0 0,-1 0 0,7-14 0,-2 2-17,-7 15 0,2 3 10,-3 1 101,8 3 725,-8-3-807,-1 0 0,1 0-1,-1 0 1,1 0 0,-1 0-1,1 0 1,-1 0 0,1 1-1,-1-1 1,1 0-1,-1 0 1,1 0 0,-1 0-1,0 1 1,1-1 0,-1 0-1,1 0 1,-1 1-1,0-1 1,1 0 0,-1 1-1,1-1 1,-1 0 0,0 1-1,0-1 1,1 1 0,-1-1-1,0 1 1,0-1-1,1 0 1,-1 1 0,17 33 387,-11-24-327,-1-1 0,0 1 0,4 13 0,4-5 555,-1-4-2343,-9-5-5919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7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123 0 384,'0'0'18297,"-1"0"-18266,1 0 0,0 0 0,0 0 0,-1 0 0,1 0 0,0 1 0,0-1 0,-1 0 0,1 0 0,0 0 0,0 0 0,-1 0 0,1 1 0,0-1 0,0 0 0,0 0 0,-1 0 0,1 1 0,0-1 0,0 0 1,0 0-1,0 1 0,0-1 0,-1 0 0,1 0 0,0 1 0,0-1 0,0 0 0,0 1 0,0 140 721,0-140-750,0 0-1,1 0 1,-1 0-1,0 0 1,1 0-1,-1-1 1,1 1-1,-1 0 1,1 0-1,-1 0 1,1-1-1,0 1 1,-1 0-1,1-1 1,0 1 0,-1-1-1,1 1 1,0 0-1,0-1 1,0 0-1,-1 1 1,1-1-1,0 1 1,0-1-1,0 0 1,0 0-1,0 0 1,1 1 0,24 2-54,-21-4 3,0 1 0,1-1 0,-1 0 0,0-1 0,0 1 0,0-1 0,0 0 0,-1 0-1,1-1 1,0 1 0,-1-1 0,0 0 0,1 0 0,-1-1 0,0 1 0,-1-1 0,1 0 0,-1 0 0,1 0-1,-1 0 1,-1 0 0,1-1 0,0 0 0,-1 1 0,0-1 0,0 0 0,1-6 0,-3 10 53,3-7 13,-1 0 1,0 0-1,-1-1 0,0 1 0,0-10 1,-1 5 10,0 16 320,-2 17-84,-3-8-85,1 0 0,0 0 0,0 0 0,1 1-1,1-1 1,0 1 0,1-1 0,0 23 0,1 242 1091,0-273-1243,0 1 1,0-1 0,0 0-1,0 0 1,-1 1 0,0-1 0,0 0-1,0 0 1,0 0 0,-1 0-1,0 0 1,1 0 0,-1 0 0,-1 0-1,1-1 1,0 1 0,-1-1-1,0 1 1,0-1 0,0 0-1,0 0 1,-1-1 0,1 1 0,-1-1-1,1 1 1,-1-1 0,0 0-1,-4 1 1,-10 3-67,0-2 0,0 0 0,0-1 0,-1-1-1,1 0 1,-27-2 0,43 0 2,1 0-1,0-1 1,-1 1 0,1 0 0,0-1-1,-1 1 1,1 0 0,0-1 0,0 1-1,-1-1 1,1 0 0,0 0-1,0 1 1,0-1 0,0 0 0,0 0-1,0 0 1,0 0 0,0 0 0,0 0-1,1 0 1,-1 0 0,0 0-1,1-1 1,-1 1 0,0 0 0,1 0-1,0-1 1,-1 1 0,1 0 0,-1-3-1,0-7-129,-1 0-1,1 0 0,1-15 0,0 19 225,0-1-27,0 8-24,0 0 0,-1-1-1,1 1 1,0-1 0,0 1-1,0 0 1,0-1 0,0 1 0,0-1-1,0 1 1,0-1 0,0 1-1,0-1 1,0 1 0,0 0-1,0-1 1,0 1 0,0-1 0,0 1-1,0-1 1,1 1 0,-1 0-1,0-1 1,0 1 0,0 0 0,1-1-1,-1 1 1,0-1 0,1 1-1,-1 0 1,0 0 0,1-1-1,-1 1 1,0 0 0,1 0 0,-1-1-1,1 1 1,0 0 331,0 0-531,0 0 51,0 0 0,1 0 1,-1 0-1,0-1 0,0 1 1,0 0-1,0 0 0,0-1 1,0 1-1,0-1 0,0 1 1,0-1-1,0 1 0,1-2 1,19-13-6707,-14 5-692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7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0 6849,'0'0'11412,"-6"10"-7209,7-5-4121,0 0 1,0 0-1,1 0 1,-1 0-1,1-1 1,1 1-1,-1-1 1,0 1-1,1-1 1,0 0-1,0 0 1,0 0-1,1 0 1,3 3-1,12 15-2,-2 3-26,0 0 0,-2 1 1,-1 1-1,-2 0 0,0 1 0,8 32 0,-7-10 59,-2 0 0,8 88-1,-14-101-36,1 18-10,0 164 256,-6-206-293,0 3-1,0 1 0,0-1 1,-2 0-1,0 0 0,-1 0 1,-8 26-1,-6 19 115,12-46-141,-6 11 12,-12 24-21,17-38-25,-5 6-104,9-17 128,-2 0 1,2 3 6,-2 0 2,3-3 3,0-12-11857,-3 2 6881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7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7 330 7617,'0'0'9925,"-6"-10"-9385,6 1-174,0 2-277,-1-1 1,1 1-1,1 0 0,-1-1 0,2 1 0,-1 0 1,1 0-1,0 0 0,0 0 0,6-13 0,5 1 128,0 2 0,1-1-1,1 2 1,1 0 0,18-14-1,-7 9-28,-21 16-138,1 1 0,-1 0-1,1 0 1,-1 1 0,1 0-1,0 0 1,11-3 0,9-3 82,27-1 196,32 5 397,-80 5-685,-4-1-24,0 1 1,1 0-1,-1 0 1,0 0-1,0 0 1,0 1 0,0-1-1,1 1 1,-1-1-1,0 1 1,0 0-1,0-1 1,0 1 0,0 0-1,0 0 1,3 3-1,22 10 148,-20-9-108,0 0-1,1 0 0,-1-1 0,11 4 0,-4 6 77,2 2-69,9 8-4,-6-3-48,22 15-5,-38-34-12,0 0 0,0 0 0,0 0 0,0-1 0,0 0 0,1 1 0,-1-1 0,0 0 0,1-1 0,-1 1 0,1 0 0,-1-1 0,1 0 0,-1 0 0,5-1 0,-3 1 2,1-2 0,-1 1 1,0-1-1,0 0 0,-1 0 1,1 0-1,0 0 0,-1-1 1,1 0-1,-1 0 0,0 0 1,0 0-1,0-1 0,-1 0 1,1 0-1,5-7 0,13-26 3,-15 24 2,43-68 56,-47 72-49,-3 8-28,0 1-1,0-1 1,0 1-1,0 0 0,0-1 1,0 1-1,0-1 1,0 1-1,0-1 1,1 1-1,-1-1 1,0 1-1,0 0 1,0-1-1,1 1 1,-1-1-1,0 1 1,1 0-1,-1-1 0,0 1 1,1 0-1,-1-1 1,0 1-1,1 0 1,-1 0-1,1-1 1,-1 1-1,0 0 1,1 0-1,-1 0 1,1 0-1,-1 0 1,1-1-1,-2 7-5248,-3 4-3513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7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63 0 1232,'0'0'16574,"-11"15"-16458,5-6-27,0 0 0,1 0 0,0 1 0,0 0 0,1 0 0,0 0 0,1 1 0,0-1 0,-2 17 0,1 10 113,2 56-1,2-67-212,1-26 2,-1 1 0,0 0 0,0 0 0,1-1 1,-1 1-1,1 0 0,-1-1 0,0 1 0,1 0 0,-1-1 0,1 1 0,-1-1 0,1 1 1,0-1-1,-1 1 0,1-1 0,0 1 0,-1-1 0,1 0 0,0 1 0,-1-1 0,1 0 1,0 0-1,0 1 0,-1-1 0,1 0 0,0 0 0,0 0 0,0 0 0,0 0 0,35 1-10,-28-1 25,0 0-23,-1 0 0,0 0 1,0-1-1,10-2 0,-14 2 12,-1 0-1,1 0 1,0 0 0,-1-1-1,1 1 1,-1-1 0,0 1-1,0-1 1,1 0-1,-1 0 1,0 0 0,0 0-1,2-4 1,17-19 62,-16 20-52,-1 0 0,1-1 0,-1 0 0,0 0 0,0 0 0,0 0 0,-1-1-1,5-13 1,0 0-1,-6 17-13,-1-1-1,1 1 1,-1-1 0,0 1 0,0-1-1,0 0 1,0-6 0,5-30-559,-6 39 860,0 26-325,-2 4 318,1-22-225,1 0 0,-1 0 0,1 1 0,0-1 0,1 0 0,0 0 1,0 0-1,0 1 0,5 10 0,1-4 39,-4-8-75,0 0-1,1 0 0,-1-1 1,1 1-1,6 5 0,-8-9-23,0-1 1,0 1-1,1 0 0,-1-1 0,0 1 0,1-1 0,-1 0 0,1 0 0,0 0 0,-1 0 1,1-1-1,0 1 0,-1-1 0,1 1 0,0-1 0,4 0 0,60 0 167,-64-1-161,-1-1 0,1 1 1,0-1-1,-1 0 0,1 0 0,-1 0 1,1 0-1,-1 0 0,0 0 0,3-5 1,7-4 67,-9 7-50,1 1 0,-1-1 0,0 0 0,0 0 0,0 0 0,0 0 0,-1 0 0,0-1 0,0 1 0,0-1 0,1-5 0,9-57 208,-12 62-233,0 0-1,0 0 1,0 0 0,-1 0 0,0-1 0,0 1 0,0 0 0,0 0 0,-1 0-1,0 0 1,0 1 0,-3-7 0,-8-14-7,6 10 16,7 14-225,-1-1 0,1 1 0,-1 0 1,0 0-1,0 0 0,1 0 0,-1 0 0,0 0 0,0 0 0,0 0 0,0 1 1,0-1-1,0 0 0,-1 0 0,1 1 57,1 0 0,0 0 0,-1 0 0,1 0 0,0 0 0,-1 0 0,1 0 0,0 0 0,-1 0 1,1 0-1,0 0 0,-1 0 0,1 0 0,0 0 0,-1 0 0,1 0 0,0 1 0,-1-1 0,1 0 0,0 0 0,0 0 0,-1 1 0,1-1 0,0 0 0,0 0 0,-1 1 0,1-1 0,0 0 1,0 1-1,0-1 0,-1 1 0,-3 4-4096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7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 1288,'0'0'17975,"3"0"-17661,189-5 818,-192 5-1346,5 0-2677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7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10 2392,'0'0'8914,"20"0"-3944,80 0-1863,-35-6-1998,-32 6-1228,-33-1-443,0-2 367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6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 0 880,'-24'157'999,"20"-126"15800,70-31-12547,35 0-3281,-83-2-551,3-1-3604,-21-6-6954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7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0 104 1288,'0'0'17768,"6"11"-17192,3 2-224,-1 1-1,0 1 1,10 27 0,-4-10-90,-9-16-125,-5-13-108,1-1-1,0 1 1,0 0 0,0 0 0,0 0-1,0-1 1,1 1 0,-1-1 0,2 3-1,-1-2-7,0-1 0,0 0-1,0 1 1,0-1-1,-1 1 1,1 0 0,-1-1-1,2 5 1,8 13 103,-9-18-110,0 0 1,-1 0-1,1 1 0,0-1 1,-1 1-1,0-1 1,2 6-1,-2-5-11,0 0-1,1-1 1,-1 1-1,1 0 1,-1-1 0,1 1-1,0-1 1,2 3-1,-3-5-2,0 1 0,-1 0 0,1 0 0,0 0 0,0 0 0,0 0 1,-1-1-1,1 1 0,0 0 0,-1 1 0,1-1 0,-1 0 0,1 2 0,5 6-11,-5-8 4,0 0-1,3 2 0,-3-2-1,-1 0-100,1 2-20,14-2 39,-14-1 83,0 0-81,3 0 80,-2 0 8,-1 0 1,1 0-1,0-1 0,0 1 1,0-1-1,0 1 0,-1-1 0,1 0 1,0 0-1,0 0 0,-1 0 1,1 0-1,-1 0 0,1 0 1,1-2-1,20-25-66,-12 13 14,12-20-128,-16 24 166,0 1-1,0-2 1,-1 1 0,9-23 0,-5 9 10,-4 4 3,-5 17 0,-1 0-1,1 1 0,0-1 0,0 1 1,0-1-1,1 1 0,3-6 0,-3 4 1,0 0 0,0 1 0,0-1 0,0 0 0,-1 0 0,1 0 0,-1-7 0,7-17-16,-7 24-37,1 0 1,-1 0-1,0-1 1,0 1-1,-1 0 1,0-10-1,0 15 45,0-27-138,0 27 127,-1-1-1,1 0 0,0 1 0,-1-1 0,1 0 0,-1 1 1,1-1-1,-1 1 0,0-1 0,1 1 0,-1-1 0,1 1 1,-1-1-1,0 1 0,0 0 0,1-1 0,-1 1 0,0 0 1,0-1-1,1 1 0,-1 0 0,0 0 0,0 0 0,1 0 1,-1 0-1,0 0 0,0 0 0,-1 0 0,-34 1 139,25-1-72,9 1-25,-1 0 0,1 0 0,-1 0 0,1 0 0,0 0 0,-1 1 0,1-1 0,0 1 0,0 0 0,0 0 0,0 0 0,0-1 0,1 2 0,-1-1-1,0 0 1,-1 3 0,1-1-17,1-2-2,-1 1 1,0-1-1,1 0 0,-1 1 0,0-1 0,0 0 0,-1 0 0,-2 2 0,-11 12 6,15-13-9,0 2-477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7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21 1760,'0'0'16785,"17"0"-15758,-7-1-867,0 0 0,-1 0 0,12-3 0,-11 1-31,0 1 0,0 1 0,13-1 0,45-3 648,-67 5-801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7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31 3144,'0'0'14636,"12"0"-13235,8 1-455,-5-1-539,0 0 0,0-1 0,17-3 0,9-2 63,-32 5-367,0 0 0,0-1 0,0 0 0,0 0 0,8-4 0,-13 5-60,0 1 0,-1-1 0,1 1-1,-1 0 1,1 0 0,5 1 0,-1-1-22,-7 0-13,0-1 0,3-2 0,-3 2 8,-12 1-7340,-1 0 381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6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9 144,'-10'0'22936,"19"0"-22739,0 1-60,-1-1 0,1-1 1,-1 1-1,12-4 1,-9 2-30,1 1 1,-1 0 0,1 1 0,21 2-1,3-1 34,123-1-247,-176 6-4898,0 3-3880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6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115 64 1672,'0'0'7882,"-23"-5"-3456,21 4-4291,0 1 0,0 0 0,0 0 1,-1 0-1,1 0 0,0 0 0,0 0 1,0 1-1,0-1 0,0 1 0,0-1 1,0 1-1,0 0 0,0 0 0,0 0 1,0 0-1,0 0 0,0 0 0,1 0 1,-1 1-1,0-1 0,1 0 1,-1 1-1,1 0 0,-2 1 0,-1 3 2,0-1 0,0 1 0,0 0 0,1 0 0,0 0 0,0 1 0,0-1 0,1 1 0,-3 13 0,2-2 198,1 0 1,1 29-1,1-45-307,0 1 1,0 0-1,1-1 0,-1 1 0,1 0 1,-1-1-1,1 1 0,0 0 1,0-1-1,0 0 0,0 1 0,1-1 1,-1 1-1,1-1 0,-1 0 1,1 0-1,0 0 0,0 0 0,0 0 1,0 0-1,0-1 0,0 1 1,0-1-1,1 1 0,-1-1 0,0 0 1,1 0-1,-1 0 0,1 0 1,3 1-1,8 1 113,-1-1-1,1 0 1,0-1 0,23-1-1,-24 0-53,-11 0-82,1-1 1,-1 1 0,1-1 0,-1 1 0,0-1 0,0 0-1,1 0 1,-1 0 0,0 0 0,0 0 0,0-1-1,0 1 1,0 0 0,0-1 0,2-2 0,23-29 66,-22 27-44,-1-3-55,0 0 1,0-1-1,-1 0 0,4-16 1,-6 17-24,0 1 1,-1-1 0,1 0-1,-2-8 1,0-2-111,1 18 865,1 22-258,8 10-126,-7-22-253,1 0-1,0 0 0,0 0 0,6 9 0,1 1 51,-7-11-64,1 0-1,0-1 0,1 1 0,0-1 0,0 0 1,0-1-1,1 1 0,10 8 0,-16-15-52,9 7 86,1-1 0,20 11 0,-27-16-78,1 1 1,-1-1-1,1 0 1,-1 0-1,1-1 1,0 1-1,-1-1 1,1 0-1,-1 1 1,1-2-1,0 1 1,-1 0-1,1-1 1,4 0-1,-6-1-5,1 1 0,-1-1 0,1 1 0,-1-1 0,1 0 0,-1 0 0,0 0 0,0 0 0,0 0 0,0-1 0,0 1 0,-1 0 0,2-4 0,17-34-4,-14 27-43,-1 0-1,0-1 1,-1 0 0,-1 0-1,0 0 1,1-15-1,2-63 6,-6 89 8,0-1 0,0 1 0,-1-1 0,1 1 0,-1 0 0,1-1 0,-1 1 0,0 0 0,0 0 0,-1-1 0,1 1 0,-1 0 0,1 0 0,-1 0 0,0 1 1,0-1-1,0 0 0,-3-2 0,2 1-785,-2-4 1836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6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133 36 1024,'0'0'621,"-4"0"-430,-13 0 404,-36 0 6707,28-5-6968,-8 5 11972,34-1-12243,0 0 0,-1 1-1,1-1 1,0 1 0,0-1-1,0 1 1,0-1-1,0 1 1,0-1 0,0 1-1,0 0 1,0 0 0,0 0-1,0 0 1,0-1-1,1 1 1,-1 1 0,1-1-1,1 0 91,33-6 515,17-2 126,88-3 0,283 11 280,-414 3-1741,-14 4-2793,-15 4-4446,-3-1-3067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6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65 89 4024,'0'0'9290,"6"-16"-6953,-2 10-2007,1 1 0,0-1 0,0 1 0,0 0 0,1 0 0,-1 1 0,1-1 0,0 1 0,0 1 0,1-1 0,-1 1 0,8-3 0,2 2-20,-14 2-271,1 1 1,-1 0-1,1 1 0,0-1 1,-1 0-1,1 1 0,0-1 1,0 1-1,0 0 0,-1 0 0,1 0 1,0 0-1,0 1 0,0-1 1,4 2-1,-5 1 0,0-1 1,0 1-1,0 0 1,-1 1-1,1-1 0,-1 0 1,1 0-1,-1 1 1,0-1-1,1 6 0,0 7 112,0 0 0,-1 0 0,-1 25 0,-1-13-91,1-20-43,-1-1 0,0 0 0,-1 1 0,0-1 0,0 0 0,0 0 0,-1 0 0,0 0 0,-1-1 0,-6 11 0,-1 0 24,-1-1-1,-25 25 0,15-18 6,-32 29 8,48-47-46,0 0 0,0-1 0,-1 1 1,1-2-1,-1 1 0,0-1 0,-10 4 1,17-7-13,-1 0 1,1 0 0,0 0 0,-1 0 0,1 0 0,0 0-1,-1 0 1,1 0 0,0-1 0,-1 1 0,1 0-1,0 0 1,-1 0 0,1 0 0,0 0 0,0-1-1,-1 1 1,1 0 0,0 0 0,-1-1 0,1 1-1,0 0 1,0 0 0,0-1 0,-1 1 0,1 0-1,0 0 1,0-1 0,0 1 0,0 0 0,0-1 0,0 1-1,-1 0 1,1-1 0,0 1 0,0 0 0,0-1-1,0 1 1,0 0 0,0-1 0,0 1 0,0 0-1,1-1 1,-1 1 0,0 0 0,0-1 0,0 1-1,0 0 1,0-1 0,0 1 0,1 0 0,-1 0 0,0-1-1,0 1 1,0 0 0,1 0 0,-1-1 0,0 1-1,1 0 1,-1-1 0,3-1 57,0 0-1,1 0 1,-1 0 0,0 1 0,1-1-1,-1 1 1,1-1 0,-1 1 0,1 0-1,0 1 1,-1-1 0,1 1 0,0-1-1,0 1 1,0 0 0,-1 0 0,1 1-1,5 1 1,-3-1-16,-1 0 1,0 0-1,0 1 0,0 0 1,0 0-1,0 0 1,0 1-1,0 0 0,-1-1 1,1 2-1,-1-1 0,6 6 1,58 57 470,-66-64-487,1 0-1,0 0 1,0-1 0,0 1-1,0-1 1,0 1 0,0-1-1,0 0 1,1 0 0,-1-1 0,0 1-1,1 0 1,-1-1 0,1 0-1,-1 0 1,6-1 0,0 1-24,-5-1 6,-1 0-1,0-1 1,1 1 0,-1-1 0,0 0 0,0 0 0,0 0 0,0 0 0,-1-1 0,1 1-1,-1-1 1,4-4 0,6-4-6,-4 3-33,-1 0 0,0 0 0,-1-1 0,0 1 0,6-12 0,-11 18-491,0 0-1,-1 0 1,1 0-1,0-1 1,-1 1-1,1 0 1,-1-1-1,0 1 1,0-1-1,0-3 1,0 0-2430,0-4-6938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6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297 272 4040,'0'0'15032,"1"0"-14917,0 0 0,0 0-1,0 0 1,0 1 0,0-1 0,0 0 0,0 1 0,0-1 0,0 1 0,0-1 0,0 1-1,2 1 1,1 4 83,-1 0-1,1 0 0,-1 0 0,-1 0 0,1 1 1,-1-1-1,0 1 0,0 0 0,0 12 0,1 7 130,-2 32 0,-2-37-219,1-19-105,0-1 1,-1 1 0,0 0-1,1-1 1,-1 1-1,0-1 1,0 1 0,0-1-1,0 1 1,0-1-1,0 1 1,0-1 0,0 0-1,-3 2 1,-21 14 48,14-12-71,0-1 0,-1-1 0,0 0-1,0 0 1,0-1 0,0-1 0,0 0 0,-13-1-1,20 0 11,-1 0 0,1 0-1,-1-1 1,1 0-1,-1 0 1,1 0 0,0-1-1,-1 0 1,1 0-1,0 0 1,0-1-1,0 1 1,1-1 0,-1 0-1,1-1 1,-1 1-1,1-1 1,0 0-1,-5-6 1,-2-7-37,4 8 26,0-1-1,-9-18 1,11 15 4,1-1-1,0 1 0,1-1 1,-3-22-1,-5-22 15,9 47 3,1 0 0,0 0 0,1 1 0,0-1 0,2-11 0,-1-9 17,-1 27-14,1 0 1,-1 0-1,1 0 0,0 0 1,0 0-1,0 0 1,1 0-1,-1 0 0,1 1 1,0-1-1,4-6 0,33-34 48,-17 19-51,-17 22 22,0-1-1,-1 1 0,1 0 1,0 0-1,1 1 0,-1-1 1,0 1-1,1 1 0,-1-1 0,1 1 1,0 0-1,-1 0 0,1 0 1,7 1-1,34-2 165,-22 1 14,0 1 0,27 3 0,-18 7 50,-28-8-211,0 0-1,1 0 1,-1-1 0,1 0 0,8 1 0,-8-2-23,0 1 1,0 0-1,0 1 1,13 4-1,-13-4-8,0 0 0,0 0-1,0 0 1,15 0-1,-15-1-3,-1 0 0,1 0-1,-1 0 1,0 1-1,11 5 1,-10-5 20,-1 1 0,1-1 0,-1-1 1,1 1-1,13 1 0,-11-1-1155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6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1832,'0'0'1680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6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0 1 352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6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92 352,'81'-59'709,"-59"36"17561,-8 17-15070,10 3-5596,-16 3 4112,67 0-1060,-74 0-648,0 0 1,1 0 0,-1 0-1,0 1 1,0-1 0,1 1-1,-1-1 1,0 1-1,0 0 1,0-1 0,0 1-1,0 0 1,0 0 0,0-1-1,0 1 1,0 0 0,0 0-1,0 0 1,-1 0 0,1 0-1,0 1 1,-1-1-1,1 0 1,-1 0 0,1 0-1,-1 1 1,1-1 0,-1 0-1,0 0 1,0 1 0,1 1-1,0 8 43,0 0-1,-1 21 0,-1-18 29,0-4-71,-1-1 0,0 1 0,0 0 0,-1-1 0,-1 1 0,0-1 0,0 0 0,-1 0-1,0-1 1,0 1 0,-1-1 0,-7 8 0,-3 9-8,15-24 0,0 0 1,0 0-1,1 0 0,-1 0 1,0 0-1,1 1 0,-1-1 1,1 0-1,0 0 0,-1 0 1,1 1-1,0-1 0,-1 0 1,1 0-1,0 2 0,0-2 86,0-1-69,0 1 0,0 0 0,0 0 0,0 0 0,0-1 0,1 1 0,-1 0 1,0 0-1,0-1 0,1 1 0,-1 0 0,0 0 0,1-1 0,-1 1 0,1 0 1,-1-1-1,1 1 0,-1-1 0,2 2 0,6 2 85,1 0 1,-1 0-1,1-1 0,0-1 1,0 1-1,0-1 1,0-1-1,12 1 0,42 3 224,10-5-212,-72 0-155,0 0-454,-1 0 400,0 0 1,1 0-1,-1 0 1,0 0-1,0 0 1,1 0 0,-1-1-1,0 1 1,0 0-1,1 0 1,-1 0 0,0 0-1,0-1 1,0 1-1,0 0 1,1 0 0,-1 0-1,0-1 1,0 1-1,0 0 1,0 0 0,0-1-1,0 1 1,1 0-1,-1 0 1,0-1 0,0 1-1,0 0 1,0-1-1,0 1 1,0 0 0,0 0-1,0-1 1,0 1-1,0 0 1,0 0 0,-1-1-1,1 1 1,0 0-1,0 0 1,0-1 0,0 1-1,0 0 1,0 0-1,-1-1 1,1 1-1,0 0 1,0 0 0,-15-10-7975,3 5-306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6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44 15 2728,'0'0'5456,"5"-6"-2229,-4-2-1521,1 13 4053,1 9-735,-3-8-6931,0 30 2393,1-4 46,-7 61 1,-1-5-88,2-42-231,3-28-91,0-1-1,-6 23 0,4-20-19,1-1-1,-2 30 0,3-26-34,-6 30 0,6-38-65,1 1-1,0 0 1,3 31 0,0-5 2,-2 187 91,0-223-116,2 0 1,-1 0-1,1 0 1,0 0-1,0 0 0,5 8 1,-5-9 4,1-1 1,0 0-1,0 0 1,0 0-1,1 0 1,-1 0-1,1-1 1,0 0 0,0 0-1,0 0 1,0 0-1,7 3 1,19 9-169,-27-14 145,0 0 0,0-1 0,0 1 1,0-1-1,0 0 0,1 0 0,-1 0 0,0-1 0,0 1 0,0-1 0,0 0 1,0 0-1,0 0 0,4-2 0,2-5 26,0-1 0,-1 0 0,12-16-1,-17 21-284,0-1-1,0 1 0,-1-1 1,0 1-1,0-1 0,0 0 0,0 0 1,-1 0-1,0 0 0,0 0 1,1-8-1,-2 13-26,0-1-1,0 0 1,-1 1 0,1-1 0,0 1-1,0-1 1,0 0 0,0 1 0,0-1 0,-1 0-1,1 1 1,0-1 0,-1 1 0,1-1-1,0 1 1,-1-1 0,1 1 0,-1-1-1,1 1 1,-1-1 0,1 1 0,-1-1-1,-10-1-9461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6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1880,'0'0'17380,"24"0"-15047,39 5-688,35-5-221,-27 0-5523,-86 0-1204,-2 0-3172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6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1 199 1392,'0'0'19223,"6"-7"-18613,3-3-423,-1 1-74,0 0-1,-1 0 1,0-1-1,6-13 1,1-4 21,34-46 1,-26 53 21,-21 19 356,0 1-481,3 0-18,-3 0-7,0 0 0,0 0-1,0 0 1,0 1 0,0-1 0,0 0 0,0 0 0,0 1-1,0-1 1,0 1 0,0-1 0,-1 1 0,1-1-1,0 1 1,0-1 0,0 1 0,-1 0 0,1-1 0,0 1-1,-1 0 1,1 0 0,-1 0 0,2 1 0,7 25 123,-4-10-2,-1-7-22,-1 0 0,0 0 0,2 11-1,-4-12-31,1-1 0,1 1 0,-1-1-1,1 0 1,5 10 0,-6-13-61,-2-4-10,0-1 0,0 0 0,0 1 0,0-1 0,0 1 0,1-1 0,-1 1 0,0-1 0,0 0 0,0 1 0,0-1 0,1 0 0,-1 1 0,0-1 0,0 1 0,1-1 0,-1 0 0,0 0 0,1 1 1,-1-1-1,0 0 0,1 0 0,-1 1 0,1-1 0,-1 0 0,0 0 0,1 0 0,-1 0 0,1 1 0,-1-1 0,1 0 0,0 0 6,-1 1 1,0 2 10,0-2 17,0 0-1120,1 2 825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6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10 4144,'-5'-10'18545,"5"366"-16741,5-306-2895,-5-49 655,0 15-2320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6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 3040,'0'0'14815,"24"0"-11277,182 0 114,-70-5-3079,-67 0-514,-56 6-4,2-1-271,-9 0-3693,-16 4-1343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6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63 0 1232,'0'0'16574,"-11"15"-16458,5-6-27,0 0 0,1 0 0,0 1 0,0 0 0,1 0 0,0 0 0,1 1 0,0-1 0,-2 17 0,1 10 113,2 56-1,2-67-212,1-26 2,-1 1 0,0 0 0,0 0 0,1-1 1,-1 1-1,1 0 0,-1-1 0,0 1 0,1 0 0,-1-1 0,1 1 0,-1-1 0,1 1 1,0-1-1,-1 1 0,1-1 0,0 1 0,-1-1 0,1 0 0,0 1 0,-1-1 0,1 0 1,0 0-1,0 1 0,-1-1 0,1 0 0,0 0 0,0 0 0,0 0 0,0 0 0,35 1-10,-28-1 25,0 0-23,-1 0 0,0 0 1,0-1-1,10-2 0,-14 2 12,-1 0-1,1 0 1,0 0 0,-1-1-1,1 1 1,-1-1 0,0 1-1,0-1 1,1 0-1,-1 0 1,0 0 0,0 0-1,2-4 1,17-19 62,-16 20-52,-1 0 0,1-1 0,-1 0 0,0 0 0,0 0 0,0 0 0,-1-1-1,5-13 1,0 0-1,-6 17-13,-1-1-1,1 1 1,-1-1 0,0 1 0,0-1-1,0 0 1,0-6 0,5-30-559,-6 39 860,0 26-325,-2 4 318,1-22-225,1 0 0,-1 0 0,1 1 0,0-1 0,1 0 0,0 0 1,0 0-1,0 1 0,5 10 0,1-4 39,-4-8-75,0 0-1,1 0 0,-1-1 1,1 1-1,6 5 0,-8-9-23,0-1 1,0 1-1,1 0 0,-1-1 0,0 1 0,1-1 0,-1 0 0,1 0 0,0 0 0,-1 0 1,1-1-1,0 1 0,-1-1 0,1 1 0,0-1 0,4 0 0,60 0 167,-64-1-161,-1-1 0,1 1 1,0-1-1,-1 0 0,1 0 0,-1 0 1,1 0-1,-1 0 0,0 0 0,3-5 1,7-4 67,-9 7-50,1 1 0,-1-1 0,0 0 0,0 0 0,0 0 0,0 0 0,-1 0 0,0-1 0,0 1 0,0-1 0,1-5 0,9-57 208,-12 62-233,0 0-1,0 0 1,0 0 0,-1 0 0,0-1 0,0 1 0,0 0 0,0 0 0,-1 0-1,0 0 1,0 1 0,-3-7 0,-8-14-7,6 10 16,7 14-225,-1-1 0,1 1 0,-1 0 1,0 0-1,0 0 0,1 0 0,-1 0 0,0 0 0,0 0 0,0 0 0,0 1 1,0-1-1,0 0 0,-1 0 0,1 1 57,1 0 0,0 0 0,-1 0 0,1 0 0,0 0 0,-1 0 0,1 0 0,0 0 0,-1 0 1,1 0-1,0 0 0,-1 0 0,1 0 0,0 0 0,-1 0 0,1 0 0,0 1 0,-1-1 0,1 0 0,0 0 0,0 0 0,-1 1 0,1-1 0,0 0 0,0 0 0,-1 1 0,1-1 0,0 0 1,0 1-1,0-1 0,-1 1 0,-3 4-4096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6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 1288,'0'0'17975,"3"0"-17661,189-5 818,-192 5-1346,5 0-2677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6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10 2392,'0'0'8914,"20"0"-3944,80 0-1863,-35-6-1998,-32 6-1228,-33-1-443,0-2 367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6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1 383 560,'0'0'16682,"23"0"-15402,195 0 327,-219-19-1667,-4 13 60,1 1-1,0-1 1,0 0 0,0 0-1,-4-10 1,-1-1-12,3-9 24,4 22-10,0 0 0,0-1 1,0 1-1,1-1 0,0 0 1,0 1-1,-1-10 0,-9-32-4,5 16-26,6-57-23,3 84 53,-1-1 1,1 1-1,0-1 1,1 1-1,-1 0 0,0 0 1,1 1-1,0-1 1,7-3-1,4-3 26,-14 8-25,0 0 0,1 1 1,-1-1-1,1 0 0,-1 0 0,0 1 1,1-1-1,0 1 0,-1-1 1,3 0-1,6-3 28,-9 4-30,0-1 1,0 0-1,0 1 1,0-1-1,0 1 1,0-1-1,0 1 1,0-1-1,0 1 1,0 0-1,0 0 1,1-1-1,-1 1 1,0 0-1,0 0 0,2 0 1,32-5 10,-23 5-62,-8-1 47,1 1-1,-1 0 0,1 0 1,-1 0-1,1 0 0,-1 1 1,0 0-1,1 0 0,-1 0 1,0 0-1,0 1 0,6 2 1,6 6 72,-15-9-68,1-1 0,0 1 1,-1 0-1,1 0 0,-1 0 1,1 0-1,-1 0 1,1 1-1,-1-1 0,0 0 1,0 1-1,2 1 0,31 42 125,-27-37-129,-6-7 4,-1 0-1,1 0 1,0 0 0,0-1 0,-1 1-1,1 0 1,0 0 0,-1 0-1,1 0 1,-1 0 0,1 0-1,-1 0 1,0 0 0,1 0 0,-1 0-1,0 3 1,6 45 47,-6-36-74,1-7 35,-1 0 1,0 0-1,0 0 1,0 1-1,-1-1 1,0 0-1,0 0 1,0 0-1,-1 0 1,0 0-1,0 0 1,-6 9-1,-3 9 58,4-6-62,3-14-7,-2 7 2,5-6-7,1-1-1,0-3-1,0 0 0,0-1 9,1 0 0,-1 0 0,0 0 1,0 1-1,0-1 0,0 0 0,0 0 0,0 0 0,0 0 0,0 0 1,0 1-1,0-1 0,0 0 0,0 0 0,0 0 0,0 0 0,0 0 0,-1 1 1,1-1-1,0 0 0,0 0 0,0 0 0,0 0 0,0 0 0,0 1 0,0-1 1,0 0-1,0 0 0,-1 0 0,1 0 0,0 0 0,0 0 0,0 0 1,0 0-1,0 0 0,0 1 0,-1-1 0,1 0 0,0 0 0,0 0 0,0 0 1,0 0-1,-1 0 0,1 0 0,0 0 0,0 0 0,0 0 0,0 0 0,0 0 1,-1 0-1,1 0 0,0 0 0,0 0 0,0 0 0,0-1 0,-1 1-12,1 11 3,0-11 8,0 0 0,0 1 0,0-1 0,0 0 0,0 1 0,0-1 0,0 1 1,0-1-1,0 0 0,0 1 0,-1-1 0,1 0 0,0 1 0,0-1 0,0 0 0,0 1 0,0-1 0,-1 0 0,1 1 0,0-1 0,0 0 0,-1 1 1,1-1-1,0 0 0,-1 1 0,-1 4-24,2-4 702,234-1 783,-233 0-1396,9 0-843,-42 0-4396,14 0-2370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6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1728,'0'0'15390,"12"5"-14094,119-5 510,-130 0-1798,0 0-1,0 0 1,0 1 0,0-1-1,0 0 1,0 0 0,0 0-1,0 1 1,0-1 0,0 0-1,0 1 1,0-1 0,0 1-1,0-1 1,0 1-1,-1 0 1,1-1 0,0 1-1,0 0 1,-1-1 0,1 1-1,0 0 1,-1 0 0,1 0-1,-1 0 1,1 1 0,-1-1-38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6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21 864,'0'0'7588,"29"0"-1017,-17 0-5065,-4 1-1020,-1-1 0,1-1 0,-1 1 0,15-4 0,2 0 186,-20 4-595,0 0-1,0-1 1,0 0-1,0 0 1,0 0-1,4-1 1,27-4 113,-11 6 110,-17 0-4769,-21 0-554,-3 0-3558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6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62 1144,'0'0'13155,"19"0"-7394,36 0-4680,-1-3-1,60-10 1,-88 7-824,-14 3-79,-1 1-1,24-2 1,12-1 42,-7 0-76,-23 0-117,-16 4-7,1 0 0,0 1-1,0-1 1,-1 0 0,1 1 0,0-1 0,0 1-1,0 0 1,0-1 0,-1 1 0,1 0-1,0 0 1,0 0 0,2 1 0,19-6 253,-7 4-397,-14-1-1268,-21 0-3371,-3 2-4009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6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0 104 1288,'0'0'17768,"6"11"-17192,3 2-224,-1 1-1,0 1 1,10 27 0,-4-10-90,-9-16-125,-5-13-108,1-1-1,0 1 1,0 0 0,0 0 0,0 0-1,0-1 1,1 1 0,-1-1 0,2 3-1,-1-2-7,0-1 0,0 0-1,0 1 1,0-1-1,-1 1 1,1 0 0,-1-1-1,2 5 1,8 13 103,-9-18-110,0 0 1,-1 0-1,1 1 0,0-1 1,-1 1-1,0-1 1,2 6-1,-2-5-11,0 0-1,1-1 1,-1 1-1,1 0 1,-1-1 0,1 1-1,0-1 1,2 3-1,-3-5-2,0 1 0,-1 0 0,1 0 0,0 0 0,0 0 0,0 0 1,-1-1-1,1 1 0,0 0 0,-1 1 0,1-1 0,-1 0 0,1 2 0,5 6-11,-5-8 4,0 0-1,3 2 0,-3-2-1,-1 0-100,1 2-20,14-2 39,-14-1 83,0 0-81,3 0 80,-2 0 8,-1 0 1,1 0-1,0-1 0,0 1 1,0-1-1,0 1 0,-1-1 0,1 0 1,0 0-1,0 0 0,-1 0 1,1 0-1,-1 0 0,1 0 1,1-2-1,20-25-66,-12 13 14,12-20-128,-16 24 166,0 1-1,0-2 1,-1 1 0,9-23 0,-5 9 10,-4 4 3,-5 17 0,-1 0-1,1 1 0,0-1 0,0 1 1,0-1-1,1 1 0,3-6 0,-3 4 1,0 0 0,0 1 0,0-1 0,0 0 0,-1 0 0,1 0 0,-1-7 0,7-17-16,-7 24-37,1 0 1,-1 0-1,0-1 1,0 1-1,-1 0 1,0-10-1,0 15 45,0-27-138,0 27 127,-1-1-1,1 0 0,0 1 0,-1-1 0,1 0 0,-1 1 1,1-1-1,-1 1 0,0-1 0,1 1 0,-1-1 0,1 1 1,-1-1-1,0 1 0,0 0 0,1-1 0,-1 1 0,0 0 1,0-1-1,1 1 0,-1 0 0,0 0 0,0 0 0,1 0 1,-1 0-1,0 0 0,0 0 0,-1 0 0,-34 1 139,25-1-72,9 1-25,-1 0 0,1 0 0,-1 0 0,1 0 0,0 0 0,-1 1 0,1-1 0,0 1 0,0 0 0,0 0 0,0 0 0,0-1 0,1 2 0,-1-1-1,0 0 1,-1 3 0,1-1-17,1-2-2,-1 1 1,0-1-1,1 0 0,-1 1 0,0-1 0,0 0 0,-1 0 0,-2 2 0,-11 12 6,15-13-9,0 2-477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6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21 1760,'0'0'16785,"17"0"-15758,-7-1-867,0 0 0,-1 0 0,12-3 0,-11 1-31,0 1 0,0 1 0,13-1 0,45-3 648,-67 5-801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6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31 3144,'0'0'14636,"12"0"-13235,8 1-455,-5-1-539,0 0 0,0-1 0,17-3 0,9-2 63,-32 5-367,0 0 0,0-1 0,0 0 0,0 0 0,8-4 0,-13 5-60,0 1 0,-1-1 0,1 1-1,-1 0 1,1 0 0,5 1 0,-1-1-22,-7 0-13,0-1 0,3-2 0,-3 2 8,-12 1-7340,-1 0 381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6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47 113 3184,'0'0'16647,"0"17"-16130,-5 9-385,-2 8-68,7 77 491,2-107-559,1-1 1,-1 1-1,1 0 0,-1-1 1,1 1-1,0-1 1,0 0-1,5 4 1,-5-4-6,0-1 1,0 0 0,0 0 0,0 0 0,0 0 0,1-1-1,-1 1 1,1-1 0,-1 0 0,1 0 0,4 1 0,5 2 27,-9-3-23,1 1 1,0-1-1,0 0 0,-1 0 1,1-1-1,0 1 0,0-1 1,0 0-1,0-1 0,0 1 1,0-1-1,0 0 0,-1 0 1,1 0-1,0-1 0,-1 0 1,1 0-1,-1 0 0,1 0 1,-1-1-1,0 1 0,0-1 1,5-5-1,14-10-33,-18 15 31,-1 0 1,0 0-1,0 0 1,0-1-1,-1 1 1,1-1-1,-1 0 1,5-8-1,8-12-67,-12 20 52,-1 0 1,0-1-1,0 0 0,0 1 0,-1-1 0,4-10 1,-3 2 7,-1 7-1,0 1 1,0-1 0,-1 0-1,0 0 1,0-8-1,5-58 14,-6 69 11,0 0-1,-1-1 0,1 1 0,0-1 0,-1 1 1,0 0-1,0-1 0,0 1 0,0 0 0,-1 0 0,1 0 1,-1 0-1,0 0 0,1 0 0,-1 0 0,-1 1 1,1-1-1,0 0 0,-5-2 0,4 2 24,-2 1-1,1-1 0,0 1 1,0 0-1,-1 0 0,1 1 1,-1-1-1,1 1 0,-1 0 1,0 0-1,0 0 0,1 1 1,-7 0-1,-2 0-17,3-1-42,0 1 0,1 0-1,-1 1 1,0 0 0,1 1 0,-1 0-1,1 0 1,-16 6 0,24-7 18,-8 2 7,0 1-1,1 1 0,-1-1 0,1 2 1,0-1-1,-8 8 0,7-6-1,7-6 2,1 0 0,0 0 0,-1 0 0,1 0 0,0 0 0,0 0 0,0 1 0,0-1 0,0 0 0,0 1 0,0-1 0,0 2 0,-1 0 0,1 0 0,-1-1 0,1 1 0,-1-1 0,0 1 0,-4 3 0,3-3 3,1-1-1,0 1 0,-1-1 1,1 1-1,0 0 0,1 0 1,-3 4-1,2-2 34,0 1-9,-1 1 0,1 0 0,0 0 0,0 0 0,1 0 0,0 0 0,0 11 0,1-15 348,1 6-2064,9-7-5226,-4-2 1418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6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260 1 1880,'0'0'13712,"-16"5"-10719,4 36-1854,1-13-668,2 0 0,-12 55 0,15-54-201,-23 62 211,24-69-321,-2-1-1,-9 21 1,6-8-101,9-28-59,0 0 0,-1-1 0,0 1 0,-4 9 1,1-6-3,2-1 0,-1 1 0,-3 17 0,-3 8 10,0-3-7,8-22-3,-1 1-1,-1-1 1,-6 14 0,9-20 1,-1 1 0,1-1 0,0 1-1,0 0 1,0-1 0,-1 6 0,2-5-1,-1 0 0,1 0 0,-1-1 0,0 1-1,-1-1 1,-1 5 0,-1 2-12,1 0 0,-1 0 0,2 0 1,-2 11-1,4-21-22,0 0 34,-1 0 1,1 0 0,0 0 0,0 0 0,0 0-1,0 0 1,0 0 0,-1 0 0,1 0 0,0 0-1,0 0 1,0 0 0,0 0 0,-1 0 0,1 0-1,0 0 1,0 0 0,0 0 0,0 0-1,-1 0 1,1 0 0,0 0 0,0 1 0,0-1-1,0 0 1,0 0 0,-1 0 0,1 0 0,0 0-1,0 0 1,0 0 0,0 1 0,0-1 0,0 0-1,0 0 1,0 0 0,-1 0 0,1 0 0,0 1-1,0-1 1,0 0 0,0 0 0,0 0-1,0 0 1,0 1 0,0-1 0,0 0 0,0 0-1,0 0 1,0 1 0,-5 15-81,5-15 80,-1 1 1,1-1-1,-1 0 1,1 1 0,0-1-1,-1 1 1,1-1-1,0 1 1,0-1-1,0 1 1,0 0 0,0-1-1,1 1 1,0 2-1,-1 0 24,0-3-37,0-27-9236,0 12 3547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6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0 1040,'-5'3'18749,"5"-1"-17414,3-2-1289,0 1 0,0 0 0,0-1 0,0 0 0,0 0 0,1 0 0,-1 0-1,6-1 1,3 0 58,35 1-22,22 0 29,-20 0-4312,-60 5-1918,-1 1 366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6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1 672,'0'0'12373,"29"0"-8363,136 0 1779,-164 0-5143,0 0-650,4 0 3,0 0 2,0 0-3000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6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10 2728,'-6'6'15034,"6"-4"-14932,0 2-13,0-1 0,0 1-1,0-1 1,0 1 0,1-1 0,-1 1-1,1-1 1,0 1 0,0-1 0,0 0-1,0 1 1,1-1 0,2 4 0,13 25 196,-6-17-147,-2-2-24,1-1-1,0 0 0,14 13 0,-4-5 12,-15-15-62,-1 0 0,1 0 0,0-1 0,1 1 0,-1-1 0,1 0 0,6 3 0,13 7 79,-18-9-108,0-1-1,0 0 1,0-1 0,10 4 0,-11-4-25,1 0 1,-1 0-1,0 1 1,11 7-1,14 8 17,67 18 149,-94-36-175,1 0 1,-1 1-1,1-2 1,0 1-1,-1 0 1,7-1 0,19 4 61,-23-3-52,0 0 0,0 0 0,-1-1 0,1 1 0,0-2 0,9 0 0,9 0 39,124 1 118,-144-1-165,0 0 0,-1 0 0,1 0 0,-1 0 1,1-1-1,-1 1 0,6-4 0,-6 3 0,0 0 0,1 0 0,0 0 0,-1 1 0,1 0 0,0 0 0,5-1 0,-2 1-2,0 0 0,0 0 0,0-1 0,0 0 0,12-5 0,13-3 1,-3 0 18,-24 8-16,-1 0 0,0 0 1,1 0-1,-1 1 0,1 0 1,0 0-1,5 1 1,58-6 20,85 6 166,-153 1-187,1-1-1,-1 0 0,0 0 0,1 0 1,-1 1-1,0-1 0,0 1 0,1-1 1,-1 1-1,0-1 0,0 1 1,0 0-1,0-1 0,0 1 0,0 0 1,0 0-1,0 0 0,1 1 0,11 8 21,-11-9-21,-1 0 0,1 0 1,0 0-1,0 1 1,-1-1-1,1 1 0,0 0 1,2 2-1,12 11 11,-4-6 0,6 2-3,-14-9-12,1 0-1,0 1 1,-1-1-1,9 6 1,6 4-2,10 9 21,-23-16-10,-1-4-2,0 3-10,-4-4-3,-1 0-541,0-3 554,0 1 0,1 0 1,-1-1-1,0 1 1,1 0-1,0 0 0,-1-1 1,1 1-1,0 0 0,1-2 1,4-9 4,-5 10-9,0 0 0,1 0-1,0 0 1,-1 1 0,1-1 0,0 0 0,5-3-1,8-14-13,-9 11 24,1-1-1,0 1 0,1 0 0,-1 1 1,2 0-1,-1 0 0,1 1 0,13-9 1,85-45 385,-74 44-286,-28 14-102,0 1 0,0-1 0,0 1-1,0-1 1,1 2 0,-1-1 0,1 0 0,0 1 0,9-1 0,27-3 234,48 0-138,60 5 64,-142 1-157,1 0 0,-1 1 1,14 4-1,-18-5-9,16 9 41,-18-9-36,0 0-1,0 1 0,0-1 1,0 0-1,0-1 0,0 1 1,0 0-1,1-1 1,-1 1-1,3 0 0,-2-1 5,1 1-1,-1-1 0,1 1 1,-1 1-1,1-1 0,4 3 1,10 3 3,12 4 16,-23-7-18,0-1-1,0-1 1,0 1 0,0-1 0,0-1-1,12 2 1,-13-2-10,-1 0 0,1 0 0,0 0 1,-1 1-1,0-1 0,1 1 0,-1 1 0,6 2 0,-5-1 0,1-1 1,-1 0-1,1-1 0,0 0 0,9 2 0,71 14 33,-48-9-22,-22-5-3,-5-1-11,0 0 0,1-1 0,19 1 1,65 2 6,46-5 21,-130-1-19,0-1 0,0 0 0,0-1 0,18-6 0,7-1 131,-30 8-126,0-1 1,0 0 0,-1 0-1,1-1 1,-1 0 0,9-6-1,18-10 10,-32 19-35,0-1 1,-1 0-1,1 0 1,0 0-1,-1 0 1,1 0-1,-1 0 1,0 0-1,0 0 0,0-1 1,0 1-1,0 0 1,0-1-1,0 1 1,0-4-1,2-3-147,-2 5 137,-1 1 0,1-1 0,-1 1 0,1-1 0,-1 1-1,0-1 1,0 1 0,-2-6 0,2-5-27,0-78 59,-6 78 184,5 12-164,-13-13 555,11 11-2438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6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1 737 1176,'0'0'11554,"3"0"-9978,41-7 5470,33 8-4714,-29 0-1688,278-1 770,-325 0-1114,-2-8-361,0 0 40,0 0 0,-1 0 0,0 1 0,-1-1 0,1 0 0,-2 1 0,1 0 0,-1-1 0,0 1 0,-8-11 0,-17-36-68,21 41 26,1 1 0,1-1 1,-9-25-1,-2-5-193,12 29 193,0 0 1,-4-29-1,-1-2 37,7 28-38,0-1 0,2 0 1,0 0-1,3-31 1,-1 7 7,0 37 51,0 0 0,1 1-1,-1-1 1,1 1 0,0-1-1,0 1 1,1 0 0,-1-1-1,1 1 1,0 1 0,0-1-1,6-5 1,8-12 16,-14 15-1,2 0 1,-1 1-1,1 0 1,-1 0-1,1 0 1,1 1 0,-1 0-1,1 0 1,-1 0-1,1 0 1,0 1-1,9-3 1,-2 0 21,-1 1 1,1 1-1,1 0 0,-1 1 1,0 0-1,1 1 0,21-1 1,56-2-5,-87 5-28,0 1 1,0 0-1,0 0 1,0 0 0,0 0-1,0 0 1,0 1-1,0 0 1,-1 0 0,1 0-1,-1 0 1,1 0-1,-1 1 1,0-1 0,3 4-1,7 8 35,0 0 0,11 16-1,-5-5 34,-14-18-56,-1 0 1,1 0-1,-1 1 0,-1-1 1,4 13-1,-6-20-10,4 37 62,-3-26-36,0 1 0,-1-1 0,-1 1-1,-2 22 1,0 1 21,1-14-45,-1 0 0,-2-1 0,0 1 0,-9 26 0,8-30-9,2-9-16,-1 0 0,0 0 1,0-1-1,0 0 1,-1 0-1,0 0 0,-12 12 1,-5 8 2,11-11-42,-13 14-64,20-21 99,3-7 18,0 0 0,1-1-1,-1 1 1,0 0-1,0 0 1,0-1 0,0 1-1,0-1 1,0 1 0,-1-1-1,1 1 1,0-1-1,-4 2 1,-11 19-180,15-19 177,-1 0-1,0 0 0,0 0 1,0-1-1,0 1 0,-5 4 1,6-6 3,13 4 338,154-5 753,-120-5-1019,23 5 8,-53-5 9,-15 5-65,0 0 6,26-5-1,-26 5-18,0 0-10,3 0-6,53 0 58,-56 0-39,7 0-771,-12 0 200,-1 1 0,1 0 1,0 0-1,-1 0 0,1 0 0,-7 4 1,-12 5-6649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6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69 26 88,'0'0'2253,"0"-5"-1858,0-16 17150,-1 25-17416,1 0 0,-1 0 0,-1-1 0,1 1 0,0 0 0,-1-1 0,-3 6-1,-5 13 245,-15 59 753,24-74-1052,-5 13 208,1 1 1,2-1 0,-3 38 0,6 125 858,1-172-1109,1-1 0,0 0 0,0 0-1,1 0 1,1 0 0,-1 0 0,1-1 0,1 1 0,8 12 0,5 24 130,-9-29-76,-6-10-75,1 0 0,0-1-1,0 1 1,0-1-1,1 0 1,9 10-1,2 0-17,-11-12 5,-1 1-1,0-1 0,1 0 1,0 0-1,0-1 0,0 1 1,1-1-1,7 4 1,-11-6-659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6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0 254 2024,'0'0'17347,"1"-2"-17009,19-24 182,-15 19-481,1 1 0,-2-1-1,7-12 1,2-11 169,10-38 1,-3 11 131,-19 52-335,-1 4-4,1 0-1,-1 0 0,0 0 0,1 0 0,-1 0 0,1 0 1,-1 0-1,1 0 0,-1 0 0,1 0 0,-1 0 0,1 1 1,0-1-1,0 0 0,-1 1 0,2-2 0,-1 1 7,-2 0 8,5-4 22,0 2 7,0 2-29,-3 1 641,5 15-314,2 7 52,13 29-1,-12-34-255,-2 1 0,10 31 0,-11-12 66,-5-33-934,-8-3-5491,-10-1-5097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6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0 1304,'0'0'17689,"0"12"-16285,0 37 87,-5 138 909,-2 101-925,8-194-1338,0-86-140,0 1 1,1-1 0,0 0-1,1 0 1,-1 0-1,2 0 1,-1-1 0,6 10-1,-8-16-11,0 0 0,0 0-1,0 0 1,0-1 0,0 1-1,0 0 1,1-1 0,-1 1 0,0-1-1,0 1 1,0-1 0,1 1-1,-1-1 1,0 0 0,0 0-1,1 0 1,0 0 0,29 2-60,-25-3 83,-2 1-67,1 0 0,0-1 0,-1 0 1,1 0-1,-1 0 0,1-1 0,-1 0 1,0 1-1,1-1 0,-1-1 1,0 1-1,0-1 0,-1 1 0,1-1 1,0 0-1,-1-1 0,4-3 0,2-1-257,-7 6 117,0 0 0,0 0 0,-1 0 0,1-1 0,0 1 0,-1 0 0,0-1 0,1 1 0,-1-1 0,0 1-1,0-1 1,-1 0 0,2-4 0,0-39-6925,-2 29 3321,0-3-4061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6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41 1088,'0'0'19525,"24"0"-17162,-2 1-1750,-15 0-498,-1-1 0,1 0-1,-1 0 1,1 0 0,-1-1 0,1 0 0,-1 0 0,10-4-1,-2 0 12,0 1 0,24-5 0,-7 3-36,-18 3 268,0 1 0,20-1 0,-17 2-3608,2 0-5749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6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0 3408,'0'0'12230,"-3"5"-6138,1 1-5442,2-3-576,1 0 0,0 0 0,0 0 1,0-1-1,0 1 0,1-1 0,-1 1 0,1-1 0,-1 1 0,1-1 1,2 3-1,27 29 355,-23-26-306,4 6 61,-1 1 0,0 0 0,9 19 0,-3-6-5,33 65 369,-21-17-331,-20-52-182,0 0 0,-2 1-1,-1-1 1,-1 1-1,3 39 1,-7-52-20,2 25 40,-4 55-1,0-34-78,0-49 22,-1-1-1,0 0 0,-1 1 1,0-1-1,0 0 0,-1-1 1,0 1-1,0 0 0,-7 7 1,0 4 8,-27 47 49,31-56-38,6-8-15,0-1 0,0 0 0,0 0 0,0 1 0,0-1 1,0 1-1,1-1 0,-1 1 0,1-1 0,-1 1 0,1 0 0,-1-1 0,1 1 0,0 2 0,-6 6-15,6-9 15,0-17-9494,0 6-97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6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214 5 176,'-3'-4'23526,"1"3"-22206,-5 1-4537,2 1 3206,0 0 0,0 0 0,-1 1 0,1-1 0,1 1 0,-1 0 0,0 0 0,0 1 0,-5 3 0,-4 4 55,-25 21 0,32-24-6,-1 0 0,1 1 0,0 0 0,1 1 0,-10 17 0,10-14-58,5-11 37,0 1-1,0-1 1,1 1-1,-1-1 0,1 0 1,-1 1-1,1-1 0,-1 1 1,1-1-1,0 1 1,-1 1-1,-4 32 807,5 36-177,0-70-652,1 0-1,-1 0 1,1 0 0,-1 0 0,1 0-1,0-1 1,-1 1 0,1 0 0,0 0-1,0-1 1,0 1 0,0 0-1,0-1 1,0 1 0,0-1 0,0 1-1,0-1 1,0 0 0,0 1-1,0-1 1,0 0 0,0 0 0,0 0-1,0 0 1,0 1 0,0-2 0,2 1-1,43 1 122,-37-1-106,145 0 158,-152 1-167,0 0 0,0-1 0,0 1 0,0 0 0,0 0 0,0 1 0,0-1 0,0 0 0,0 1 0,0-1 0,-1 1 0,1-1 0,0 1 0,0 2-1,3 1 3,-3-3 4,0 0-1,-1 0 1,1 0-1,0 1 1,-1-1-1,0 1 1,0-1 0,0 1-1,0-1 1,0 1-1,0 0 1,-1-1-1,1 1 1,-1 0 0,0-1-1,0 4 1,1 11 81,-1-11-55,1 1 0,-1-1 0,-1 1 0,1-1 0,-1 1 0,0-1 0,0 0 0,-1 1 1,-4 10-1,1-6-21,5-11-10,0 1 0,0 0 1,0-1-1,0 1 0,-1 0 0,1-1 0,0 1 0,0 0 1,-1-1-1,1 1 0,0 0 0,-1-1 0,1 1 0,-1-1 1,1 1-1,-1-1 0,1 1 0,-1-1 0,1 1 0,-1-1 1,0 0-1,1 1 0,-1-1 0,1 0 0,-1 1 0,0-1 1,0 0-1,0 0 11,0 1-11,0 0-1,1-1 1,-1 1 0,0-1 0,0 1 0,1-1 0,-1 1 0,0-1 0,0 1-1,0-1 1,0 0 0,0 0 0,0 1 0,0-1 0,-1 0 0,-7 3 2,2 1-14,-1-1 0,1 0 0,0 0-1,-1 0 1,0-1 0,-15 2 0,-52 0-71,53-12 18,-2 1 9,22 6 53,-1 1-1,1 0 1,-1-1-1,0 1 1,1-1-1,-1 0 0,1 0 1,-1 0-1,1 0 1,0 0-1,-3-2 1,-3-1-37,7 4 17,0-1 0,-1 1 0,1-1 0,0 1-1,0-1 1,-1 0 0,1 0 0,0 1 0,0-1 0,0 0 0,0 0 0,0 0 0,0 0-1,0 0 1,1-1 0,-1 1 0,0 0 0,0 0 0,1 0 0,-1-1 0,1 1 0,-1 0-1,0-3 1,0 2-20,1 2 50,0 0 1,-1 0 0,1-1 0,0 1 0,-1 0 0,1 0 0,0-1-1,-1 1 1,1 0 0,0 0 0,-1-1 0,1 1 0,0 0 0,0-1-1,-1 1 1,1 0 0,0-1 0,0 1 0,0 0 0,0-1 0,-1 1-1,1-1 1,0 1 0,0 0 0,0-1 0,0 1 0,0-1 0,0 1-1,0-1 1,0 1 0,0 0 0,0-1 0,2-13-6447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6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1 2392,'0'0'15298,"-5"10"-12387,4 22-1699,-9 59 0,5-42-986,2 1-1,3 58 1,2-27-9465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6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 0 1936,'0'0'7298,"0"26"-1217,-6 95-1397,-5 38-2387,11-54-1820,0-113-492,1 1 0,1 0 0,-1 0 0,1 0 0,1 0 0,-1 0 0,1 0-1,7-12 1,6-16-66,-9 18 34,1 1 0,1 0 0,1 1-1,11-15 1,-1 1-73,-11 18 110,0 1 1,0 0-1,1 1 0,15-11 0,-2 0 76,-17 15-48,0 1-1,0 0 1,0 1-1,0 0 1,0 0-1,1 0 0,-1 0 1,1 1-1,0 1 1,0-1-1,0 1 1,7-1-1,32-3-16,0 5-10,-45 0 15,-1 0 0,1 1-1,0-1 1,-1 0 0,1 1 0,0-1-1,-1 1 1,1-1 0,-1 1 0,1-1 0,-1 1-1,1-1 1,-1 1 0,1-1 0,-1 1-1,1 0 1,-1-1 0,0 1 0,1-1 0,-1 1-1,0 0 1,0 0 0,1-1 0,-1 1-1,0 1 1,5 27 188,-3-16-89,1 4-32,-1 0 0,-1 1 0,-1-1 0,0 1-1,-1-1 1,-1 1 0,-6 26 0,5-30-28,1 1 0,0 0 1,2 24-1,0-38-39,0 1-1,1 0 1,-1 0 0,1 0 0,-1-1-1,1 1 1,0 0 0,-1 0-1,1-1 1,0 1 0,0-1 0,0 1-1,0-1 1,1 1 0,-1-1-1,0 0 1,1 1 0,-1-1 0,1 0-1,-1 0 1,1 0 0,-1 0-1,1 0 1,0 0 0,-1-1 0,1 1-1,0-1 1,0 1 0,0-1 0,2 1-1,7 1-26,0 0 0,1-1 0,17-1 0,-26 0 28,0 0 0,0-1 0,0 1 0,0-1 0,-1 0 0,1 0 0,0 0 0,0 0-1,-1-1 1,1 1 0,-1-1 0,1 1 0,-1-1 0,0 0 0,5-4 0,10-8-31,-14 11-4,0 0-1,0 0 1,0 0 0,0 0 0,-1 0-1,0-1 1,3-5 0,0-6-3150,-5 15 2996,0 0 0,0 0-1,0 0 1,0-1 0,0 1 0,0 0 0,0 0-1,0 0 1,0 0 0,0-1 0,-1 1-1,1 0 1,0 0 0,0 0 0,0 0-1,0-1 1,-2 0-2369,2 1 2369,0 0-1,-1 0 1,1 0 0,0 0 0,0 0-1,0 0 1,-1 0 0,1 0 0,0 0-1,0 0 1,0 0 0,0 0 0,-1 0-1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6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127 0 440,'0'0'17951,"-2"1"-17798,1 0-1,-1 0 0,1-1 1,-1 1-1,0 0 0,1 0 1,0 0-1,-1 1 0,-1 1 1,-14 28 279,2 0 1,1 0-1,1 2 1,-9 37-1,13-32-116,2 0 0,1 1-1,0 75 1,6-104-303,1 0 1,1 0-1,0 0 1,0-1-1,1 1 1,0-1-1,0 0 1,1 0-1,0 0 1,8 11-1,6 8 62,38 43 0,-40-54-35,24 21-1,-32-32-39,2 4 0,-6-8 8,0 1 0,0 0 0,0-1 0,0 0 0,1 0 0,-1 0 0,0-1 0,7 2 0,-10-2 7,-1 2 7,0-2-83,-1-20-9048,-4 8-202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6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1 139 1392,'0'0'18161,"0"2"-17485,0 2-513,1-1 0,0 1-1,0-1 1,1 0 0,-1 1-1,1-1 1,2 5 0,7 13 378,16 69 704,-8-23-784,-12-31-296,-6-30-156,0 1 1,1-1 0,-1 0-1,1 1 1,1-1 0,3 7-1,0 4 7,-5-15-14,-1 0 0,1 0 0,0 0 0,-1 0 0,1-1 0,0 1-1,0 0 1,0-1 0,2 3 0,4 14-10,-6-16 9,0-2-1,0 1 1,0-1-1,-1 1 1,1 0-1,0 0 0,-1-1 1,1 1-1,0 0 1,-1 0-1,1 0 0,-1-1 1,0 1-1,1 0 1,-1 0-1,0 0 1,1 1-1,2-1-19,-1 1 1,1-1-1,-1 0 1,1 1-1,-1-1 0,0 1 1,0 0-1,0 0 0,1 0 1,1 3-1,2 1-8,11 3 42,-16-9 149,0-11-139,2 3-12,1 0-1,0 1 1,8-10-1,10-22 5,-14 19-17,19-33 1,1 5-12,35-67-210,-51 94 132,-9 17 68,0-1-1,0 0 1,-1 1 0,0-1-1,2-6 1,25-70-67,-24 70 73,1-3 6,-4 4 0,-2 8 11,1 0-1,0-1 1,0 1 0,-1-1 0,1 1-1,-1 0 1,0-1 0,0 1-1,0-1 1,0 1 0,-1-4 0,1-3 130,0 9-148,-23-6-175,21 6 182,-1 0-1,0 0 1,0 0-1,1 0 1,-1 0-1,0 0 1,0 0-1,1 1 1,-1 0-1,0-1 1,1 1-1,-1 0 1,1 0-1,-1 1 1,1-1-1,0 0 1,-1 1-1,1-1 1,0 1-1,0 0 1,-3 3-1,-12 14 15,15-18-4,0 0 0,0 1-1,1-1 1,-1 1 0,1 0-1,-1-1 1,1 1 0,-1 0-1,1 0 1,0 0 0,0 0-1,0 0 1,0 0 0,0 0-1,0 4 1,1-5-1,-1 0 0,1 0 1,0 0-1,-1 0 0,1 0 0,-1 0 1,1 0-1,-1 0 0,1 0 0,-1 0 1,0 0-1,0 0 0,1 0 0,-1 0 1,0-1-1,-1 2 0,1-1-1,0 0 1,0 0-1,0-1 0,0 1 0,0 0 1,0 0-1,1 0 0,-1 0 1,0 0-1,1 0 0,-1 0 1,1 0-1,-1 0 0,1 1 0,0-1 1,-1 2-1,0-1-721,-3 7 1625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6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47 1 824,'0'0'20325,"0"0"-20297,0 0 0,-1 0-1,1 0 1,0 0-1,-1 0 1,1 0 0,0 0-1,0 1 1,0-1-1,-1 0 1,1 0 0,0 0-1,0 0 1,-1 0-1,1 1 1,0-1 0,0 0-1,0 0 1,0 0-1,-1 0 1,1 1 0,0-1-1,0 0 1,0 0-1,0 1 1,0-1 0,0 0-1,-1 0 1,1 1-1,0-1 1,0 0 0,0 0-1,0 1 1,0-1-1,0 0 1,0 1 0,-1 19 390,-1 0 0,-8 30 0,-1 11 117,7-34-381,-2 22 81,0 155 313,6-191-528,0 0 0,1 0 0,0 0 0,1 1 0,1-1 0,7 24 0,-8-33-26,0 1 0,0-1 0,1 0 0,0 1 0,-1-1 0,1 0-1,0-1 1,1 1 0,-1 0 0,1-1 0,0 0 0,-1 0 0,1 0 0,1 0 0,-1-1 0,0 1 0,1-1 0,5 2 0,-1-1 3,0-1 0,0 0 0,0-1 0,0 1 0,0-2 0,0 1 1,0-1-1,1-1 0,10-1 0,-15 1 3,0-1 0,0 0-1,-1 0 1,1 0 0,-1 0 0,0 0-1,0-1 1,0 0 0,5-4 0,10-7-47,4-6-76,-21 19 111,-1 0-1,1-1 1,-1 1-1,1 0 1,-1-1-1,0 1 1,1-1-1,-1 1 1,0-1-1,0 0 1,0 1-1,1-5 1,10-12-513,-11 17 382,-1 0 0,1 0 0,0 0 0,-1 0 0,1 0 0,-1 0 0,1 0 0,-1 0 0,0 0 0,1 0 0,-1 0 0,0 0 0,0-2 0,0-30-8923,0 23 4311,0 3-2960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6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77 2656,'0'0'19701,"2"0"-19487,26-2 87,0-2 0,-1-1 1,1-1-1,37-13 1,8-2-6,-39 14-25,0 2 0,0 1-1,54 1 1,-87 3-227,1 0 446,0 0-1761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6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108 2 1288,'0'-2'22121,"0"4"-23707,-1 0 1625,0 1 1,0-1 0,0 1-1,0-1 1,-1 1-1,1-1 1,0 0 0,-1 0-1,0 0 1,-2 3-1,-8 12 178,12-17-217,-63 148 828,58-132-752,2 1 0,0 0 1,1 0-1,0 1 0,2-1 1,2 31-1,-1 0 96,1-12-23,1 1 0,1-1 0,3 0 0,0 0 1,16 41-1,-12-57-29,-9-18-110,-1 0 0,0 0-1,1 0 1,-1 0 0,0 0-1,0 0 1,0 0 0,0 4 0,1 0 21,1 1 1,-1 0 0,1 0-1,0-1 1,1 0 0,0 0-1,5 7 1,9 15 53,-9-18-46,-8-9-37,0 0-1,0 1 1,1-1-1,-1 0 1,0 0-1,0 0 1,-1 1-1,1-1 1,0 0-1,0 1 1,-1-1-1,1 1 1,0 1-1,9 17-157,-9-19-80,-1-5-3509,0-34-3551,0 14-2325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6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 0 760,'0'0'20211,"-6"11"-18594,-5 140 392,-1 37-1045,12-144-364,0-33-5105,0-24-2351,0 2 377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6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52 672,'-1'-6'21092,"3"3"-21759,37-3 2034,41-9-274,52-5-256,-96 18-608,41 3-1,-25 0 310,-51-1-453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6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 89 3448,'0'0'7273,"-3"5"-6080,-1 5-301,-1 1-1,1-1 1,1 1-1,0-1 1,0 1-1,-1 17 1,-1 74 2125,5-96-2927,1-1 1,0 1-1,1 0 0,-1-1 0,1 0 1,0 1-1,0-1 0,1 0 1,0 0-1,0 0 0,0 0 1,0-1-1,1 1 0,6 6 0,4 3 147,1-1 0,32 23 0,-35-28-176,2-1 0,-1 0 0,1-1 0,0 0 0,0-1-1,0-1 1,1 0 0,23 2 0,-7-2-4,0-3-1,-1 0 1,38-4 0,-56 1-48,-1 0 1,0 0-1,-1-1 1,1-1-1,0 0 1,-1 0 0,0-1-1,0 0 1,14-10-1,-12 6 1,0 0-1,0-1 0,-1-1 1,0 0-1,-1 0 1,14-20-1,-21 25-9,0 0 0,-1 0 1,1 0-1,-1 0 0,0-1 0,-1 1 0,1-1 1,-2 1-1,2-9 0,-2 1 2,1 0-1,-2-1 1,-2-16-1,1 23 8,0 0-1,-1 0 1,0 0 0,-1 0-1,1 0 1,-1 1 0,-1 0-1,1 0 1,-1 0 0,-1 1-1,-10-12 1,-12-15-2,23 27 9,-1 1 0,1 0-1,-1 0 1,0 0 0,0 1 0,0 0 0,-1 0 0,-9-4 0,5 3-12,0 0 1,0 1-1,-1 1 1,-18-4-1,10 5-78,0 1 0,-23 2-1,6 0 94,30-1-8,1 1-1,0 1 1,0-1-1,-1 1 1,1 0-1,1 0 1,-12 6-1,-36 24-7,44-26-30,0 1 0,0 0 0,1 0 0,0 1 0,0 1 0,1-1 0,0 1 0,0 0 0,1 0 0,0 1 0,1 0 0,-6 14 0,4-1-52,2-11-191,1 0 1,1 0-1,0 1 1,1-1-1,0 1 0,0 16 1,2-29-59,0 1 1,0 0-1,0 0 1,1-1-1,-1 1 1,0 0-1,1 0 1,-1-1-1,1 1 1,-1-1-1,0 1 1,1 0-1,-1-1 1,1 1-1,0-1 1,-1 1-1,1-1 1,-1 1-1,1-1 1,0 1-1,0-1 1,-1 0-1,1 1 1,0-1-1,-1 0 1,1 0-1,0 0 1,0 1-1,1-1 1,9 1-9071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6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580 16 1672,'0'0'7523,"-1"-4"-7062,-2-6 8889,2 9-8072,-1 1-1203,0 1 0,1 1 1,-1-1-1,0 0 0,1 0 0,-1 1 1,1-1-1,-1 1 0,1-1 0,0 1 1,-1 0-1,1-1 0,0 1 0,0 0 1,-1 3-1,-4 4 108,-13 19 286,1 0 1,-22 46 0,-20 67 90,48-113-470,-11 22 187,-33 52 0,33-62-141,12-20-87,-31 58 94,-9 13-18,11-29-32,2 8-25,17-32-59,-24 57 1,6-10 109,36-78 206,-1 12-5449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6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4040,'0'0'18616,"0"11"-18341,2-6-209,0 1 0,0-1-1,1 0 1,0 1 0,-1-1 0,2 0 0,-1-1 0,0 1 0,8 7 0,5 9 61,-5-3-42,17 25 88,24 53-1,-46-81-147,0 0 1,0 0-1,-1 1 0,-1 0 0,-1 0 1,0 0-1,0 30 0,-1-3 46,-1-22-9,-1 0-1,-4 40 1,2-55-51,0 1 0,0-1 0,-1 0 0,-5 10 0,-2 3 9,4-7-7,1-1 0,-1 0 0,-1-1 0,0 1 0,-1-1 1,-16 17-1,19-21-19,-12 13 24,16-17 7,1 1-16,0-2-19,-6 5-738,3 0 1020,3-6-339,0 0 1,0 0-1,0 0 0,0 0 1,0 0-1,0-1 1,0 1-1,0 0 0,0 0 1,0 0-1,0 0 0,0 0 1,0 0-1,0 0 1,0 0-1,0-1 0,0 1 1,0 0-1,0 0 1,0 0-1,0 0 0,0 0 1,0 0-1,0 0 0,0 0 1,0 0-1,-1 0 1,1 0-1,0 0 0,0-1 1,0 1-1,0 0 1,0 0-1,0 0 0,0 0 1,0 0-1,0 0 0,0 0 1,-1 0-1,1 0 1,0 0-1,0 0 0,0 0 1,0 0-1,0 0 1,0 0-1,0 0 0,0 0 1,0 0-1,-1 0 0,1 0 1,0 0-1,0-9-3442,0-1-3645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6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243 36 6385,'5'-4'15719,"1"4"-15435,1 6-158,1 1 0,-1 0 0,0 0 0,10 14-1,-11-14-57,5 9 36,0 0-1,-1 1 1,0 0 0,-1 1-1,-1 0 1,6 22-1,-8-20-97,-2 1 1,0-1-1,-2 1 0,1 33 0,-2-40-15,-1-10-15,0 0 0,1 0 0,-1-1 1,-1 1-1,1 0 0,0-1 0,-1 1 0,0 0 0,0-1 1,0 1-1,0 0 0,-1-1 0,1 0 0,-3 5 0,-2 0-19,5-6 42,0 0 0,0 0 0,-1-1 0,1 1 0,0 0 1,-1-1-1,0 1 0,1-1 0,-1 1 0,0-1 0,1 0 1,-5 2-1,-6 3-6,-22 7-78,12-10-41,1-1 0,-1 0-1,-31-3 1,16 1 58,32-1 40,0 1 0,0-1 0,0 0 0,-1 0 0,1-1 0,0 1 1,1-1-1,-1 0 0,0 0 0,0-1 0,1 0 0,0 0 0,-1 0 0,1 0 1,-6-7-1,0 0 13,1-1 1,0 0-1,1 0 1,-11-20-1,15 24 21,1 0 0,0-1 0,1 1 1,0-1-1,0 0 0,1 1 0,-1-1 0,1-8 0,2-70 111,0 40-100,-1 42 0,0 0 0,0 0-1,0 1 1,1-1-1,-1 0 1,1 1 0,0-1-1,0 0 1,0 1-1,0-1 1,1 1 0,1-4-1,2-4 113,-4 9-94,0 0-1,-1 0 1,1 1-1,0-1 1,0 1 0,0-1-1,0 0 1,1 1-1,-1 0 1,2-3 0,20-18 244,-17 16-218,-1 0-1,1 1 1,0 0-1,0 0 1,0 0-1,0 1 1,1-1 0,0 2-1,12-6 1,-6 3 75,2 1-8,50 0 233,212 5 484,-222 5-717,37 0-4,-7-5 95,-84 0-251,-18 4-11373,0-3-711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6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41 1408,'0'0'8813,"0"-3"-7927,0-35 7448,-6 49-7212,0 75-200,5-58-612,0-20-228,1 1 1,0 0-1,0-1 1,0 1-1,3 11 0,-2-18-79,-1 0-1,1 0 1,0 0-1,-1 0 0,1 0 1,0 0-1,0-1 0,0 1 1,0 0-1,0-1 1,1 1-1,-1 0 0,0-1 1,1 0-1,-1 1 1,1-1-1,0 0 0,3 2 1,4 4 30,-8-6-26,0 0 0,1 0 0,-1 0 0,1 0 0,-1 0 0,1 0 0,-1 0 0,1-1 0,-1 1 0,1 0 0,0-1 0,-1 0 0,1 1-1,0-1 1,2 0 0,32 0 138,-25 0-125,-8 1-21,-1-1-1,1 0 1,-1 0-1,0 0 1,1 0 0,-1-1-1,0 1 1,1 0-1,-1-1 1,0 0 0,1 1-1,-1-1 1,0 0-1,0 0 1,0-1 0,0 1-1,0 0 1,0 0-1,2-3 1,1-1-40,0 1 0,0-1 0,-1 0 0,0 0 0,0 0 0,0-1 0,-1 1 0,0-1 0,0 0 0,0 0-1,-1 0 1,1 0 0,1-11 0,-1 6-1,-1 2 3,0 0 0,-1-1 1,1-18-1,-2-21-386,0 48 451,0 17 385,-5 344 1730,10-263-1924,1 28-77,-6-122-150,-1-1 0,1 0 0,-1 1-1,0-1 1,0 0 0,0 0 0,0 0-1,0 0 1,-1 0 0,1 0 0,0 0-1,-1 0 1,0 0 0,1 0 0,-1-1-1,0 1 1,0-1 0,0 1-1,-3 1 1,-43 22-212,45-24 220,-3 1-45,0-1 1,0 1-1,1-1 1,-1-1-1,0 1 1,0-1-1,0 0 1,-7-1-1,-8 0-53,19 1 92,0 0 0,1-1 0,-1 1 0,0 0 0,1-1 0,-1 1 0,1-1 0,-1 0 0,1 0 0,-1 0 0,1 1-1,-1-1 1,1 0 0,-2-3 0,-20-21-230,3 1 75,19 23 146,0-1 1,0 1-1,0 0 0,0-1 0,1 0 1,-1 1-1,1-1 0,-1 1 1,1-1-1,-1 0 0,1 1 1,0-1-1,0 0 0,0-2 0,1-32-241,0 16 239,-1 17 15,1 1 0,-1-1 0,1 0 0,0 1 0,0-1 0,0 1 0,0-1 0,0 1 1,1-1-1,-1 1 0,1 0 0,0-1 0,-1 1 0,1 0 0,0 0 0,0 0 0,3-2 0,2-1 64,1 0-1,-1 0 1,1 0-1,11-4 1,-15 8 4,1 0 0,0 0 1,0 1-1,0-1 0,0 1 0,0 1 1,7 0-1,4 0 540,-15-1-296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6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1 760,'0'0'384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6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1 1 456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6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 67 456,'-33'-56'799,"26"45"12265,13 22-11531,86 61 1181,-53-49-2361,76 38 495,-99-51-791,1-1 0,0-1 0,0-1 0,19 6 0,-26-10-42,33 9 71,77 14 0,-47-7-57,-6-10-8,-39-4 94,51 2 0,87 1-17,0-1-70,36-2-12,508-5 335,-681-1-213,1-2 0,34-8-1,-35 6-56,0 0-1,37 0 1,-34 3 17,62-11 0,-15 2 30,-8-1-49,-50 7-69,0 2 0,33-2 0,-37 4-6,0 0 0,18-5 0,6 0 0,10 0 67,57-15-1,-75 15-44,35-4 0,-39 7-3,55-13 1,-60 10-21,38-4 1,-34 6-4,116-7 10,-109 7-3,95-7 0,123 11-6,-249 1 8,0-1-1,1 1 1,-1 0 0,0 0 0,0 1-1,0-1 1,0 1 0,0 0 0,0 0-1,5 4 1,23 10 48,-18-11-25,0 1-1,-1 1 1,24 14-1,22 12-5,27 18 13,-79-48-36,0 0-1,0 1 1,-1 0 0,1 0-1,-1 1 1,0 0 0,0 0-1,10 12 1,-8-8 8,1 0 1,-1 0-1,11 9 1,-11-12-10,20 24-31,-27-29-1,0 0 190,-1-1-179,0 0 1,0 0 0,0 1 0,0-1 0,0 0 0,0 0-1,1 0 1,-1 0 0,0 1 0,0-1 0,0 0-1,0 0 1,1 0 0,-1 0 0,0 0 0,0 0-1,0 1 1,0-1 0,1 0 0,-1 0 0,0 0 0,0 0-1,0 0 1,1 0 0,-1 0 0,0 0 0,0 0-1,1 0 1,-1 0 0,0 0 0,0 0 0,0 0-1,1 0 1,-1 0 0,0 0 0,0 0 0,0 0 0,1 0-1,-1-1 1,0 1 0,0 0 0,0 0 0,0 0-1,1 0 1,-1 0 0,0-1 0,0 1 0,0 0-1,0 0 1,0 0 0,1 0 0,-1-1 0,0 1-1,0 0 1,0 0 0,0 0 0,0-1 0,0 1 0,0 0-1,6-8 12,-1 1-1,2 0 1,-1 1-1,1-1 1,-1 1-1,10-6 1,7-6-97,-12 9 84,0 1-1,1 0 0,13-6 0,-3 2 18,11-8-12,14-3-184,-13 5-38,22-2 232,-49 17 3,0 0 0,0 1 0,1 0-1,-1 0 1,1 0 0,8 1 0,11-4 18,-12 3 3,-1 1-1,1 0 1,0 1 0,14 2-1,9-1 9,-12 0-40,0 0-1,32 7 1,-34-5 38,31 0 0,-39-3-6,1 0 0,0 2-1,-1 0 1,33 9 0,-40-8-1,1-1 1,-1 0-1,11 1 0,-9-2-10,-1 0 0,0 1-1,10 4 1,14 2 14,-25-6-19,0 0-1,-1 0 1,11 4 0,45 15 85,-21-9 58,1-2 0,87 10 0,-98-16-90,151 27 149,-16-5 74,-119-17-179,61 12 54,45 9-35,-69-11-12,-65-16-100,16 3 33,54 1-1,35-2 29,677-5 287,-737-5-331,-44 3-34,1 0 1,29-8-1,9-1 15,25-1 4,-50 5-2,-21 3 1,-1 1 1,30-2-1,-32 4-5,-1 0 0,1-1 0,0-1 1,14-4-1,17-4 4,-27 8-2,-1 0 4,-1 1 1,22-1-1,-29 2-9,-5 0 0,0 0 0,0 1 0,0-1 0,1 1 0,-1-1 1,0 1-1,0 0 0,0 0 0,0 0 0,3 0 0,-1 0 3,0 0-1,0-1 1,0 0-1,0 0 1,0 0-1,0 0 1,0-1-1,4-2 1,-3 1-2,-4 2 0,2 0 7,6 2-33,-5-2 23,-2-2-5,13-3-54,-15 6 60,0 0-1,1 0 0,-1 0 1,0 0-1,0 0 1,1 0-1,-1 0 0,0 0 1,0 0-1,1 0 0,-1 0 1,0 0-1,1 0 0,-1 0 1,0 0-1,0-1 1,1 1-1,-1 0 0,0 0 1,0 0-1,0 0 0,1-1 1,-1 1-1,0 0 0,0 0 1,0 0-1,0-1 1,1 1-1,-1 0 0,0 0 1,0-1-1,0 1 0,11-6-75,-10 6 40,-1-1-58,-1 1 94,1 0-1,0 0 0,0 0 1,0 0-1,0-1 0,0 1 1,0 0-1,0 0 0,0 0 1,0 0-1,0-1 0,0 1 0,0 0 1,0 0-1,0 0 0,0 0 1,0-1-1,0 1 0,1 0 1,-1 0-1,0 0 0,0 0 1,0-1-1,0 1 0,0 0 0,0 0 1,0 0-1,0 0 0,1 0 1,-1 0-1,0 0 0,0-1 1,0 1-1,0 0 0,0 0 1,1 0-1,-1 0 0,0 0 0,0 0 1,0 0-1,0 0 0,0 0 1,1 0-1,-1 0 0,0 0 1,0 0-1,0 0 0,0 0 1,1 0-1,-1 0 0,0 0 0,0 0 1,0 0-1,0 0 0,1 0 1,-1 0-1,0 0 0,0 0 1,0 1-1,13-12-243,10-9-654,-19 20 896,-3 0-47,-13 0-12164,1 0 2422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6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 0 3304,'0'0'8337,"0"0"-8130,-1 1 1,1-1-1,0 0 1,-1 0-1,1 0 1,0 0-1,0 0 1,-1 0-1,1 0 1,0 1-1,0-1 1,0 0-1,-1 0 1,1 0-1,0 0 1,0 1-1,0-1 1,-1 0-1,1 0 1,0 1-1,0-1 1,0 0-1,0 0 1,0 1-1,-1-1 1,1 0-1,0 0 1,0 1-1,0-1 1,-11 136 3710,-1 1-2746,11-80-777,0-23-99,4 54 1,-1-78-281,-1-1 1,2 0-1,-1 0 1,1 0-1,1-1 1,0 1-1,0-1 1,8 14-1,-2-9 12,1 0 1,0 0-1,24 22 0,-32-33-47,0 0 0,0 0 1,0 0-1,0-1 0,1 1 0,-1-1 0,0 0 0,1 0 1,3 1-1,-6-2 11,1 0 1,-1 1-1,0-1 1,0 0-1,0 0 0,1 0 1,-1 0-1,0 0 1,0 0-1,0 0 1,1 0-1,-1 0 1,0-1-1,0 1 1,0 0-1,1-1 1,-1 1-1,0-1 1,0 0-1,0 1 1,0-1-1,0 0 1,0 1-1,0-1 0,0 0 1,0 0-1,-1 0 1,2-2-1,6-11-60,2-11-232,-4 2-231,-4 17-118,0-1 0,0 0 0,-1 0 0,0-9 0,-1 13-17,0-1 0,-1 1 0,1-1 0,-1 1 0,0-1 0,0 1 0,0-1 0,0 1 0,-1 0 0,0 0 0,-3-5 0,-6-8-6364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6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1 147 1336,'0'0'19455,"1"-14"-19299,1 10-114,0 1 1,0-1 0,0 1 0,1-1-1,-1 1 1,5-5 0,-4 6-10,0-1 0,-1-1 0,1 1 0,-1 0 0,0 0 0,3-6 0,-4 6-24,1-1 0,0 1-1,0 0 1,0 0 0,1 0-1,-1 0 1,4-3-1,8-12-14,2-7-91,-15 24 83,-1 0-91,0-2 98,0 2 14,27 27 438,36 50-258,-55-63-86,-6-9-82,0-1 1,1 1 0,-1-1-1,1 0 1,-1 1 0,1-1-1,0-1 1,0 1 0,7 5-1,-10-8 4,0 11-2702,0-6-1163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6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1 118 1464,'0'0'18477,"6"-16"-18189,29-40 43,-14 37-124,-16 10 19,-5 9-222,0-1 0,0 1 0,0 0 0,0-1 0,0 1 0,0 0 0,0 0 1,1-1-1,-1 1 0,0 0 0,0-1 0,0 1 0,0 0 0,1 0 0,-1-1 0,0 1 1,0 0-1,1 0 0,-1-1 0,0 1 0,0 0 0,1 0 0,-1 0 0,0 0 0,1-1 1,-1 1-1,0 0 0,1 0 0,-1 0 0,1 0 43,-1-1-45,1 1 0,-1-1 0,0 1 0,0-1-1,0 1 1,0-1 0,1 1 0,-1-1 0,0 1 0,1-1 0,-1 1 0,0 0 0,1-1 0,-1 1 0,0-1 0,1 1 0,-1 0 0,1-1 0,-1 1 0,1 0 0,-1 0 0,1-1 0,-1 1 0,1 0 0,-1 0 0,1 0 0,-1-1 0,1 1 0,-1 0 0,1 0 0,-1 0 0,1 0 0,-1 0-1,1 0 1,-1 0 0,1 0 0,1 1 0,-1-1 612,27 0-281,-25 0-306,1 1-1,-1 0 1,0 0 0,0 0-1,0 1 1,0-1-1,-1 1 1,1-1 0,0 1-1,0 0 1,2 2 0,15 9 149,-7-3-93,2 0-35,-12-10-42,-3-1-2,1 1 1,-1 0-1,1 0 0,-1 1 1,1-1-1,-1 0 1,0 0-1,1 0 0,-1 0 1,1 0-1,-1 0 1,0 1-1,1-1 0,-1 0 1,1 0-1,-1 0 1,0 1-1,1-1 0,-1 0 1,0 1-1,0-1 0,1 0 1,-1 1-1,0-1 1,1 1-1,15 14 62,1-6-30,-17-8-62,0 9-5367,0-5-723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6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143 10 560,'0'-9'19128,"1"27"-18631,-1-8-389,0 0 0,0 0 0,-1 0 0,-3 17 0,-4 30 251,-7 28-247,-2 23-81,9-32-30,-2-1-1,5-25 8,0-31-4,2 1 0,1-1 0,-1 27 0,3-38-3,-1 0 0,-1 1 0,-3 14 0,2-15 0,1 0 0,1 0-1,-2 15 1,-3 23-8,5-32 2,0 0 1,-5 21-1,3-20 0,0 0-1,0 25 0,-3 10 4,-5 16-6,5 10-84,6 24-29,0-61-5301,1-76-2145,4 16 2022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6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 57 616,'0'0'4097,"0"-6"-3490,3-45 8544,-1 61-3890,-1-4-6926,-1 238 4682,-12-94-2655,1-1 133,11 33 160,0-169-643,1 0 0,6 24 0,-4-24 13,-1-1 0,2 24 0,-3-25-12,0 0 0,1 0 0,5 20 0,-4-20-1,0 1-1,-1-1 0,2 22 0,-3-22-14,0-1 1,1 0-1,0 0 0,1 0 1,4 10-1,-6-18-5,0 1 1,0-1-1,0 1 1,0-1-1,0 0 1,1 1-1,-1-1 1,1 0-1,-1 0 1,1 0-1,0 0 1,0 0-1,0 0 1,0-1-1,0 1 1,0-1-1,1 1 1,3 1-1,0-3 9,1-1 3,9 13-2,-6-2 15,-6-6-3,0 1 0,1-1 0,-1 0 1,8 5-1,1-4-127,-3-5-23,-7 0 132,1 1 0,0-1 0,0 0 0,0 0 0,0-1 0,-1 1 0,1-1 0,0 0-1,0 0 1,-1 0 0,1 0 0,-1-1 0,1 1 0,-1-1 0,1 0 0,-1 0 0,0 0-1,3-3 1,-5 3-11,13-9 67,-1-2-1,16-19 1,-25 28-201,-1-1-1,0 1 0,-1 0 1,1-1-1,-1 0 1,0 0-1,0 0 0,0 0 1,-1 0-1,0 0 0,0 0 1,0 0-1,0-7 1,-1 11-58,0 1-1,0-1 1,0 0 0,0 0 0,-1 0 0,1 0 0,0 0 0,-1 0 0,1 0 0,0 0 0,-1 0-1,1 0 1,-1 1 0,1-1 0,-1 0 0,0 0 0,1 1 0,-1-1 0,0 0 0,1 1-1,-1-1 1,0 1 0,-1-2 0,-15-8-6848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6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97 1880,'0'0'12900,"18"-4"-10781,41-8 803,-42 10-2318,32-9 0,-4-2 306,92-11-1,-112 20-625,18-1 34,-22 3-142,1-1 0,25-7 0,-24 8-158,-11 1-1923,-25-1-1602,-5 1-4195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6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1 189 1232,'0'0'18267,"1"-11"-18109,3-2-73,0 1-1,1-1 1,6-12 0,10-22-45,-16 32-29,1 1 0,10-17 0,-15 28-5,-1 0-4,0 2 325,2 0-228,0 6-52,1 6 10,-3-11-39,28 60 228,-20-37-101,21 37 0,2 5 27,-31-63-701,3 5 1444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6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64 41 280,'0'0'6302,"0"-3"-5799,0-35 12825,-1 49-11784,-6 9-1300,-5 10 283,-14 57 1,18-29-137,2 0-1,3 107 1,3-111-193,2-30-154,1 1 0,1-1 0,2 0 0,15 44 0,-5-15-22,14 36 18,4 19-48,-31-96-58,1-1 1,1-1-1,-1 1 1,12 17 0,-10-17-28,-2-7 556,-2-1-2470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6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5905,'0'0'9173,"0"15"-6061,11 164 1085,-5-17-3094,-4-117-990,2 0-1,2-1 1,2 1-1,18 55 1,-22-84-140,-3-10 30,1 0 0,-1 0 0,1 0 0,6 11 1,-8-16-23,1 1 0,0-1 0,0 0 1,0 0-1,0 1 0,0-1 1,1 0-1,-1 0 0,0 0 1,0 0-1,1 0 0,-1 0 1,1-1-1,-1 1 0,1 0 0,-1-1 1,1 1-1,-1-1 0,1 0 1,-1 1-1,1-1 0,-1 0 1,4 0-1,0 1-6,0-1 0,0 0 1,0 0-1,0 0 0,0-1 0,0 0 1,0 0-1,0 0 0,0 0 0,0-1 1,0 0-1,0 0 0,-1 0 0,1 0 1,-1-1-1,8-6 0,-1 0-82,-6 5-32,1-1 0,-1 0-1,0 0 1,0 0 0,4-7-1,-8 9-207,0 0 1,0-1-1,-1 1 0,1 0 0,-1-1 0,0 1 0,0-1 0,-1-3 0,-2-15-4832,-1 7-2860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6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71 1992,'0'0'12290,"18"0"-8507,-4 1-2785,-8-1-680,1 0 1,-1 0-1,1 0 1,-1-1-1,1 0 1,9-3-1,-1 0 278,1 1 0,30-4 1,-3 2 396,-14 3-591,-23 2-354,0 0 0,0 0 0,0-1 0,8-1 0,-7 0-36,-1 2 1,1-1 0,-1 1-1,1 0 1,10 1 0,2 0-379,-18-1-59,-1-7-1367,0 7 1725,0-2-321,0 1 0,0-1 0,0 1 1,0-1-1,0 1 0,-1-1 0,1 1 1,0 0-1,-1-1 0,1 1 0,-1 0 1,0-1-1,1 1 0,-1 0 0,-1-2 1,-8-7-8438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6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1440,'0'0'13942,"0"15"-9769,1-11-4015,0 0 1,0 0-1,0 0 0,1-1 1,-1 1-1,1 0 1,0-1-1,0 0 1,1 1-1,4 5 0,5 7 240,124 221 1877,-82-107-1784,-27-60-408,-19-48-50,-1 0 1,4 29 0,3 11 46,-10-44-50,-1 0 0,0 0 0,-1 29 0,-2-29-11,1-10-8,-1 0 0,0 0-1,0 0 1,-1 1 0,0-1 0,0 0 0,-1 0 0,0 0 0,0 0-1,-1-1 1,0 1 0,-5 9 0,-22 40-58,23-46 38,0 0 1,-7 18-1,8-17 9,0 0 1,-11 16-1,16-28 0,1 1-1,-1 0 1,0 0 0,1-1-1,0 1 1,-1 0 0,1 0-1,-1 0 1,1 0-1,0 0 1,0 0 0,-1 0-1,1 0 1,0 1 0,-1 2 10,-3-3-14,3-1-33,1-41-12386,0 16 2237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6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81 1728,'0'0'10050,"18"-5"-6180,25-6 604,41-14-1885,-73 22-2386,1 0 1,19-2 0,16-3 312,-18 7-245,-28 1-263,9-11-6767,-8 2 254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6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1600,'0'0'9231,"2"10"1647,24-10-10557,95 4 698,-52 2-515,-28-5 483,-23-1-3518,8-1-4932,-36 1-1322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6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 1024,'0'0'17852,"13"0"-16403,20 0-289,8 0-45,43-5 1,-63 4-712,35 1 0,-24 1-108,-31-1-116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6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1176,'0'0'21435,"2"1"-21230,8 1-113,0 0 1,0 0-1,0-1 1,0-1-1,0 1 1,0-2-1,12-1 1,10 1 163,77 1 1480,-70 0-2852,-13 0-4948,-33 0-2182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6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0 300 3128,'0'0'14311,"7"-3"-12814,11-12-1322,-1-1 0,-1-1 0,0 0 0,-2-1-1,1-1 1,-2 0 0,-1-1 0,-1 0 0,0-1 0,11-34 0,-15 40-215,-5 11 25,-1 0 0,1 0 0,-1 0 0,0 0 0,0 0 0,0 0 0,0-1 0,0-6 0,-1 10 735,0 27-109,-7 19-407,1-13 28,2-5-60,-2 25 111,0 142 236,6-68-492,0-125-85,-1 2-1760,-10-1-10606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6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26 3200,'0'0'18795,"18"0"-17862,41 1-70,-24 1-594,0-2 0,0-2 1,54-9-1,-49 5-422,0 1 0,0 1 0,56 4 0,-63 0-739,-61 5-3859,6 0-2116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6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47 117 8049,'0'0'6231,"7"-11"-5879,26-35 180,-31 43-371,0 0-1,1 0 0,0 0 0,0 0 0,0 0 0,0 1 0,0-1 1,0 1-1,1 0 0,-1 0 0,7-3 0,0 0 44,0 1 55,0 1 1,1-1-1,-1 1 1,0 1 0,1 0-1,18-1 1,-28 3-221,-1 1 0,1-1 1,-1 0-1,1 0 1,-1 0-1,1 1 0,-1-1 1,1 0-1,-1 1 1,0-1-1,1 0 0,-1 1 1,1-1-1,-1 0 1,0 1-1,1-1 0,-1 1 1,0-1-1,0 1 0,1-1 1,-1 1-1,0-1 1,0 1-1,0-1 0,1 1 1,-1-1-1,0 2 1,3 25 286,-5 27-290,0-43-30,0 1 1,-1-1-1,0 0 0,-1 0 0,-10 22 1,-33 49 91,44-77-45,-1 1 1,0 0-1,0-1 1,0 0-1,-1 0 0,1 0 1,-1 0-1,0-1 1,-1 1-1,1-2 0,-1 1 1,0 0-1,0-1 0,0 0 1,0-1-1,0 1 1,-1-1-1,1 0 0,-1-1 1,1 1-1,-1-1 1,0-1-1,-10 1 0,11-2-80,6 1 8,-1 0 0,0 0 0,1 0 0,-1-1 1,1 1-1,-1 0 0,0 0 0,1 0 0,-1 0 0,0 0 1,1 0-1,-1 0 0,0 0 0,1 1 0,-1-1 1,0 0-1,1 0 0,-1 0 0,1 1 0,-1-1 0,1 0 1,-1 1-1,0-1 0,1 1 0,-1-1 0,1 0 1,-1 2-1,1-1 36,26-2 262,-18 0-220,1 1-1,-1-1 1,0 2-1,1-1 1,-1 1-1,0 0 1,0 1-1,0 0 1,0 0-1,15 7 1,-10-2 57,1 0 1,1-1-1,-1 0 1,1-1-1,0-1 1,1-1-1,-1 0 1,0 0-1,1-2 1,-1 0-1,18-1 1,-32-1-131,1 1 0,-1-1-1,1 1 1,-1-1 0,1 0 0,-1 0 0,1 1-1,-1-1 1,0 0 0,1 0 0,-1 0-1,0-1 1,0 1 0,0 0 0,0 0 0,0-1-1,0 1 1,0 0 0,0-1 0,-1 1 0,1-1-1,0 1 1,-1-1 0,1 0 0,-1-1 0,3-2-201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7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2 825 2096,'-2'4'19326,"5"-3"-18367,20-1-644,18 1-38,-1-3 1,45-6-1,-28 3-95,-40 4-43,0 0 1,17-4 0,-26 3-93,2 0 32,0 0 1,19-1-1,13-2-41,-39 3-37,3-1 15,-5 3 289,-1-14-287,-2 0 0,0 1 0,-1 0-1,0-1 1,-1 1 0,0 0 0,-1 1-1,0-1 1,-1 1 0,-1 0 0,0 0-1,0 1 1,-1 0 0,-1 0 0,-10-10-1,-44-50-214,51 62 152,1-2-1,0 1 1,1-1 0,0-1-1,1 1 1,-9-16 0,12 17 18,-6-16 3,3 2-4,6 20 22,1 0-1,1-1 1,-1 1 0,1-1-1,0 1 1,0-1 0,-1-6-1,-4-75-138,6 83 148,0-1-1,-1 1 1,1 0 0,1-1-1,-1 1 1,0 0 0,1-1-1,-1 1 1,1 0 0,0 0-1,0 0 1,1 0 0,-1 0-1,1 0 1,-1 0 0,1 0-1,3-3 1,-1 2-2,-1-1 0,1 1 0,-1-1 0,0 0 0,0 0 1,3-6-1,-4 6 0,1 0 0,0 0 1,0 0-1,0 1 1,1-1-1,4-4 0,11-11 2,-15 16-2,0-1-1,0 1 1,1 0-1,-1 0 1,1 0-1,0 1 1,8-5-1,2-2 3,-14 9-2,1-1-1,-1 1 1,1 0-1,-1 0 0,1 0 1,0 0-1,-1 0 1,1 0-1,0 1 1,2-1-1,18-6 5,-17 6-4,0-1 1,1 1 0,-1-1 0,1 1 0,7 0 0,13 1 5,-18-1 6,1 1 1,0 0 0,-1 0-1,1 1 1,0 0 0,-1 0-1,1 1 1,12 4-1,7 8-23,53 34-1,-75-43-7,0 0 1,0 1-1,0-1 0,-1 1 1,1 0-1,-2 1 0,1-1 0,5 10 1,27 62 42,-25-52-15,-7-13-3,-1-1 0,0 1 0,-1 0 0,-1 0 0,0 0 0,0 1 0,-1 24 0,4 67 57,-5-17-9,-5-64-91,4-21 32,1-1 0,-1 0 0,1 0 0,-1 0 0,0 0 0,0 0 0,0 0 0,0 0 0,0 0 0,-3 2 0,3-2 1,0 0 1,-1 0-1,1 0 0,0 0 0,0 0 0,0 0 0,0 0 1,1 0-1,-1 0 0,0 4 0,-7 13-39,7-17 39,-1-1 1,1 1-1,0 0 0,0 0 0,1 0 0,-1 0 0,0 0 0,1 0 0,-1 4 0,0-2-34,-1 0 0,1 0 0,0 0 0,-1 0 0,0 0 1,0-1-1,0 1 0,-1 0 0,1-1 0,-4 4 0,-2 1 8,7-7 30,0 0-1,0 0 1,0 0-1,0 0 1,0-1-1,0 1 1,0 0-1,0 0 1,0-1-1,0 1 1,0-1-1,-1 1 1,1-1-1,0 1 1,0-1-1,-2 1 1,-2 0-19,-19 3 357,48 1-27,-14-5-281,-1-1-21,-1 1 0,0 1 0,0-1 0,0 1 0,0 0 1,0 1-1,10 3 0,-13-3-1,1-1 0,-1 0 0,0 0 1,0 0-1,1-1 0,-1 1 0,6-2 0,-7 1-3,139 5 35,-81-5-40,-61 0-3,-28 0-12212,14 0 160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7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47 5 2336,'-3'-4'18960,"1"4"-19859,-4 25 2133,3-10-960,-4 11 2,2 0 0,1 1 0,-1 32 0,-6 108 635,10-122-765,4 68 222,-2-97-319,1 0 1,1-1-1,1 1 0,0-1 0,8 18 0,1 1-29,-4-11-8,14 26 0,42 73 12,-60-114-53,1 0-1,0-1 1,0 1-1,1-2 1,11 11-1,-14-14 10,1 2 472,3 3-2721,-8-8 2164,0 0 0,1-1-1,-1 1 1,0 0 0,0 0-1,0 0 1,1 0 0,-1 0-1,0-1 1,0 1 0,1 0-1,-1 0 1,0 0 0,0-1-1,0 1 1,0 0 0,1 0 0,-1-1-1,0 1 1,0 0 0,0 0-1,0-1 1,0 1 0,0 0-1,0 0 1,0-1 0,0 1-1,0 0 1,0 0 0,0-1-1,0 1 1,0 0 0,0-1-1,0 1 1,0 0 0,0 0-1,0-1 1,0 1 0,0 0 0,-1-1-1,0-14-5450,-3-4-5345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7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1 672,'6'5'18488,"-6"376"-14236,0-353-4146,2-1 0,1 1 1,2-1-1,8 30 1,9-7 54,-21-46-140,1 0 0,0 0 0,-1 0 0,2 0 0,-1 0 0,0-1 0,1 1 0,4 4 0,6 10 10,-12-17-36,1 1 0,-1-1-1,0 1 1,1-1 0,-1 0 0,1 1-1,0-1 1,-1 0 0,1 0 0,0 0-1,0-1 1,0 1 0,-1 0 0,1-1-1,0 1 1,0-1 0,0 1 0,2-1 0,43 2-808,-38-2 331,-8 0 24,5-18-2672,-7-20-3115,-4 23-516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7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77 1656,'0'0'14418,"18"0"-11219,0-2-2500,0 0-1,-1-1 1,32-9 0,20-4-335,-31 9-133,-25 4-410,0 1-1,0 0 1,14 0-1,-27-13-7273,0 5 666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6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2040,'0'0'15812,"6"15"-13232,23 10-1153,-16-15-1161,-1 0 0,0 1-1,-1 0 1,0 1-1,10 15 1,-4-1-118,0-1-6,-2 1-1,17 35 0,-24-40-66,-1-1 1,0 2-1,5 38 0,-7-30-11,1 62 0,-5-57-11,1-23-41,-2 0 0,0 1 0,0-1 0,-1 0 0,0 0-1,-6 21 1,-5 7-7,-5 12-143,13-41 133,-3 4-13,0 0 1,-1-1 0,-11 18-1,5-3 27,6-8 6,7-18-11,-4 5-2,4-5-9,1-2-18,-1-17-5577,-4 1-486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7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3184,'0'0'11576,"5"20"-6684,12-7-3880,-12-9-803,0 0 1,0 1-1,0-1 0,-1 1 0,6 7 0,37 50 903,-27-39-810,29 48 1,-35-45-177,-1 1 1,-1 0-1,-2 0 1,0 1-1,-2 1 1,6 35-1,-4-23-62,-7-32-50,-1 0 1,1 0-1,-2 0 1,2 17-1,8 116 122,-11-10-23,0-126-105,0-1-1,-1 1 1,0 0 0,0-1-1,-1 1 1,1-1-1,-1 0 1,0 1-1,-1-1 1,1 0-1,-6 7 1,-2 10-32,10-20 20,-1 0 1,1 0 0,-1 1-1,0-1 1,0 0 0,0 0 0,0-1-1,0 1 1,-4 3 0,3 2-6,2-6 8,0 0 1,0 0-1,0 0 0,-1 0 1,1 0-1,0-1 0,0 1 1,-1 0-1,1 0 1,0 0-1,-1 0 0,1-1 1,-1 1-1,1 0 0,-1 0 1,1-1-1,-1 1 1,0 0-1,1-1 0,-1 1 1,-1 0-1,-3 4 0,4-1-3,1-3 17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7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111 0 1776,'0'0'11325,"-8"7"-1041,4-4-10920,-13 29 801,-16 39 0,26-36-129,-10 53 181,13-55-174,-14 130-6,15-128-21,4 69-1,0-40 46,-1-30-32,0 1 0,3-1 1,0 0-1,3 0 0,0-1 1,17 48-1,-14-50-3,-7-22-15,1 0 0,0-1-1,0 1 1,5 8 0,43 68 134,-33-52-29,-15-27-95,0 1 0,0-1 0,1 0 1,-1 0-1,2-1 0,-1 1 0,6 5 1,35 39 95,-28-31-55,-12-12-53,1 0 0,0 0 1,11 8-1,-16-14-29,-1-16-13690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7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307 145 760,'0'0'8325,"-7"-21"-782,-10-15-6523,14 28-1007,-1-1-1,0 1 0,-10-15 0,11 19-38,1 1-1,-1 0 0,0 1 0,0-1 1,0 1-1,-1-1 0,1 1 0,0 0 1,-1 0-1,0 0 0,1 1 0,-8-3 1,5 2 118,0 1 0,0-1 0,0 2 1,0-1-1,0 0 0,0 1 0,-1 1 1,1-1-1,0 1 0,0 0 0,0 0 1,0 0-1,0 1 0,1 0 0,-1 0 1,0 1-1,1-1 0,0 1 0,-9 6 1,0 3-151,9-8 45,-1 0 0,1 1-1,0-1 1,0 1-1,0 0 1,1 1-1,0-1 1,0 1-1,0-1 1,1 1 0,0 1-1,-5 11 1,5 0 124,0 0 0,2 0 0,0 1 0,1-1 0,4 27 0,-3-39-72,1 0 0,-1 0-1,1-1 1,0 1-1,1 0 1,-1-1-1,1 1 1,0-1 0,1 0-1,-1 0 1,1 0-1,0 0 1,0-1-1,1 1 1,-1-1 0,1 0-1,0-1 1,0 1-1,0-1 1,0 0 0,1 0-1,-1-1 1,1 1-1,0-1 1,0-1-1,0 1 1,0-1 0,0 0-1,0 0 1,0-1-1,11 0 1,166 0 62,-182 0-370,-1-14-8890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7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 31 2624,'0'0'8233,"-3"2"-7376,0 0-656,1 0-1,0-1 1,0 1 0,0 1-1,0-1 1,1 0 0,-1 0-1,1 1 1,-1-1 0,1 0 0,0 1-1,-1 0 1,1-1 0,1 1-1,-1 0 1,0-1 0,1 1-1,-1 4 1,0 0 117,-3 9 538,2 1 0,-2 30 0,4-30-634,0-7-27,0 0-1,0 1 1,1-1 0,3 14-1,-3-22-153,-1 1-1,1 0 0,0-1 0,0 0 0,1 1 0,-1-1 0,0 0 0,1 1 0,-1-1 0,1 0 1,0 0-1,0 0 0,0 0 0,0-1 0,0 1 0,0 0 0,0-1 0,0 1 0,1-1 0,-1 0 1,4 2-1,-1-2-26,7 4 22,0-1 1,1 0 0,-1-1 0,1 0 0,0-1 0,23 1 0,-24-3-36,-7 1-1,0-1-1,-1 0 1,1 0-1,-1 0 1,1 0-1,-1-1 1,1 0 0,-1 0-1,1 0 1,-1 0-1,0-1 1,1 0-1,-1 0 1,0 0-1,0 0 1,5-4-1,3-4 1,-9 7 1,0 1 0,0 0 0,0-1 0,-1 1 0,1-1 0,-1 0 0,1 0 0,-1 0 0,0 0 0,0-1 1,0 1-1,-1-1 0,3-4 0,3-17 2,-3 16-1,-2-1-1,1 0 1,-1 0 0,0 0-1,0-18 1,-2 11-43,0 9 46,1 0 0,-2-1-1,-1-11 1,1 17 9,1 0-1,-1 0 1,0 0 0,-1 1 0,1-1-1,0 0 1,-1 0 0,0 1 0,1-1 0,-1 1-1,0 0 1,0-1 0,-3-1 0,0-1-9,-1 1-1,1 1 1,-1-1 0,0 1 0,0 0 0,0 0 0,0 1 0,0-1 0,-1 1 0,-6-1 0,-4 1-9,0 0 1,-30 0 0,44 2-14,1 0 1,-1 1 0,0-1 0,1 1-1,-1 0 1,0 0 0,1 0 0,0 0-1,-1 0 1,1 1 0,0-1 0,-1 0-1,1 1 1,0 0 0,0 0 0,0 0-1,0-1 1,1 2 0,-4 3 0,-2 5-64,0 0 1,-9 23 0,8-17-173,6-12-80,0 0-1,1 0 1,-1 0 0,1 0-1,0 1 1,0 8 0,0 17-5538,1-28 4828,0 4-4695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7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171 0 5329,'0'0'10981,"-7"1"-10328,-3 3-459,0 1 0,0 0-1,0 1 1,0 0 0,-13 11-1,6-5 333,7-4-32,0 0-1,1 0 1,0 1-1,-15 18 1,23-26-474,0 0 0,0 1 1,0-1-1,0 0 0,0 0 1,0 1-1,1-1 0,-1 1 1,0-1-1,1 1 0,-1-1 1,1 1-1,0-1 0,-1 1 0,1-1 1,0 1-1,0-1 0,0 1 1,0-1-1,0 1 0,0 0 1,0-1-1,1 1 0,-1-1 1,1 1-1,-1-1 0,1 1 1,-1-1-1,1 0 0,0 1 1,0-1-1,-1 0 0,1 1 1,0-1-1,0 0 0,1 0 1,-1 0-1,2 2 0,4 2-40,1 0 0,0-1 1,0 0-1,0 0 0,14 4 0,-3-1 72,50 17-75,6 3-19,-74-26 46,1-1 0,-1 1 0,0 0 0,1 0 0,-1 0 0,0 0 0,0 0 0,1 0 1,-1 0-1,0 0 0,0 0 0,0 1 0,0-1 0,-1 0 0,1 1 0,0-1 0,0 1 1,-1-1-1,1 1 0,0 1 0,0 4 33,-1-1 0,1 0 0,-1 1 0,-1 7 0,1 6-20,-1-18-2,1 0 1,0 0 0,-1 0-1,1-1 1,-1 1 0,0 0 0,0 0-1,0 0 1,0 0 0,0-1-1,0 1 1,0 0 0,0-1-1,-1 1 1,1-1 0,-1 1-1,1-1 1,-1 0 0,1 0 0,-3 2-1,-40 19 578,37-19-493,-9 4-45,0-2-1,0 0 1,-1-1-1,1-1 1,-1 0-1,0-1 0,-33-1 1,49-1-213,-7 0-945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7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87 0 2144,'0'0'18520,"-18"5"-17940,16-3-564,-1 0 1,1 0-1,0 1 1,0-1-1,0 0 1,0 1-1,0-1 0,0 1 1,0 0-1,1-1 1,0 1-1,-2 5 0,-11 17 135,10-15-95,0 0-1,0 0 1,1 0 0,0 0-1,1 1 1,1-1 0,-1 1-1,1 11 1,-2 5-1,1 1 85,2 46 0,1-28-13,0-37-124,1 0-1,0 0 1,0 0 0,0-1 0,1 1 0,1-1 0,8 17 0,-10-21 0,26 38 27,-25-35-28,0-1 0,1 1 1,0-1-1,7 9 0,10 15 4,12 19 6,-31-46-391,-3-25-17962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7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61 165 3552,'0'0'8830,"-3"9"-8186,-1 6 81,1 1-1,0-1 1,-1 31-1,4-43-675,0 1-1,1 0 0,0-1 0,-1 1 0,1-1 0,1 0 0,-1 1 1,0-1-1,1 0 0,-1 0 0,1 0 0,0 0 0,0 0 1,1 0-1,-1 0 0,0-1 0,1 1 0,0-1 0,-1 1 1,1-1-1,0 0 0,0 0 0,0-1 0,1 1 0,-1-1 1,0 1-1,1-1 0,3 1 0,7 2 44,0-1 1,1 0-1,0-1 0,-1 0 1,22-1-1,-30-2-66,1 0 1,-1 0-1,1 0 1,-1-1-1,0 0 0,0-1 1,0 1-1,0-1 1,0 0-1,0-1 0,-1 1 1,0-1-1,1 0 0,-1-1 1,-1 1-1,1-1 1,-1 0-1,0 0 0,0 0 1,0-1-1,-1 1 1,0-1-1,3-6 0,-2 0 68,-1 1-1,-1-1 1,0 0-1,0 0 1,-1 0-1,-1 0 1,-2-23-1,2 1-13,-1 30-72,0 0-1,1-1 1,-1 1-1,-1 0 1,1 0 0,-1 0-1,0 0 1,1 0 0,-2 0-1,1 0 1,0 1-1,-1-1 1,0 1 0,0 0-1,0 0 1,0 0-1,-4-3 1,1 0 17,-1 1 0,0 0 0,-1 0 0,1 1-1,-1 0 1,0 0 0,-11-4 0,11 7-15,0 0 1,0 1-1,0-1 0,0 1 1,0 1-1,1-1 1,-1 2-1,0-1 0,0 1 1,1 0-1,-1 0 0,-12 7 1,-41 24-366,43-21 388,15-11-15,0 2 1,0-1-1,1 0 0,0 0 0,-1 1 0,1-1 0,0 1 0,0 0 0,0 0 0,1 0 0,-1 0 0,1 0 1,-3 5-1,-8 46 117,10-43-148,-1 10 48,2 0-1,0 0 0,3 25 0,0 2-345,-2-48 194,0 1 1,-1-1-1,1 1 1,0-1-1,0 1 1,0-1 0,1 0-1,-1 1 1,0-1-1,0 1 1,0-1-1,0 1 1,0-1 0,0 0-1,1 1 1,-1-1-1,0 1 1,0-1-1,1 0 1,-1 1 0,0-1-1,0 0 1,1 1-1,-1-1 1,0 0-1,1 1 1,-1-1-1,1 0 1,-1 0 0,0 1-1,1-1 1,-1 0-1,1 0 1,-1 0-1,1 0 1,-1 0 0,0 0-1,1 0 1,-1 1-1,1-1 1,-1 0-1,1 0 1,-1-1-1,1 1 1,-1 0 0,0 0-1,1 0 1,-1 0-1,1 0 1,0-1-1,8 1-3132,1 0-1553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7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156 11 560,'0'0'5624,"-6"-10"6191,5 19-11472,0 0 0,-1 0 0,0 1 0,0-1 0,-1 0 1,-5 11-1,-7 26 188,7-18-242,-3 16 161,-12 78 342,16-79-588,4-30-78,1 1 0,-2 21 0,-7 83 172,5-41-163,4-46-107,-1-1-1,-8 35 0,3-20-21,0-12 319,1-11-1229,6-8-3540,1-19 3335,1 0 0,0 1 0,0-1 0,1 0 0,-1 1 0,3-6 1,3-10-6249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7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3128,'0'0'8517,"0"26"-2478,1-22-5868,-1-1-1,1 1 0,-1-1 0,1 0 0,0 1 1,1-1-1,-1 0 0,0 0 0,1 0 0,0 0 1,0 0-1,0 0 0,3 4 0,4 5 83,43 69 763,-39-61-875,-9-15-121,0 1 0,-1 0 0,6 13 0,-3-1 35,0 1-1,-2-1 1,0 1-1,2 25 1,-3 77 118,-3-87-139,0-33-127,-5-1-2151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7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305 85 3672,'0'0'10968,"12"11"-8500,1 6-1996,-1 1-1,-1 1 0,-1 0 1,-1 1-1,0 0 0,-2 0 0,6 24 1,-10-30-239,-1-1 1,-1 1-1,0 0 0,-1 15 1,0-16-115,-1-9-100,0 0-1,-1 0 0,1 0 0,-1-1 0,0 1 1,0-1-1,0 1 0,0-1 0,-1 1 0,1-1 1,-7 6-1,3-2 6,2-3 14,-1 0 0,1 0 0,-1 0 1,1-1-1,-1 0 0,0 1 0,0-2 0,-1 1 0,1-1 0,-1 0 1,1 0-1,-1 0 0,0-1 0,-8 2 0,-9-1-45,0 0 0,-33-3 0,20 0-115,31 1 100,0 0-1,0-1 1,0 0-1,0 0 0,1-1 1,-1 1-1,0-1 1,1 0-1,-1 0 0,1-1 1,0 1-1,-1-1 0,1 0 1,1 0-1,-1 0 1,0-1-1,1 1 0,-1-1 1,1 0-1,-4-7 1,-3-3-13,6 8 15,-1 0 0,1 0 0,1-1 0,-1 1 0,1-1 0,-4-12 0,2 2 1,3 9 33,-1 0-1,1 0 1,1 0-1,-1 0 1,1-12 0,1 12-10,-1 1-12,1 0 0,0 0 0,0 1 0,1-1-1,0 0 1,0 1 0,1-1 0,0 0 0,0 1 0,0 0-1,5-9 1,-5 10 27,1 1 0,0 0 0,0 0 0,0 0 0,0 0 0,1 1 0,4-5 0,13-16 180,-18 20-180,1 0 1,-1 0-1,1 0 0,-1 1 1,1-1-1,0 1 1,0 0-1,9-5 1,24-11 88,19-7 76,-42 21-146,1 1 1,0 1-1,0 1 1,25-2-1,65 5 304,-41 0 93,-49 0-359,-10-1-45,0 0-1,0 0 0,0 0 1,1 0-1,-1-1 1,0 0-1,7-2 1,29-2 22,-13 3-36,0 3-13,-27-1-36,-1-4-1433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6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 6473,'0'0'8457,"18"0"-5620,136-5 607,-137 5-2763,-8 0-273,-4 0-2913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7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4232,'0'0'18116,"7"10"-17421,15 12-281,20 26 1,-32-36-318,0 0-31,-3-5-40,-1 0 0,0 0 0,0 1 0,9 16 0,-13-20-26,1 1 1,-1-1-1,1 0 1,0 0-1,1-1 1,-1 1-1,5 3 1,-7-6-32,-18-1-15370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7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0 283 144,'0'0'16050,"7"-14"-15017,-6 11-836,1 0-1,0 0 1,0 0 0,0 0 0,0 1-1,5-5 1,7-11 970,5-8 34,3-8-610,7-7-217,-10 18-276,-16 20-91,0 0 1,-1 0-1,1 0 0,-1 0 1,0 0-1,3-6 1,-3 6 39,-1 0 0,1 0 0,0 0 0,0 1 0,0-1 0,1 1 0,-1-1 0,0 1 0,1 0 0,3-3 0,-3 3-1,1-1 0,-1 0 0,0 0 0,0 0-1,-1 0 1,5-6 0,0 0 94,-7 8-104,0 1-29,0-1 0,0 1-1,0-1 1,0 1 0,0 0 0,0-1-1,0 1 1,0 0 0,0-1-1,1 1 1,-1 0 0,0-1 0,0 1-1,0 0 1,1-1 0,-1 1-1,0 0 1,1-1 0,-1 1 0,0 0-1,0 0 1,1 0 0,-1-1-1,0 1 1,1 0 0,-1 0 0,0 0-1,1 0 1,-1-1 0,1 1-1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7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58 41 1600,'0'0'9074,"-11"-10"-8802,5 5-272,0 5-224,0-5-40,1-1-168,-1 1-673,0 5-623,0-5-817,1 0-591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7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81 59 2568,'-60'-59'20511,"57"67"-19492,3 489-509,0-496-678,-2-16-8777,-7 4 2109,3 1-1703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7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16 3344,'-7'10'20738,"15"-10"-19767,39 0-762,-6 1-127,1-2 1,67-9-1,-36 1-839,139 2 1,-192 7-1505,-37 2-3508,0 7-5196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7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288 6 4248,'0'0'14273,"-17"-5"-12886,7 5-1242,1 1 0,0 1 0,0 0 0,0 0 0,0 1 0,0 0 0,0 0 0,1 1 0,-9 5 0,-71 48 256,74-47-340,14-10-61,-4 2 25,1 1-1,0-1 1,-1 0-1,1 1 1,0 0 0,0 0-1,1 0 1,-1 0-1,0 0 1,-1 5 0,4-7-47,-1-1-202,1 1 222,0-1 1,0 1-1,0-1 0,0 1 0,0-1 1,0 1-1,0-1 0,0 1 1,0-1-1,0 0 0,0 1 0,1-1 1,-1 1-1,0-1 0,0 1 1,0-1-1,1 1 0,-1-1 0,0 1 1,8 3 27,0 0 0,0 0 0,1 0 1,-1-1-1,17 3 0,37 10 1,113 45-1,-170-58-20,0-1 0,0 1 0,0 0 0,0 0-1,0 0 1,0 1 0,-1 0 0,1 0 0,-1 0 0,6 8-1,-9-10 18,0 1 0,0-1 0,0 1 0,0-1-1,-1 1 1,1-1 0,-1 1 0,0-1 0,1 1-1,-1-1 1,0 1 0,-1-1 0,1 1 0,0 0-1,-1-1 1,1 1 0,-1-1 0,0 1 0,0-1-1,0 0 1,0 1 0,0-1 0,0 0 0,-1 0-1,1 0 1,-1 0 0,0 0 0,1 0 0,-1 0-1,0 0 1,-2 1 0,-6 4 39,1 1 0,-1-1 0,0-1 0,0 0 0,-16 6 0,9-4-54,0-1 1,-1-1-1,0-1 1,0-1 0,0 0-1,-1-1 1,1-1-1,-35 0 1,35-2-139,-27 0-29,42-1 100,0 1 0,-1-1 0,1 0 0,0 1 0,0-1 0,0 0 1,0-1-1,1 1 0,-1-1 0,0 1 0,-4-4 0,2 1-1739,16 2-7142,1-7 3587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7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 7945,'0'0'15652,"0"16"-15245,0 32-267,-2-14 71,3 1 1,1 0-1,8 45 0,-8-69-199,0 1-1,-1-1 1,0 15 0,0-24-649,5 12 1324,-5-10-3457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7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3904,'0'0'17719,"0"16"-16966,2 20-514,2 0-1,1 0 1,2 0-1,15 48 1,-6-19-75,-13-55-132,1 16-24,-4-26-12,0-16-283,2-4 147,1 0-1,1 0 0,1 1 0,1-1 0,1 1 1,0 1-1,12-22 0,-18 36 132,1 0 0,0 0 0,0 0 0,0 0 0,1 0 0,-1 1 0,1-1 0,0 1 0,0 0 0,0-1 0,1 2 0,-1-1 0,1 0 0,-1 0 0,1 1 0,0 0-1,0 0 1,0 0 0,0 0 0,1 1 0,4-2 0,6 0 14,1 1-1,-1 1 1,1 0-1,26 2 1,-9-1 10,-32 0-16,-1 1 0,1-1 1,0 0-1,-1 0 1,1 1-1,0-1 0,-1 0 1,1 1-1,0-1 1,-1 1-1,1-1 0,-1 1 1,1-1-1,-1 1 0,1-1 1,-1 1-1,1-1 1,-1 1-1,1 0 0,-1-1 1,0 1-1,1 1 1,8 21 40,-1-3 46,-3-9-34,1 1 1,-2-1-1,1 1 0,-2 0 1,1 0-1,-2 0 1,3 18-1,6 27 278,-9-49-294,-1-2-33,1 0-1,-1 0 1,1 0 0,0-1-1,0 1 1,4 6 0,-3-10 27,-1-1 0,1 1 1,1-1-1,-1 1 1,0-1-1,0 0 0,0 0 1,1 0-1,-1-1 1,0 1-1,1-1 0,-1 0 1,1 0-1,-1 0 0,6-1 1,-7 1-126,0 0 0,1-1 0,-1 0 1,0 1-1,1-1 0,-1 0 0,0 0 0,0 0 1,0 0-1,3-3 0,-4 3-187,0 0 0,0 0 0,0 0 0,0 0 1,0 0-1,0 0 0,0 0 0,-1-1 0,1 1 0,0 0 0,-1 0 0,1-1 0,-1 1 0,0 0 0,1-1 0,-1 1 1,0-1-1,0-2 0,0-6-5322,0 0-5286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7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111 5 936,'-6'-4'18371,"5"7"-18236,0 0 0,-1 1 0,1-1 0,-1 0 0,0 0 1,0 1-1,0-2 0,0 1 0,0 0 0,-3 2 0,-6 9 141,1 2-108,1-1-1,0 1 1,2 1-1,0-1 1,1 1-1,0 1 1,1-1-1,2 1 1,-1-1-1,2 1 1,0 0-1,2 22 1,0-37-163,-1 9 17,1 1-1,0-1 1,1 0 0,0 1 0,1-1 0,1 0 0,0 0 0,0 0-1,7 13 1,-2-4 3,-5-14-19,-1-1 0,1 0-1,0 0 1,7 10 0,4 6-12,-10-15 2,1 0 1,-1-1-1,1 1 0,9 8 1,-6-6 432,-4-28-21822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11:32:06.7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64 130 1304,'0'0'10147,"-3"12"-8793,-2 8-65,1 0 0,-2 40 0,6-50-762,0-3-183,0 1 0,0 0 0,1 0 1,3 11-1,-3-16-300,0 0 0,0 0 1,0 0-1,1 0 0,0 0 1,-1 0-1,1-1 0,0 1 0,0-1 1,1 1-1,-1-1 0,1 0 0,-1 0 1,4 2-1,5 4 30,0-1 0,0 0 1,1-1-1,17 8 0,-24-13-69,0 1-1,-1-1 1,1 0-1,0 0 1,0 0-1,0-1 1,0 0 0,0 0-1,0 0 1,0 0-1,0-1 1,-1 0-1,1 0 1,0 0-1,7-4 1,-4 1 18,0 0 1,0-1-1,-1 1 0,0-2 0,0 1 1,0-1-1,0 0 0,-1 0 1,0-1-1,-1 0 0,7-9 0,-5 4 38,0-1-1,-1 1 0,0-1 1,-1-1-1,0 1 0,2-17 0,-5 21-44,-1 1 0,-1-1-1,1 0 1,-1 0 0,-1 0-1,0 0 1,0 1-1,-1-1 1,0 0 0,-5-13-1,3 14-2,0 0 1,-1 1-1,0-1 0,-1 1 0,-10-12 0,11 16 7,0-1-1,0 1 1,-1 0 0,1 0-1,-1 0 1,0 1 0,0 0-1,1 0 1,-2 0 0,1 1 0,-8-2-1,0 2-20,1 0 1,-1 1-1,1 1 0,-18 2 0,22-1-20,1 0 0,-1 1 1,1 0-1,0 0 0,0 1 0,0 0 0,0 1 1,1 0-1,-11 8 0,12-6-22,-1-1 0,1 2 0,0-1 0,1 1 0,0 0 1,0 0-1,0 1 0,1-1 0,1 1 0,0 0 0,0 0 0,-2 12 0,2-10-1324,2 1 0,-2 21-1,4-33 1174,-1 1 0,0-1 0,0 1 0,0 0-1,0-1 1,0 1 0,1 0 0,-1-1 0,0 1 0,1-1-1,-1 1 1,0-1 0,1 1 0,-1-1 0,1 1-1,-1-1 1,1 1 0,-1-1 0,1 1 0,-1-1 0,1 0-1,-1 1 1,1-1 0,-1 0 0,1 0 0,0 1-1,-1-1 1,1 0 0,0 0 0,21 3-5399,-11-3 1603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52D8F-2DDB-0B4D-BBA7-9B14E36E8959}" type="datetimeFigureOut">
              <a:rPr lang="en-DE" smtClean="0"/>
              <a:t>16.07.25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F1245-8461-8F4F-81D8-003FAE6B2F6D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35799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C81F3-0F59-305C-80BE-0DAEFF53A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C0BCCC-3178-40D3-667B-458FBE1893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F136ED-5F9D-C5EF-F835-7AB24CE98D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9C2AE-D6BF-BCE7-B9E8-DBC2BD624D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F1245-8461-8F4F-81D8-003FAE6B2F6D}" type="slidenum">
              <a:rPr lang="en-DE" smtClean="0"/>
              <a:t>52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25291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A6AE7-8830-F3AD-81EA-3E7700117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8E2AAD-A7B6-652A-E8A5-ABCCF0C6F4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9B4959-7DE9-73E2-AB7B-190653E4F3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2867FE-EAE9-08D6-EAB4-8EF4B6BA4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F1245-8461-8F4F-81D8-003FAE6B2F6D}" type="slidenum">
              <a:rPr lang="en-DE" smtClean="0"/>
              <a:t>2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616886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C4A843-A28A-04F5-2583-DA0E1EA0B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DDECD6-1835-39BA-35AE-2578C6333F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319A7A-2EC4-C2DD-0E1E-4B105980B2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6DEB6-CD79-68AC-EC05-A00E106FC6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F1245-8461-8F4F-81D8-003FAE6B2F6D}" type="slidenum">
              <a:rPr lang="en-DE" smtClean="0"/>
              <a:t>4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27902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3235F-E9B4-0078-D6E9-BA450DD2B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BE16DC-3A52-C0ED-CD84-11A3738A8D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B28973-E67F-BEE6-F3A4-D43A238B9F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2995AB-2385-BD28-CDC2-01661194A0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F1245-8461-8F4F-81D8-003FAE6B2F6D}" type="slidenum">
              <a:rPr lang="en-DE" smtClean="0"/>
              <a:t>6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503385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141D1-B8A9-10EA-D28C-BDC21F15B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9FE525-5B5E-0D94-0B63-355013F8B5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9F7FA6-E1B2-45A5-63C1-F307EC6A82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BE8BD-4C59-B46D-38C7-482FAC868D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F1245-8461-8F4F-81D8-003FAE6B2F6D}" type="slidenum">
              <a:rPr lang="en-DE" smtClean="0"/>
              <a:t>13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90794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67673-3B26-26F1-47C2-18C35A520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1058A7-2C96-424A-9E19-94E77224D5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E6AAC8-2707-0A03-F4F1-AA0338E7DD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D6169-2C83-F943-CF8B-134E9BFFB1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F1245-8461-8F4F-81D8-003FAE6B2F6D}" type="slidenum">
              <a:rPr lang="en-DE" smtClean="0"/>
              <a:t>27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68774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F1245-8461-8F4F-81D8-003FAE6B2F6D}" type="slidenum">
              <a:rPr lang="en-DE" smtClean="0"/>
              <a:t>28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798927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A6120-F9C9-3D05-7C13-B62D9C1F3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F14C1A-1BF6-9A32-B8F4-4483710A14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74C1A6-E8F8-5425-8E6A-314A4C8006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8A7C9B-2816-0DE9-82DD-EC3E5DCF92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6F1245-8461-8F4F-81D8-003FAE6B2F6D}" type="slidenum">
              <a:rPr kumimoji="0" lang="en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09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D7BEDD-336F-F749-3D86-ACA1D213E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0BFE7F-824D-DE63-E779-6D327AACFB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2F67CC-B69A-70DA-ABAD-C6E345647A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4788F0-788C-5585-8C7D-EDCEBD98D2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6F1245-8461-8F4F-81D8-003FAE6B2F6D}" type="slidenum">
              <a:rPr kumimoji="0" lang="en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0593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ne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net&#10;&#10;Description automatically generated">
            <a:extLst>
              <a:ext uri="{FF2B5EF4-FFF2-40B4-BE49-F238E27FC236}">
                <a16:creationId xmlns:a16="http://schemas.microsoft.com/office/drawing/2014/main" id="{90A6F02A-2713-9159-9A20-40A94B0A5F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659"/>
          <a:stretch/>
        </p:blipFill>
        <p:spPr>
          <a:xfrm>
            <a:off x="-17253" y="0"/>
            <a:ext cx="12209253" cy="6892820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2F56D0B-2591-C740-A599-1CA5344E12D8}"/>
              </a:ext>
            </a:extLst>
          </p:cNvPr>
          <p:cNvSpPr txBox="1">
            <a:spLocks/>
          </p:cNvSpPr>
          <p:nvPr userDrawn="1"/>
        </p:nvSpPr>
        <p:spPr>
          <a:xfrm>
            <a:off x="9130863" y="6327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elegraf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543BEB-D66C-6E4A-87AA-60417C33F2A3}" type="slidenum">
              <a:rPr lang="en-GB" sz="1000" smtClean="0">
                <a:solidFill>
                  <a:schemeClr val="tx1"/>
                </a:solidFill>
                <a:latin typeface="+mn-lt"/>
              </a:rPr>
              <a:pPr/>
              <a:t>‹#›</a:t>
            </a:fld>
            <a:endParaRPr lang="en-GB" sz="10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97C656-3809-3FB1-8603-7432C2FA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8568" y="6411784"/>
            <a:ext cx="559962" cy="19710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B84EC04-2D4C-8EC4-7BF4-8B11532F5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39" y="261609"/>
            <a:ext cx="11556123" cy="932191"/>
          </a:xfrm>
        </p:spPr>
        <p:txBody>
          <a:bodyPr>
            <a:normAutofit/>
          </a:bodyPr>
          <a:lstStyle>
            <a:lvl1pPr>
              <a:defRPr sz="4400" b="1" spc="-9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4230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bubbl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F7145F-AEB6-521C-F9C9-B67331260F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107"/>
          <a:stretch/>
        </p:blipFill>
        <p:spPr>
          <a:xfrm>
            <a:off x="-1" y="0"/>
            <a:ext cx="12192001" cy="692185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2F56D0B-2591-C740-A599-1CA5344E12D8}"/>
              </a:ext>
            </a:extLst>
          </p:cNvPr>
          <p:cNvSpPr txBox="1">
            <a:spLocks/>
          </p:cNvSpPr>
          <p:nvPr userDrawn="1"/>
        </p:nvSpPr>
        <p:spPr>
          <a:xfrm>
            <a:off x="9130863" y="6327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elegraf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543BEB-D66C-6E4A-87AA-60417C33F2A3}" type="slidenum">
              <a:rPr lang="en-GB" sz="1000" smtClean="0">
                <a:solidFill>
                  <a:schemeClr val="tx1"/>
                </a:solidFill>
                <a:latin typeface="+mn-lt"/>
              </a:rPr>
              <a:pPr/>
              <a:t>‹#›</a:t>
            </a:fld>
            <a:endParaRPr lang="en-GB" sz="10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A03B58-1247-42C3-0094-CA0E8FF77D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8568" y="6411784"/>
            <a:ext cx="559962" cy="19710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66BB1A3-E3A0-D44E-F114-A7D75E11A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39" y="261609"/>
            <a:ext cx="11556123" cy="932191"/>
          </a:xfrm>
        </p:spPr>
        <p:txBody>
          <a:bodyPr>
            <a:normAutofit/>
          </a:bodyPr>
          <a:lstStyle>
            <a:lvl1pPr>
              <a:defRPr sz="4400" b="1" spc="-9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3648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x - gra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71">
            <a:extLst>
              <a:ext uri="{FF2B5EF4-FFF2-40B4-BE49-F238E27FC236}">
                <a16:creationId xmlns:a16="http://schemas.microsoft.com/office/drawing/2014/main" id="{0E4149C4-1DCC-F01B-0EEF-19D4F2C1D8A3}"/>
              </a:ext>
            </a:extLst>
          </p:cNvPr>
          <p:cNvSpPr/>
          <p:nvPr userDrawn="1"/>
        </p:nvSpPr>
        <p:spPr bwMode="auto">
          <a:xfrm>
            <a:off x="571615" y="1373637"/>
            <a:ext cx="11032078" cy="4682295"/>
          </a:xfrm>
          <a:prstGeom prst="roundRect">
            <a:avLst>
              <a:gd name="adj" fmla="val 267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7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B01D6A2-8877-C4F4-325C-AD5C48C5D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39" y="261609"/>
            <a:ext cx="11556123" cy="932191"/>
          </a:xfrm>
        </p:spPr>
        <p:txBody>
          <a:bodyPr>
            <a:normAutofit/>
          </a:bodyPr>
          <a:lstStyle>
            <a:lvl1pPr>
              <a:defRPr sz="4400" b="1" spc="-9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26F5412-D014-85EE-CC5E-471FFE7A281B}"/>
              </a:ext>
            </a:extLst>
          </p:cNvPr>
          <p:cNvSpPr txBox="1">
            <a:spLocks/>
          </p:cNvSpPr>
          <p:nvPr userDrawn="1"/>
        </p:nvSpPr>
        <p:spPr>
          <a:xfrm>
            <a:off x="9130863" y="6327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elegraf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543BEB-D66C-6E4A-87AA-60417C33F2A3}" type="slidenum">
              <a:rPr lang="en-GB" sz="1000" smtClean="0">
                <a:solidFill>
                  <a:schemeClr val="tx1"/>
                </a:solidFill>
                <a:latin typeface="+mn-lt"/>
              </a:rPr>
              <a:pPr/>
              <a:t>‹#›</a:t>
            </a:fld>
            <a:endParaRPr lang="en-GB" sz="10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547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boxes - gra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71">
            <a:extLst>
              <a:ext uri="{FF2B5EF4-FFF2-40B4-BE49-F238E27FC236}">
                <a16:creationId xmlns:a16="http://schemas.microsoft.com/office/drawing/2014/main" id="{5BA01449-AB45-DB94-995B-1B25649451B1}"/>
              </a:ext>
            </a:extLst>
          </p:cNvPr>
          <p:cNvSpPr/>
          <p:nvPr userDrawn="1"/>
        </p:nvSpPr>
        <p:spPr bwMode="auto">
          <a:xfrm>
            <a:off x="571615" y="3800706"/>
            <a:ext cx="5397864" cy="2234806"/>
          </a:xfrm>
          <a:prstGeom prst="roundRect">
            <a:avLst>
              <a:gd name="adj" fmla="val 427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7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8" name="Rectangle: Rounded Corners 71">
            <a:extLst>
              <a:ext uri="{FF2B5EF4-FFF2-40B4-BE49-F238E27FC236}">
                <a16:creationId xmlns:a16="http://schemas.microsoft.com/office/drawing/2014/main" id="{EF1878C3-3F47-0895-DAA5-F8A41DD43840}"/>
              </a:ext>
            </a:extLst>
          </p:cNvPr>
          <p:cNvSpPr/>
          <p:nvPr userDrawn="1"/>
        </p:nvSpPr>
        <p:spPr bwMode="auto">
          <a:xfrm>
            <a:off x="571615" y="1376021"/>
            <a:ext cx="5397864" cy="2234806"/>
          </a:xfrm>
          <a:prstGeom prst="roundRect">
            <a:avLst>
              <a:gd name="adj" fmla="val 427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7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9" name="Rectangle: Rounded Corners 71">
            <a:extLst>
              <a:ext uri="{FF2B5EF4-FFF2-40B4-BE49-F238E27FC236}">
                <a16:creationId xmlns:a16="http://schemas.microsoft.com/office/drawing/2014/main" id="{D7FC4CFB-A85B-0EAD-2C35-1B0F39A4AF16}"/>
              </a:ext>
            </a:extLst>
          </p:cNvPr>
          <p:cNvSpPr/>
          <p:nvPr userDrawn="1"/>
        </p:nvSpPr>
        <p:spPr bwMode="auto">
          <a:xfrm>
            <a:off x="6205829" y="1370470"/>
            <a:ext cx="5397864" cy="2234806"/>
          </a:xfrm>
          <a:prstGeom prst="roundRect">
            <a:avLst>
              <a:gd name="adj" fmla="val 427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7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20" name="Rectangle: Rounded Corners 71">
            <a:extLst>
              <a:ext uri="{FF2B5EF4-FFF2-40B4-BE49-F238E27FC236}">
                <a16:creationId xmlns:a16="http://schemas.microsoft.com/office/drawing/2014/main" id="{9C62E7EA-5CFE-39DA-ADDC-472797975703}"/>
              </a:ext>
            </a:extLst>
          </p:cNvPr>
          <p:cNvSpPr/>
          <p:nvPr userDrawn="1"/>
        </p:nvSpPr>
        <p:spPr bwMode="auto">
          <a:xfrm>
            <a:off x="6205829" y="3800706"/>
            <a:ext cx="5397864" cy="2234806"/>
          </a:xfrm>
          <a:prstGeom prst="roundRect">
            <a:avLst>
              <a:gd name="adj" fmla="val 427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7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121234-8B4F-A8B3-6BE7-C94B896F2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39" y="261609"/>
            <a:ext cx="11556123" cy="932191"/>
          </a:xfrm>
        </p:spPr>
        <p:txBody>
          <a:bodyPr>
            <a:normAutofit/>
          </a:bodyPr>
          <a:lstStyle>
            <a:lvl1pPr>
              <a:defRPr sz="4400" b="1" spc="-9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EAB9206-B0CA-7B7E-F2AE-EABB876C64FF}"/>
              </a:ext>
            </a:extLst>
          </p:cNvPr>
          <p:cNvSpPr txBox="1">
            <a:spLocks/>
          </p:cNvSpPr>
          <p:nvPr userDrawn="1"/>
        </p:nvSpPr>
        <p:spPr>
          <a:xfrm>
            <a:off x="9130863" y="6327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elegraf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543BEB-D66C-6E4A-87AA-60417C33F2A3}" type="slidenum">
              <a:rPr lang="en-GB" sz="1000" smtClean="0">
                <a:solidFill>
                  <a:schemeClr val="tx1"/>
                </a:solidFill>
                <a:latin typeface="+mn-lt"/>
              </a:rPr>
              <a:pPr/>
              <a:t>‹#›</a:t>
            </a:fld>
            <a:endParaRPr lang="en-GB" sz="10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673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boxes - gra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71">
            <a:extLst>
              <a:ext uri="{FF2B5EF4-FFF2-40B4-BE49-F238E27FC236}">
                <a16:creationId xmlns:a16="http://schemas.microsoft.com/office/drawing/2014/main" id="{09737DA9-B8EA-DF25-68C4-D284C2275E37}"/>
              </a:ext>
            </a:extLst>
          </p:cNvPr>
          <p:cNvSpPr/>
          <p:nvPr userDrawn="1"/>
        </p:nvSpPr>
        <p:spPr bwMode="auto">
          <a:xfrm>
            <a:off x="571614" y="1373637"/>
            <a:ext cx="3565671" cy="4682295"/>
          </a:xfrm>
          <a:prstGeom prst="roundRect">
            <a:avLst>
              <a:gd name="adj" fmla="val 427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7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7" name="Rectangle: Rounded Corners 71">
            <a:extLst>
              <a:ext uri="{FF2B5EF4-FFF2-40B4-BE49-F238E27FC236}">
                <a16:creationId xmlns:a16="http://schemas.microsoft.com/office/drawing/2014/main" id="{4592289A-A9FE-5D72-B343-423A760B9A05}"/>
              </a:ext>
            </a:extLst>
          </p:cNvPr>
          <p:cNvSpPr/>
          <p:nvPr userDrawn="1"/>
        </p:nvSpPr>
        <p:spPr bwMode="auto">
          <a:xfrm>
            <a:off x="8054716" y="1373635"/>
            <a:ext cx="3565671" cy="4682295"/>
          </a:xfrm>
          <a:prstGeom prst="roundRect">
            <a:avLst>
              <a:gd name="adj" fmla="val 427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7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0" name="Rectangle: Rounded Corners 71">
            <a:extLst>
              <a:ext uri="{FF2B5EF4-FFF2-40B4-BE49-F238E27FC236}">
                <a16:creationId xmlns:a16="http://schemas.microsoft.com/office/drawing/2014/main" id="{604C92A6-9DD7-E619-7344-9FA0985AAA54}"/>
              </a:ext>
            </a:extLst>
          </p:cNvPr>
          <p:cNvSpPr/>
          <p:nvPr userDrawn="1"/>
        </p:nvSpPr>
        <p:spPr bwMode="auto">
          <a:xfrm>
            <a:off x="4316457" y="1373636"/>
            <a:ext cx="3565671" cy="4682295"/>
          </a:xfrm>
          <a:prstGeom prst="roundRect">
            <a:avLst>
              <a:gd name="adj" fmla="val 427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7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6805CB1-C91C-3016-AE12-79FE52FC4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39" y="261609"/>
            <a:ext cx="11556123" cy="932191"/>
          </a:xfrm>
        </p:spPr>
        <p:txBody>
          <a:bodyPr>
            <a:normAutofit/>
          </a:bodyPr>
          <a:lstStyle>
            <a:lvl1pPr>
              <a:defRPr sz="4400" b="1" spc="-9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A2F0375-933D-115B-85B9-054EFA1CAFF5}"/>
              </a:ext>
            </a:extLst>
          </p:cNvPr>
          <p:cNvSpPr txBox="1">
            <a:spLocks/>
          </p:cNvSpPr>
          <p:nvPr userDrawn="1"/>
        </p:nvSpPr>
        <p:spPr>
          <a:xfrm>
            <a:off x="9130863" y="6327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elegraf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543BEB-D66C-6E4A-87AA-60417C33F2A3}" type="slidenum">
              <a:rPr lang="en-GB" sz="1000" smtClean="0">
                <a:solidFill>
                  <a:schemeClr val="tx1"/>
                </a:solidFill>
                <a:latin typeface="+mn-lt"/>
              </a:rPr>
              <a:pPr/>
              <a:t>‹#›</a:t>
            </a:fld>
            <a:endParaRPr lang="en-GB" sz="10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2761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929240-A02E-0BBD-7460-EC2C59D2E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8" y="261609"/>
            <a:ext cx="11340664" cy="932191"/>
          </a:xfrm>
        </p:spPr>
        <p:txBody>
          <a:bodyPr>
            <a:normAutofit/>
          </a:bodyPr>
          <a:lstStyle>
            <a:lvl1pPr>
              <a:defRPr sz="4400" b="1" spc="-9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36B80E9-6CF7-B1DB-DB79-8E52E8BBAB87}"/>
              </a:ext>
            </a:extLst>
          </p:cNvPr>
          <p:cNvSpPr txBox="1">
            <a:spLocks/>
          </p:cNvSpPr>
          <p:nvPr userDrawn="1"/>
        </p:nvSpPr>
        <p:spPr>
          <a:xfrm>
            <a:off x="9130863" y="6327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elegraf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543BEB-D66C-6E4A-87AA-60417C33F2A3}" type="slidenum">
              <a:rPr lang="en-GB" sz="1000" smtClean="0">
                <a:solidFill>
                  <a:schemeClr val="tx1"/>
                </a:solidFill>
                <a:latin typeface="+mn-lt"/>
              </a:rPr>
              <a:pPr/>
              <a:t>‹#›</a:t>
            </a:fld>
            <a:endParaRPr lang="en-GB" sz="10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Image 12" descr=" ">
            <a:extLst>
              <a:ext uri="{FF2B5EF4-FFF2-40B4-BE49-F238E27FC236}">
                <a16:creationId xmlns:a16="http://schemas.microsoft.com/office/drawing/2014/main" id="{64C4BF24-2094-2F44-8EB6-9D54859892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698855"/>
            <a:ext cx="533397" cy="6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7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le Slide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452332-AA29-C2C9-56A4-377E5D3CC818}"/>
              </a:ext>
            </a:extLst>
          </p:cNvPr>
          <p:cNvSpPr/>
          <p:nvPr userDrawn="1"/>
        </p:nvSpPr>
        <p:spPr bwMode="auto">
          <a:xfrm>
            <a:off x="0" y="0"/>
            <a:ext cx="12294824" cy="6940627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0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FAAEC03-A20B-C15E-695C-9E46A78CF1DE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524000" y="1984375"/>
            <a:ext cx="9144000" cy="2387600"/>
          </a:xfrm>
        </p:spPr>
        <p:txBody>
          <a:bodyPr anchor="ctr">
            <a:normAutofit/>
          </a:bodyPr>
          <a:lstStyle>
            <a:lvl1pPr algn="ctr">
              <a:defRPr sz="7998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17B8E911-A20C-DBCF-AF5A-7698CF16441A}"/>
              </a:ext>
            </a:extLst>
          </p:cNvPr>
          <p:cNvSpPr/>
          <p:nvPr userDrawn="1"/>
        </p:nvSpPr>
        <p:spPr bwMode="auto">
          <a:xfrm flipV="1">
            <a:off x="334963" y="6123280"/>
            <a:ext cx="11539096" cy="133571"/>
          </a:xfrm>
          <a:custGeom>
            <a:avLst/>
            <a:gdLst/>
            <a:ahLst/>
            <a:cxnLst/>
            <a:rect l="l" t="t" r="r" b="b"/>
            <a:pathLst>
              <a:path w="19350355" extrusionOk="0">
                <a:moveTo>
                  <a:pt x="0" y="0"/>
                </a:moveTo>
                <a:lnTo>
                  <a:pt x="1935019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sz="1800">
              <a:latin typeface="+mn-lt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7AECED78-37F8-1C4A-400D-BE8C460925B8}"/>
              </a:ext>
            </a:extLst>
          </p:cNvPr>
          <p:cNvSpPr/>
          <p:nvPr userDrawn="1"/>
        </p:nvSpPr>
        <p:spPr bwMode="auto">
          <a:xfrm flipV="1">
            <a:off x="334963" y="6123280"/>
            <a:ext cx="11539096" cy="133571"/>
          </a:xfrm>
          <a:custGeom>
            <a:avLst/>
            <a:gdLst/>
            <a:ahLst/>
            <a:cxnLst/>
            <a:rect l="l" t="t" r="r" b="b"/>
            <a:pathLst>
              <a:path w="19350355" extrusionOk="0">
                <a:moveTo>
                  <a:pt x="0" y="0"/>
                </a:moveTo>
                <a:lnTo>
                  <a:pt x="19350196" y="0"/>
                </a:lnTo>
              </a:path>
            </a:pathLst>
          </a:custGeom>
          <a:ln w="317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sz="1800">
              <a:latin typeface="+mn-lt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AE2F0C7-BA53-8F1A-B5E6-F379242520D0}"/>
              </a:ext>
            </a:extLst>
          </p:cNvPr>
          <p:cNvSpPr txBox="1"/>
          <p:nvPr userDrawn="1"/>
        </p:nvSpPr>
        <p:spPr bwMode="auto">
          <a:xfrm>
            <a:off x="317938" y="6356352"/>
            <a:ext cx="27432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defPPr>
              <a:defRPr/>
            </a:defPPr>
            <a:lvl1pPr marL="0" algn="r" defTabSz="914262"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1" algn="l" defTabSz="914262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62" algn="l" defTabSz="914262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94" algn="l" defTabSz="914262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24" algn="l" defTabSz="914262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56" algn="l" defTabSz="914262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87" algn="l" defTabSz="914262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18" algn="l" defTabSz="914262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48" algn="l" defTabSz="914262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07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9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74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0BF5-97BC-4A65-B319-EA7E4A2DE7A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1142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473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4122A55-5426-C57A-14B3-E074683B117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6E9BD3-1CB4-9E42-A797-C126D05A6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39" y="365126"/>
            <a:ext cx="110358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4F044D-3872-BE44-8E92-2709775A6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939" y="1825625"/>
            <a:ext cx="110358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B36BE-0FC1-7242-A899-E71C1B1353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0862" y="6327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F9543BEB-D66C-6E4A-87AA-60417C33F2A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71CF29-A5F3-CB0F-ABA8-3F01B28A395B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48568" y="6411784"/>
            <a:ext cx="559962" cy="1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01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9" r:id="rId2"/>
    <p:sldLayoutId id="2147483747" r:id="rId3"/>
    <p:sldLayoutId id="2147483756" r:id="rId4"/>
    <p:sldLayoutId id="2147483752" r:id="rId5"/>
    <p:sldLayoutId id="2147483762" r:id="rId6"/>
    <p:sldLayoutId id="2147483776" r:id="rId7"/>
    <p:sldLayoutId id="2147483774" r:id="rId8"/>
    <p:sldLayoutId id="2147483775" r:id="rId9"/>
  </p:sldLayoutIdLst>
  <p:hf hdr="0" ftr="0" dt="0"/>
  <p:txStyles>
    <p:titleStyle>
      <a:lvl1pPr algn="l" defTabSz="91441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3" indent="-228603" algn="l" defTabSz="91441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0" indent="-228603" algn="l" defTabSz="9144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6" indent="-228603" algn="l" defTabSz="9144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3" indent="-228603" algn="l" defTabSz="9144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9" indent="-228603" algn="l" defTabSz="9144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6" indent="-228603" algn="l" defTabSz="9144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42" indent="-228603" algn="l" defTabSz="9144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9" indent="-228603" algn="l" defTabSz="9144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55" indent="-228603" algn="l" defTabSz="9144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3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0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6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3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9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6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52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17" Type="http://schemas.openxmlformats.org/officeDocument/2006/relationships/image" Target="../media/image19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hyperlink" Target="https://www.meetiqm.com&#8203;/" TargetMode="External"/><Relationship Id="rId10" Type="http://schemas.openxmlformats.org/officeDocument/2006/relationships/image" Target="../media/image13.sv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1.png"/><Relationship Id="rId7" Type="http://schemas.openxmlformats.org/officeDocument/2006/relationships/image" Target="../media/image37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1.xml"/><Relationship Id="rId21" Type="http://schemas.openxmlformats.org/officeDocument/2006/relationships/image" Target="../media/image65.png"/><Relationship Id="rId42" Type="http://schemas.openxmlformats.org/officeDocument/2006/relationships/customXml" Target="../ink/ink22.xml"/><Relationship Id="rId63" Type="http://schemas.openxmlformats.org/officeDocument/2006/relationships/customXml" Target="../ink/ink33.xml"/><Relationship Id="rId84" Type="http://schemas.openxmlformats.org/officeDocument/2006/relationships/image" Target="../media/image95.png"/><Relationship Id="rId138" Type="http://schemas.openxmlformats.org/officeDocument/2006/relationships/image" Target="../media/image121.png"/><Relationship Id="rId159" Type="http://schemas.openxmlformats.org/officeDocument/2006/relationships/customXml" Target="../ink/ink82.xml"/><Relationship Id="rId170" Type="http://schemas.openxmlformats.org/officeDocument/2006/relationships/image" Target="../media/image137.png"/><Relationship Id="rId191" Type="http://schemas.openxmlformats.org/officeDocument/2006/relationships/customXml" Target="../ink/ink98.xml"/><Relationship Id="rId205" Type="http://schemas.openxmlformats.org/officeDocument/2006/relationships/customXml" Target="../ink/ink105.xml"/><Relationship Id="rId107" Type="http://schemas.openxmlformats.org/officeDocument/2006/relationships/customXml" Target="../ink/ink55.xml"/><Relationship Id="rId11" Type="http://schemas.openxmlformats.org/officeDocument/2006/relationships/image" Target="../media/image60.png"/><Relationship Id="rId32" Type="http://schemas.openxmlformats.org/officeDocument/2006/relationships/customXml" Target="../ink/ink16.xml"/><Relationship Id="rId53" Type="http://schemas.openxmlformats.org/officeDocument/2006/relationships/customXml" Target="../ink/ink28.xml"/><Relationship Id="rId74" Type="http://schemas.openxmlformats.org/officeDocument/2006/relationships/image" Target="../media/image90.png"/><Relationship Id="rId128" Type="http://schemas.openxmlformats.org/officeDocument/2006/relationships/image" Target="../media/image116.png"/><Relationship Id="rId149" Type="http://schemas.openxmlformats.org/officeDocument/2006/relationships/customXml" Target="../ink/ink77.xml"/><Relationship Id="rId5" Type="http://schemas.openxmlformats.org/officeDocument/2006/relationships/image" Target="../media/image57.png"/><Relationship Id="rId95" Type="http://schemas.openxmlformats.org/officeDocument/2006/relationships/customXml" Target="../ink/ink49.xml"/><Relationship Id="rId160" Type="http://schemas.openxmlformats.org/officeDocument/2006/relationships/image" Target="../media/image132.png"/><Relationship Id="rId181" Type="http://schemas.openxmlformats.org/officeDocument/2006/relationships/customXml" Target="../ink/ink93.xml"/><Relationship Id="rId22" Type="http://schemas.openxmlformats.org/officeDocument/2006/relationships/customXml" Target="../ink/ink11.xml"/><Relationship Id="rId43" Type="http://schemas.openxmlformats.org/officeDocument/2006/relationships/image" Target="../media/image75.png"/><Relationship Id="rId64" Type="http://schemas.openxmlformats.org/officeDocument/2006/relationships/image" Target="../media/image85.png"/><Relationship Id="rId118" Type="http://schemas.openxmlformats.org/officeDocument/2006/relationships/image" Target="../media/image45.png"/><Relationship Id="rId139" Type="http://schemas.openxmlformats.org/officeDocument/2006/relationships/customXml" Target="../ink/ink72.xml"/><Relationship Id="rId85" Type="http://schemas.openxmlformats.org/officeDocument/2006/relationships/customXml" Target="../ink/ink44.xml"/><Relationship Id="rId150" Type="http://schemas.openxmlformats.org/officeDocument/2006/relationships/image" Target="../media/image127.png"/><Relationship Id="rId171" Type="http://schemas.openxmlformats.org/officeDocument/2006/relationships/customXml" Target="../ink/ink88.xml"/><Relationship Id="rId192" Type="http://schemas.openxmlformats.org/officeDocument/2006/relationships/image" Target="../media/image148.png"/><Relationship Id="rId206" Type="http://schemas.openxmlformats.org/officeDocument/2006/relationships/image" Target="../media/image155.png"/><Relationship Id="rId12" Type="http://schemas.openxmlformats.org/officeDocument/2006/relationships/customXml" Target="../ink/ink6.xml"/><Relationship Id="rId33" Type="http://schemas.openxmlformats.org/officeDocument/2006/relationships/image" Target="../media/image71.png"/><Relationship Id="rId108" Type="http://schemas.openxmlformats.org/officeDocument/2006/relationships/image" Target="../media/image107.png"/><Relationship Id="rId129" Type="http://schemas.openxmlformats.org/officeDocument/2006/relationships/customXml" Target="../ink/ink67.xml"/><Relationship Id="rId54" Type="http://schemas.openxmlformats.org/officeDocument/2006/relationships/image" Target="../media/image80.png"/><Relationship Id="rId75" Type="http://schemas.openxmlformats.org/officeDocument/2006/relationships/customXml" Target="../ink/ink39.xml"/><Relationship Id="rId96" Type="http://schemas.openxmlformats.org/officeDocument/2006/relationships/image" Target="../media/image101.png"/><Relationship Id="rId140" Type="http://schemas.openxmlformats.org/officeDocument/2006/relationships/image" Target="../media/image122.png"/><Relationship Id="rId161" Type="http://schemas.openxmlformats.org/officeDocument/2006/relationships/customXml" Target="../ink/ink83.xml"/><Relationship Id="rId182" Type="http://schemas.openxmlformats.org/officeDocument/2006/relationships/image" Target="../media/image143.png"/><Relationship Id="rId6" Type="http://schemas.openxmlformats.org/officeDocument/2006/relationships/customXml" Target="../ink/ink3.xml"/><Relationship Id="rId23" Type="http://schemas.openxmlformats.org/officeDocument/2006/relationships/image" Target="../media/image66.png"/><Relationship Id="rId119" Type="http://schemas.openxmlformats.org/officeDocument/2006/relationships/customXml" Target="../ink/ink62.xml"/><Relationship Id="rId44" Type="http://schemas.openxmlformats.org/officeDocument/2006/relationships/customXml" Target="../ink/ink23.xml"/><Relationship Id="rId65" Type="http://schemas.openxmlformats.org/officeDocument/2006/relationships/customXml" Target="../ink/ink34.xml"/><Relationship Id="rId86" Type="http://schemas.openxmlformats.org/officeDocument/2006/relationships/image" Target="../media/image96.png"/><Relationship Id="rId130" Type="http://schemas.openxmlformats.org/officeDocument/2006/relationships/image" Target="../media/image117.png"/><Relationship Id="rId151" Type="http://schemas.openxmlformats.org/officeDocument/2006/relationships/customXml" Target="../ink/ink78.xml"/><Relationship Id="rId172" Type="http://schemas.openxmlformats.org/officeDocument/2006/relationships/image" Target="../media/image138.png"/><Relationship Id="rId193" Type="http://schemas.openxmlformats.org/officeDocument/2006/relationships/customXml" Target="../ink/ink99.xml"/><Relationship Id="rId207" Type="http://schemas.openxmlformats.org/officeDocument/2006/relationships/customXml" Target="../ink/ink106.xml"/><Relationship Id="rId13" Type="http://schemas.openxmlformats.org/officeDocument/2006/relationships/image" Target="../media/image61.png"/><Relationship Id="rId109" Type="http://schemas.openxmlformats.org/officeDocument/2006/relationships/customXml" Target="../ink/ink56.xml"/><Relationship Id="rId34" Type="http://schemas.openxmlformats.org/officeDocument/2006/relationships/customXml" Target="../ink/ink17.xml"/><Relationship Id="rId55" Type="http://schemas.openxmlformats.org/officeDocument/2006/relationships/customXml" Target="../ink/ink29.xml"/><Relationship Id="rId76" Type="http://schemas.openxmlformats.org/officeDocument/2006/relationships/image" Target="../media/image91.png"/><Relationship Id="rId97" Type="http://schemas.openxmlformats.org/officeDocument/2006/relationships/customXml" Target="../ink/ink50.xml"/><Relationship Id="rId120" Type="http://schemas.openxmlformats.org/officeDocument/2006/relationships/image" Target="../media/image112.png"/><Relationship Id="rId141" Type="http://schemas.openxmlformats.org/officeDocument/2006/relationships/customXml" Target="../ink/ink73.xml"/><Relationship Id="rId7" Type="http://schemas.openxmlformats.org/officeDocument/2006/relationships/image" Target="../media/image58.png"/><Relationship Id="rId162" Type="http://schemas.openxmlformats.org/officeDocument/2006/relationships/image" Target="../media/image133.png"/><Relationship Id="rId183" Type="http://schemas.openxmlformats.org/officeDocument/2006/relationships/customXml" Target="../ink/ink94.xml"/><Relationship Id="rId24" Type="http://schemas.openxmlformats.org/officeDocument/2006/relationships/customXml" Target="../ink/ink12.xml"/><Relationship Id="rId45" Type="http://schemas.openxmlformats.org/officeDocument/2006/relationships/image" Target="../media/image76.png"/><Relationship Id="rId66" Type="http://schemas.openxmlformats.org/officeDocument/2006/relationships/image" Target="../media/image86.png"/><Relationship Id="rId87" Type="http://schemas.openxmlformats.org/officeDocument/2006/relationships/customXml" Target="../ink/ink45.xml"/><Relationship Id="rId110" Type="http://schemas.openxmlformats.org/officeDocument/2006/relationships/image" Target="../media/image108.png"/><Relationship Id="rId131" Type="http://schemas.openxmlformats.org/officeDocument/2006/relationships/customXml" Target="../ink/ink68.xml"/><Relationship Id="rId152" Type="http://schemas.openxmlformats.org/officeDocument/2006/relationships/image" Target="../media/image128.png"/><Relationship Id="rId173" Type="http://schemas.openxmlformats.org/officeDocument/2006/relationships/customXml" Target="../ink/ink89.xml"/><Relationship Id="rId194" Type="http://schemas.openxmlformats.org/officeDocument/2006/relationships/image" Target="../media/image149.png"/><Relationship Id="rId208" Type="http://schemas.openxmlformats.org/officeDocument/2006/relationships/image" Target="../media/image46.png"/><Relationship Id="rId19" Type="http://schemas.openxmlformats.org/officeDocument/2006/relationships/image" Target="../media/image64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customXml" Target="../ink/ink18.xml"/><Relationship Id="rId56" Type="http://schemas.openxmlformats.org/officeDocument/2006/relationships/image" Target="../media/image81.png"/><Relationship Id="rId77" Type="http://schemas.openxmlformats.org/officeDocument/2006/relationships/customXml" Target="../ink/ink40.xml"/><Relationship Id="rId100" Type="http://schemas.openxmlformats.org/officeDocument/2006/relationships/image" Target="../media/image103.png"/><Relationship Id="rId105" Type="http://schemas.openxmlformats.org/officeDocument/2006/relationships/customXml" Target="../ink/ink54.xml"/><Relationship Id="rId126" Type="http://schemas.openxmlformats.org/officeDocument/2006/relationships/image" Target="../media/image115.png"/><Relationship Id="rId147" Type="http://schemas.openxmlformats.org/officeDocument/2006/relationships/customXml" Target="../ink/ink76.xml"/><Relationship Id="rId168" Type="http://schemas.openxmlformats.org/officeDocument/2006/relationships/image" Target="../media/image136.png"/><Relationship Id="rId8" Type="http://schemas.openxmlformats.org/officeDocument/2006/relationships/customXml" Target="../ink/ink4.xml"/><Relationship Id="rId51" Type="http://schemas.openxmlformats.org/officeDocument/2006/relationships/customXml" Target="../ink/ink27.xml"/><Relationship Id="rId72" Type="http://schemas.openxmlformats.org/officeDocument/2006/relationships/image" Target="../media/image43.png"/><Relationship Id="rId93" Type="http://schemas.openxmlformats.org/officeDocument/2006/relationships/customXml" Target="../ink/ink48.xml"/><Relationship Id="rId98" Type="http://schemas.openxmlformats.org/officeDocument/2006/relationships/image" Target="../media/image102.png"/><Relationship Id="rId121" Type="http://schemas.openxmlformats.org/officeDocument/2006/relationships/customXml" Target="../ink/ink63.xml"/><Relationship Id="rId142" Type="http://schemas.openxmlformats.org/officeDocument/2006/relationships/image" Target="../media/image123.png"/><Relationship Id="rId163" Type="http://schemas.openxmlformats.org/officeDocument/2006/relationships/customXml" Target="../ink/ink84.xml"/><Relationship Id="rId184" Type="http://schemas.openxmlformats.org/officeDocument/2006/relationships/image" Target="../media/image144.png"/><Relationship Id="rId189" Type="http://schemas.openxmlformats.org/officeDocument/2006/relationships/customXml" Target="../ink/ink97.xml"/><Relationship Id="rId3" Type="http://schemas.openxmlformats.org/officeDocument/2006/relationships/image" Target="../media/image56.png"/><Relationship Id="rId214" Type="http://schemas.openxmlformats.org/officeDocument/2006/relationships/customXml" Target="../ink/ink112.xml"/><Relationship Id="rId25" Type="http://schemas.openxmlformats.org/officeDocument/2006/relationships/image" Target="../media/image67.png"/><Relationship Id="rId46" Type="http://schemas.openxmlformats.org/officeDocument/2006/relationships/customXml" Target="../ink/ink24.xml"/><Relationship Id="rId67" Type="http://schemas.openxmlformats.org/officeDocument/2006/relationships/customXml" Target="../ink/ink35.xml"/><Relationship Id="rId116" Type="http://schemas.openxmlformats.org/officeDocument/2006/relationships/image" Target="../media/image44.png"/><Relationship Id="rId137" Type="http://schemas.openxmlformats.org/officeDocument/2006/relationships/customXml" Target="../ink/ink71.xml"/><Relationship Id="rId158" Type="http://schemas.openxmlformats.org/officeDocument/2006/relationships/image" Target="../media/image131.png"/><Relationship Id="rId20" Type="http://schemas.openxmlformats.org/officeDocument/2006/relationships/customXml" Target="../ink/ink10.xml"/><Relationship Id="rId41" Type="http://schemas.openxmlformats.org/officeDocument/2006/relationships/image" Target="../media/image74.png"/><Relationship Id="rId62" Type="http://schemas.openxmlformats.org/officeDocument/2006/relationships/image" Target="../media/image84.png"/><Relationship Id="rId83" Type="http://schemas.openxmlformats.org/officeDocument/2006/relationships/customXml" Target="../ink/ink43.xml"/><Relationship Id="rId88" Type="http://schemas.openxmlformats.org/officeDocument/2006/relationships/image" Target="../media/image97.png"/><Relationship Id="rId111" Type="http://schemas.openxmlformats.org/officeDocument/2006/relationships/customXml" Target="../ink/ink57.xml"/><Relationship Id="rId132" Type="http://schemas.openxmlformats.org/officeDocument/2006/relationships/image" Target="../media/image118.png"/><Relationship Id="rId153" Type="http://schemas.openxmlformats.org/officeDocument/2006/relationships/customXml" Target="../ink/ink79.xml"/><Relationship Id="rId174" Type="http://schemas.openxmlformats.org/officeDocument/2006/relationships/image" Target="../media/image139.png"/><Relationship Id="rId179" Type="http://schemas.openxmlformats.org/officeDocument/2006/relationships/customXml" Target="../ink/ink92.xml"/><Relationship Id="rId195" Type="http://schemas.openxmlformats.org/officeDocument/2006/relationships/customXml" Target="../ink/ink100.xml"/><Relationship Id="rId209" Type="http://schemas.openxmlformats.org/officeDocument/2006/relationships/customXml" Target="../ink/ink107.xml"/><Relationship Id="rId190" Type="http://schemas.openxmlformats.org/officeDocument/2006/relationships/image" Target="../media/image147.png"/><Relationship Id="rId204" Type="http://schemas.openxmlformats.org/officeDocument/2006/relationships/image" Target="../media/image154.png"/><Relationship Id="rId15" Type="http://schemas.openxmlformats.org/officeDocument/2006/relationships/image" Target="../media/image62.png"/><Relationship Id="rId36" Type="http://schemas.openxmlformats.org/officeDocument/2006/relationships/customXml" Target="../ink/ink19.xml"/><Relationship Id="rId57" Type="http://schemas.openxmlformats.org/officeDocument/2006/relationships/customXml" Target="../ink/ink30.xml"/><Relationship Id="rId106" Type="http://schemas.openxmlformats.org/officeDocument/2006/relationships/image" Target="../media/image106.png"/><Relationship Id="rId127" Type="http://schemas.openxmlformats.org/officeDocument/2006/relationships/customXml" Target="../ink/ink66.xml"/><Relationship Id="rId10" Type="http://schemas.openxmlformats.org/officeDocument/2006/relationships/customXml" Target="../ink/ink5.xml"/><Relationship Id="rId31" Type="http://schemas.openxmlformats.org/officeDocument/2006/relationships/image" Target="../media/image70.png"/><Relationship Id="rId52" Type="http://schemas.openxmlformats.org/officeDocument/2006/relationships/image" Target="../media/image79.png"/><Relationship Id="rId73" Type="http://schemas.openxmlformats.org/officeDocument/2006/relationships/customXml" Target="../ink/ink38.xml"/><Relationship Id="rId78" Type="http://schemas.openxmlformats.org/officeDocument/2006/relationships/image" Target="../media/image92.png"/><Relationship Id="rId94" Type="http://schemas.openxmlformats.org/officeDocument/2006/relationships/image" Target="../media/image100.png"/><Relationship Id="rId99" Type="http://schemas.openxmlformats.org/officeDocument/2006/relationships/customXml" Target="../ink/ink51.xml"/><Relationship Id="rId101" Type="http://schemas.openxmlformats.org/officeDocument/2006/relationships/customXml" Target="../ink/ink52.xml"/><Relationship Id="rId122" Type="http://schemas.openxmlformats.org/officeDocument/2006/relationships/image" Target="../media/image113.png"/><Relationship Id="rId143" Type="http://schemas.openxmlformats.org/officeDocument/2006/relationships/customXml" Target="../ink/ink74.xml"/><Relationship Id="rId148" Type="http://schemas.openxmlformats.org/officeDocument/2006/relationships/image" Target="../media/image126.png"/><Relationship Id="rId164" Type="http://schemas.openxmlformats.org/officeDocument/2006/relationships/image" Target="../media/image134.png"/><Relationship Id="rId169" Type="http://schemas.openxmlformats.org/officeDocument/2006/relationships/customXml" Target="../ink/ink87.xml"/><Relationship Id="rId185" Type="http://schemas.openxmlformats.org/officeDocument/2006/relationships/customXml" Target="../ink/ink95.xml"/><Relationship Id="rId4" Type="http://schemas.openxmlformats.org/officeDocument/2006/relationships/customXml" Target="../ink/ink2.xml"/><Relationship Id="rId9" Type="http://schemas.openxmlformats.org/officeDocument/2006/relationships/image" Target="../media/image59.png"/><Relationship Id="rId180" Type="http://schemas.openxmlformats.org/officeDocument/2006/relationships/image" Target="../media/image142.png"/><Relationship Id="rId210" Type="http://schemas.openxmlformats.org/officeDocument/2006/relationships/customXml" Target="../ink/ink108.xml"/><Relationship Id="rId26" Type="http://schemas.openxmlformats.org/officeDocument/2006/relationships/customXml" Target="../ink/ink13.xml"/><Relationship Id="rId47" Type="http://schemas.openxmlformats.org/officeDocument/2006/relationships/image" Target="../media/image77.png"/><Relationship Id="rId68" Type="http://schemas.openxmlformats.org/officeDocument/2006/relationships/image" Target="../media/image87.png"/><Relationship Id="rId89" Type="http://schemas.openxmlformats.org/officeDocument/2006/relationships/customXml" Target="../ink/ink46.xml"/><Relationship Id="rId112" Type="http://schemas.openxmlformats.org/officeDocument/2006/relationships/customXml" Target="../ink/ink58.xml"/><Relationship Id="rId133" Type="http://schemas.openxmlformats.org/officeDocument/2006/relationships/customXml" Target="../ink/ink69.xml"/><Relationship Id="rId154" Type="http://schemas.openxmlformats.org/officeDocument/2006/relationships/image" Target="../media/image129.png"/><Relationship Id="rId175" Type="http://schemas.openxmlformats.org/officeDocument/2006/relationships/customXml" Target="../ink/ink90.xml"/><Relationship Id="rId196" Type="http://schemas.openxmlformats.org/officeDocument/2006/relationships/image" Target="../media/image150.png"/><Relationship Id="rId200" Type="http://schemas.openxmlformats.org/officeDocument/2006/relationships/image" Target="../media/image152.png"/><Relationship Id="rId16" Type="http://schemas.openxmlformats.org/officeDocument/2006/relationships/customXml" Target="../ink/ink8.xml"/><Relationship Id="rId37" Type="http://schemas.openxmlformats.org/officeDocument/2006/relationships/image" Target="../media/image72.png"/><Relationship Id="rId58" Type="http://schemas.openxmlformats.org/officeDocument/2006/relationships/image" Target="../media/image82.png"/><Relationship Id="rId79" Type="http://schemas.openxmlformats.org/officeDocument/2006/relationships/customXml" Target="../ink/ink41.xml"/><Relationship Id="rId102" Type="http://schemas.openxmlformats.org/officeDocument/2006/relationships/image" Target="../media/image104.png"/><Relationship Id="rId123" Type="http://schemas.openxmlformats.org/officeDocument/2006/relationships/customXml" Target="../ink/ink64.xml"/><Relationship Id="rId144" Type="http://schemas.openxmlformats.org/officeDocument/2006/relationships/image" Target="../media/image124.png"/><Relationship Id="rId90" Type="http://schemas.openxmlformats.org/officeDocument/2006/relationships/image" Target="../media/image98.png"/><Relationship Id="rId165" Type="http://schemas.openxmlformats.org/officeDocument/2006/relationships/customXml" Target="../ink/ink85.xml"/><Relationship Id="rId186" Type="http://schemas.openxmlformats.org/officeDocument/2006/relationships/image" Target="../media/image145.png"/><Relationship Id="rId211" Type="http://schemas.openxmlformats.org/officeDocument/2006/relationships/customXml" Target="../ink/ink109.xml"/><Relationship Id="rId27" Type="http://schemas.openxmlformats.org/officeDocument/2006/relationships/image" Target="../media/image68.png"/><Relationship Id="rId48" Type="http://schemas.openxmlformats.org/officeDocument/2006/relationships/customXml" Target="../ink/ink25.xml"/><Relationship Id="rId69" Type="http://schemas.openxmlformats.org/officeDocument/2006/relationships/customXml" Target="../ink/ink36.xml"/><Relationship Id="rId113" Type="http://schemas.openxmlformats.org/officeDocument/2006/relationships/customXml" Target="../ink/ink59.xml"/><Relationship Id="rId134" Type="http://schemas.openxmlformats.org/officeDocument/2006/relationships/image" Target="../media/image119.png"/><Relationship Id="rId80" Type="http://schemas.openxmlformats.org/officeDocument/2006/relationships/image" Target="../media/image93.png"/><Relationship Id="rId155" Type="http://schemas.openxmlformats.org/officeDocument/2006/relationships/customXml" Target="../ink/ink80.xml"/><Relationship Id="rId176" Type="http://schemas.openxmlformats.org/officeDocument/2006/relationships/image" Target="../media/image140.png"/><Relationship Id="rId197" Type="http://schemas.openxmlformats.org/officeDocument/2006/relationships/customXml" Target="../ink/ink101.xml"/><Relationship Id="rId201" Type="http://schemas.openxmlformats.org/officeDocument/2006/relationships/customXml" Target="../ink/ink103.xml"/><Relationship Id="rId17" Type="http://schemas.openxmlformats.org/officeDocument/2006/relationships/image" Target="../media/image63.png"/><Relationship Id="rId38" Type="http://schemas.openxmlformats.org/officeDocument/2006/relationships/customXml" Target="../ink/ink20.xml"/><Relationship Id="rId59" Type="http://schemas.openxmlformats.org/officeDocument/2006/relationships/customXml" Target="../ink/ink31.xml"/><Relationship Id="rId103" Type="http://schemas.openxmlformats.org/officeDocument/2006/relationships/customXml" Target="../ink/ink53.xml"/><Relationship Id="rId124" Type="http://schemas.openxmlformats.org/officeDocument/2006/relationships/image" Target="../media/image114.png"/><Relationship Id="rId70" Type="http://schemas.openxmlformats.org/officeDocument/2006/relationships/image" Target="../media/image88.png"/><Relationship Id="rId91" Type="http://schemas.openxmlformats.org/officeDocument/2006/relationships/customXml" Target="../ink/ink47.xml"/><Relationship Id="rId145" Type="http://schemas.openxmlformats.org/officeDocument/2006/relationships/customXml" Target="../ink/ink75.xml"/><Relationship Id="rId166" Type="http://schemas.openxmlformats.org/officeDocument/2006/relationships/image" Target="../media/image135.png"/><Relationship Id="rId187" Type="http://schemas.openxmlformats.org/officeDocument/2006/relationships/customXml" Target="../ink/ink96.xml"/><Relationship Id="rId1" Type="http://schemas.openxmlformats.org/officeDocument/2006/relationships/slideLayout" Target="../slideLayouts/slideLayout6.xml"/><Relationship Id="rId212" Type="http://schemas.openxmlformats.org/officeDocument/2006/relationships/customXml" Target="../ink/ink110.xml"/><Relationship Id="rId28" Type="http://schemas.openxmlformats.org/officeDocument/2006/relationships/customXml" Target="../ink/ink14.xml"/><Relationship Id="rId49" Type="http://schemas.openxmlformats.org/officeDocument/2006/relationships/customXml" Target="../ink/ink26.xml"/><Relationship Id="rId114" Type="http://schemas.openxmlformats.org/officeDocument/2006/relationships/image" Target="../media/image109.png"/><Relationship Id="rId60" Type="http://schemas.openxmlformats.org/officeDocument/2006/relationships/image" Target="../media/image83.png"/><Relationship Id="rId81" Type="http://schemas.openxmlformats.org/officeDocument/2006/relationships/customXml" Target="../ink/ink42.xml"/><Relationship Id="rId135" Type="http://schemas.openxmlformats.org/officeDocument/2006/relationships/customXml" Target="../ink/ink70.xml"/><Relationship Id="rId156" Type="http://schemas.openxmlformats.org/officeDocument/2006/relationships/image" Target="../media/image130.png"/><Relationship Id="rId177" Type="http://schemas.openxmlformats.org/officeDocument/2006/relationships/customXml" Target="../ink/ink91.xml"/><Relationship Id="rId198" Type="http://schemas.openxmlformats.org/officeDocument/2006/relationships/image" Target="../media/image151.png"/><Relationship Id="rId202" Type="http://schemas.openxmlformats.org/officeDocument/2006/relationships/image" Target="../media/image153.png"/><Relationship Id="rId18" Type="http://schemas.openxmlformats.org/officeDocument/2006/relationships/customXml" Target="../ink/ink9.xml"/><Relationship Id="rId39" Type="http://schemas.openxmlformats.org/officeDocument/2006/relationships/image" Target="../media/image73.png"/><Relationship Id="rId50" Type="http://schemas.openxmlformats.org/officeDocument/2006/relationships/image" Target="../media/image78.png"/><Relationship Id="rId104" Type="http://schemas.openxmlformats.org/officeDocument/2006/relationships/image" Target="../media/image105.png"/><Relationship Id="rId125" Type="http://schemas.openxmlformats.org/officeDocument/2006/relationships/customXml" Target="../ink/ink65.xml"/><Relationship Id="rId146" Type="http://schemas.openxmlformats.org/officeDocument/2006/relationships/image" Target="../media/image125.png"/><Relationship Id="rId167" Type="http://schemas.openxmlformats.org/officeDocument/2006/relationships/customXml" Target="../ink/ink86.xml"/><Relationship Id="rId188" Type="http://schemas.openxmlformats.org/officeDocument/2006/relationships/image" Target="../media/image146.png"/><Relationship Id="rId71" Type="http://schemas.openxmlformats.org/officeDocument/2006/relationships/customXml" Target="../ink/ink37.xml"/><Relationship Id="rId92" Type="http://schemas.openxmlformats.org/officeDocument/2006/relationships/image" Target="../media/image99.png"/><Relationship Id="rId213" Type="http://schemas.openxmlformats.org/officeDocument/2006/relationships/customXml" Target="../ink/ink111.xml"/><Relationship Id="rId2" Type="http://schemas.openxmlformats.org/officeDocument/2006/relationships/customXml" Target="../ink/ink1.xml"/><Relationship Id="rId29" Type="http://schemas.openxmlformats.org/officeDocument/2006/relationships/image" Target="../media/image69.png"/><Relationship Id="rId40" Type="http://schemas.openxmlformats.org/officeDocument/2006/relationships/customXml" Target="../ink/ink21.xml"/><Relationship Id="rId115" Type="http://schemas.openxmlformats.org/officeDocument/2006/relationships/customXml" Target="../ink/ink60.xml"/><Relationship Id="rId136" Type="http://schemas.openxmlformats.org/officeDocument/2006/relationships/image" Target="../media/image120.png"/><Relationship Id="rId157" Type="http://schemas.openxmlformats.org/officeDocument/2006/relationships/customXml" Target="../ink/ink81.xml"/><Relationship Id="rId178" Type="http://schemas.openxmlformats.org/officeDocument/2006/relationships/image" Target="../media/image141.png"/><Relationship Id="rId61" Type="http://schemas.openxmlformats.org/officeDocument/2006/relationships/customXml" Target="../ink/ink32.xml"/><Relationship Id="rId82" Type="http://schemas.openxmlformats.org/officeDocument/2006/relationships/image" Target="../media/image94.png"/><Relationship Id="rId199" Type="http://schemas.openxmlformats.org/officeDocument/2006/relationships/customXml" Target="../ink/ink102.xml"/><Relationship Id="rId203" Type="http://schemas.openxmlformats.org/officeDocument/2006/relationships/customXml" Target="../ink/ink10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qmacademy.com/learn/deneb/01-move/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large white cylinder with black text&#10;&#10;Description automatically generated">
            <a:extLst>
              <a:ext uri="{FF2B5EF4-FFF2-40B4-BE49-F238E27FC236}">
                <a16:creationId xmlns:a16="http://schemas.microsoft.com/office/drawing/2014/main" id="{F3233AE4-BE23-D93E-D9AD-A8AD4C229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" y="446"/>
            <a:ext cx="12191207" cy="6857554"/>
          </a:xfrm>
          <a:prstGeom prst="rect">
            <a:avLst/>
          </a:prstGeom>
        </p:spPr>
      </p:pic>
      <p:pic>
        <p:nvPicPr>
          <p:cNvPr id="3" name="Image 1" descr="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396" y="349651"/>
            <a:ext cx="634997" cy="223782"/>
          </a:xfrm>
          <a:prstGeom prst="rect">
            <a:avLst/>
          </a:prstGeom>
        </p:spPr>
      </p:pic>
      <p:pic>
        <p:nvPicPr>
          <p:cNvPr id="4" name="Image 2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7485" y="349740"/>
            <a:ext cx="634819" cy="223607"/>
          </a:xfrm>
          <a:prstGeom prst="rect">
            <a:avLst/>
          </a:prstGeom>
        </p:spPr>
      </p:pic>
      <p:pic>
        <p:nvPicPr>
          <p:cNvPr id="5" name="Image 3" descr=" 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0354" y="350902"/>
            <a:ext cx="100834" cy="148773"/>
          </a:xfrm>
          <a:prstGeom prst="rect">
            <a:avLst/>
          </a:prstGeom>
        </p:spPr>
      </p:pic>
      <p:pic>
        <p:nvPicPr>
          <p:cNvPr id="6" name="Image 4" descr=" 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4769" y="350903"/>
            <a:ext cx="100837" cy="136687"/>
          </a:xfrm>
          <a:prstGeom prst="rect">
            <a:avLst/>
          </a:prstGeom>
        </p:spPr>
      </p:pic>
      <p:pic>
        <p:nvPicPr>
          <p:cNvPr id="7" name="Image 5" descr=" 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17173" y="516915"/>
            <a:ext cx="162517" cy="55317"/>
          </a:xfrm>
          <a:prstGeom prst="rect">
            <a:avLst/>
          </a:prstGeom>
        </p:spPr>
      </p:pic>
      <p:pic>
        <p:nvPicPr>
          <p:cNvPr id="8" name="Image 6" descr=" 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30076" y="469678"/>
            <a:ext cx="116019" cy="76844"/>
          </a:xfrm>
          <a:prstGeom prst="rect">
            <a:avLst/>
          </a:prstGeom>
        </p:spPr>
      </p:pic>
      <p:sp>
        <p:nvSpPr>
          <p:cNvPr id="9" name="Text 0"/>
          <p:cNvSpPr/>
          <p:nvPr/>
        </p:nvSpPr>
        <p:spPr>
          <a:xfrm>
            <a:off x="825496" y="1657581"/>
            <a:ext cx="5391615" cy="3149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4799" b="1" kern="0" spc="96" dirty="0">
                <a:solidFill>
                  <a:srgbClr val="FFFFFF">
                    <a:alpha val="100000"/>
                  </a:srgbClr>
                </a:solidFill>
                <a:latin typeface="Tahoma Bold"/>
                <a:ea typeface="Tahoma Bold"/>
                <a:cs typeface="Tahoma Bold"/>
              </a:rPr>
              <a:t>Transpiling, compiling and optimizing quantum circuits</a:t>
            </a:r>
            <a:endParaRPr lang="en-US" sz="4799" b="1" dirty="0">
              <a:latin typeface="Tahoma Bold"/>
              <a:ea typeface="Tahoma Bold"/>
              <a:cs typeface="Tahoma Bold"/>
            </a:endParaRPr>
          </a:p>
        </p:txBody>
      </p:sp>
      <p:sp>
        <p:nvSpPr>
          <p:cNvPr id="11" name="Text 2"/>
          <p:cNvSpPr/>
          <p:nvPr/>
        </p:nvSpPr>
        <p:spPr>
          <a:xfrm>
            <a:off x="784668" y="6370475"/>
            <a:ext cx="810679" cy="143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900"/>
              </a:lnSpc>
            </a:pPr>
            <a:r>
              <a:rPr lang="en-US" sz="700" u="sng" kern="0" spc="14">
                <a:solidFill>
                  <a:srgbClr val="FFFFFF"/>
                </a:solidFill>
                <a:latin typeface="Tahoma Regular"/>
                <a:ea typeface="Tahoma Regular" pitchFamily="34" charset="-122"/>
                <a:cs typeface="Tahoma Regular" pitchFamily="34" charset="-12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www.meetiqm.com</a:t>
            </a:r>
            <a:endParaRPr lang="en-US" sz="700" u="sng">
              <a:solidFill>
                <a:srgbClr val="FFFFFF"/>
              </a:solidFill>
              <a:ea typeface="Calibri"/>
              <a:cs typeface="Calibri"/>
            </a:endParaRPr>
          </a:p>
        </p:txBody>
      </p:sp>
      <p:sp>
        <p:nvSpPr>
          <p:cNvPr id="14" name="Text 5"/>
          <p:cNvSpPr/>
          <p:nvPr/>
        </p:nvSpPr>
        <p:spPr>
          <a:xfrm>
            <a:off x="787396" y="5270260"/>
            <a:ext cx="5128772" cy="315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200" b="1" dirty="0">
                <a:solidFill>
                  <a:srgbClr val="FFFFFF">
                    <a:alpha val="100000"/>
                  </a:srgbClr>
                </a:solidFill>
                <a:latin typeface="Tahoma"/>
                <a:ea typeface="Tahoma Bold"/>
                <a:cs typeface="Tahoma Bold"/>
              </a:rPr>
              <a:t>A lecture series by IQM and HS RM</a:t>
            </a:r>
          </a:p>
          <a:p>
            <a:pPr>
              <a:lnSpc>
                <a:spcPts val="2000"/>
              </a:lnSpc>
            </a:pPr>
            <a:r>
              <a:rPr lang="en-US" sz="1200" dirty="0">
                <a:solidFill>
                  <a:srgbClr val="FFFFFF">
                    <a:alpha val="100000"/>
                  </a:srgbClr>
                </a:solidFill>
                <a:latin typeface="Tahoma"/>
                <a:ea typeface="Tahoma Bold"/>
                <a:cs typeface="Tahoma Bold"/>
              </a:rPr>
              <a:t>Authors: Stefan Seegerer, Jami Rönkkö, Ivan Takmakov and Nadia Milazzo</a:t>
            </a:r>
            <a:endParaRPr lang="de-DE" sz="900" dirty="0"/>
          </a:p>
        </p:txBody>
      </p:sp>
      <p:pic>
        <p:nvPicPr>
          <p:cNvPr id="15" name="Image 7" descr=" 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19146" y="4965500"/>
            <a:ext cx="4883125" cy="12698"/>
          </a:xfrm>
          <a:prstGeom prst="rect">
            <a:avLst/>
          </a:prstGeom>
        </p:spPr>
      </p:pic>
      <p:sp>
        <p:nvSpPr>
          <p:cNvPr id="16" name="Text 5">
            <a:extLst>
              <a:ext uri="{FF2B5EF4-FFF2-40B4-BE49-F238E27FC236}">
                <a16:creationId xmlns:a16="http://schemas.microsoft.com/office/drawing/2014/main" id="{4FFF0D50-15BE-D4D9-33CD-164FC3D9607F}"/>
              </a:ext>
            </a:extLst>
          </p:cNvPr>
          <p:cNvSpPr/>
          <p:nvPr/>
        </p:nvSpPr>
        <p:spPr>
          <a:xfrm>
            <a:off x="787285" y="5906235"/>
            <a:ext cx="2222489" cy="143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000" dirty="0">
                <a:solidFill>
                  <a:srgbClr val="FFFFFF">
                    <a:alpha val="100000"/>
                  </a:srgbClr>
                </a:solidFill>
                <a:latin typeface="Tahoma"/>
                <a:ea typeface="+mn-lt"/>
                <a:cs typeface="+mn-lt"/>
              </a:rPr>
              <a:t>Last Updated 07/2025</a:t>
            </a:r>
            <a:endParaRPr lang="en-US" sz="1000" dirty="0">
              <a:latin typeface="Tahoma"/>
              <a:ea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72830-3861-E7A8-856E-B80163A74025}"/>
              </a:ext>
            </a:extLst>
          </p:cNvPr>
          <p:cNvSpPr txBox="1">
            <a:spLocks/>
          </p:cNvSpPr>
          <p:nvPr/>
        </p:nvSpPr>
        <p:spPr bwMode="auto">
          <a:xfrm>
            <a:off x="334963" y="522669"/>
            <a:ext cx="5551050" cy="1361549"/>
          </a:xfrm>
          <a:prstGeom prst="rect">
            <a:avLst/>
          </a:prstGeom>
        </p:spPr>
        <p:txBody>
          <a:bodyPr/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spc="-30">
                <a:gradFill>
                  <a:gsLst>
                    <a:gs pos="0">
                      <a:srgbClr val="759DEB"/>
                    </a:gs>
                    <a:gs pos="100000">
                      <a:srgbClr val="5FDD97"/>
                    </a:gs>
                  </a:gsLst>
                  <a:lin ang="0" scaled="0"/>
                </a:gradFill>
                <a:latin typeface="Microsoft Sans Serif"/>
                <a:ea typeface="Microsoft Sans Serif"/>
                <a:cs typeface="Microsoft Sans Serif"/>
              </a:rPr>
              <a:t>Routing (= solving QPU connectivity constraints)</a:t>
            </a:r>
            <a:endParaRPr lang="en-US" sz="36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465C5C-BE6D-FDA4-D538-E8136CD553EB}"/>
              </a:ext>
            </a:extLst>
          </p:cNvPr>
          <p:cNvSpPr txBox="1">
            <a:spLocks/>
          </p:cNvSpPr>
          <p:nvPr/>
        </p:nvSpPr>
        <p:spPr bwMode="auto">
          <a:xfrm>
            <a:off x="22870" y="1850447"/>
            <a:ext cx="4831391" cy="350267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3" indent="-228603" algn="l" defTabSz="91441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0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6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3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9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6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42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9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55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7" lvl="1" indent="-285750">
              <a:buFont typeface="Arial"/>
              <a:buChar char="•"/>
              <a:defRPr/>
            </a:pPr>
            <a:r>
              <a:rPr lang="en-US" sz="2000" dirty="0">
                <a:cs typeface="Consolas"/>
              </a:rPr>
              <a:t>Quantum algorithms assume arbitrary, even all-to-all connectivity</a:t>
            </a:r>
          </a:p>
          <a:p>
            <a:pPr marL="742957" lvl="1" indent="-285750">
              <a:buFont typeface="Arial"/>
              <a:buChar char="•"/>
              <a:defRPr/>
            </a:pPr>
            <a:endParaRPr lang="en-US" sz="2000" dirty="0">
              <a:cs typeface="Consolas"/>
            </a:endParaRPr>
          </a:p>
          <a:p>
            <a:pPr marL="742957" lvl="1" indent="-285750">
              <a:buFont typeface="Arial"/>
              <a:buChar char="•"/>
              <a:defRPr/>
            </a:pPr>
            <a:r>
              <a:rPr lang="en-US" sz="2000" dirty="0">
                <a:cs typeface="Consolas"/>
              </a:rPr>
              <a:t>Connectivities of QPU’s are usually limited to nearest neighbor graphs</a:t>
            </a:r>
          </a:p>
          <a:p>
            <a:pPr marL="742957" lvl="1" indent="-285750">
              <a:buFont typeface="Arial"/>
              <a:buChar char="•"/>
              <a:defRPr/>
            </a:pPr>
            <a:endParaRPr lang="en-US" sz="2000" dirty="0"/>
          </a:p>
          <a:p>
            <a:pPr marL="742957" lvl="1" indent="-285750">
              <a:buFont typeface="Arial"/>
              <a:buChar char="•"/>
              <a:defRPr/>
            </a:pPr>
            <a:r>
              <a:rPr lang="en-US" sz="2000" dirty="0"/>
              <a:t>Solution: dynamically remap </a:t>
            </a:r>
            <a:r>
              <a:rPr lang="en-US" sz="2000" b="1" dirty="0"/>
              <a:t>the qubits used in the algorithm </a:t>
            </a:r>
            <a:r>
              <a:rPr lang="en-US" sz="2000" dirty="0"/>
              <a:t>to the graph of </a:t>
            </a:r>
            <a:r>
              <a:rPr lang="en-US" sz="2000" b="1" dirty="0"/>
              <a:t>physical qubits </a:t>
            </a:r>
            <a:r>
              <a:rPr lang="en-US" sz="2000" dirty="0"/>
              <a:t>with</a:t>
            </a:r>
            <a:r>
              <a:rPr lang="en-US" sz="2000" i="1" dirty="0"/>
              <a:t> </a:t>
            </a:r>
            <a:r>
              <a:rPr lang="en-US" sz="2000" dirty="0"/>
              <a:t>SWAP</a:t>
            </a:r>
            <a:r>
              <a:rPr lang="en-US" sz="2000" i="1" dirty="0"/>
              <a:t> </a:t>
            </a:r>
            <a:r>
              <a:rPr lang="en-US" sz="2000" dirty="0"/>
              <a:t>gates</a:t>
            </a:r>
            <a:endParaRPr lang="en-US" dirty="0"/>
          </a:p>
          <a:p>
            <a:pPr marL="742957" lvl="1" indent="-285750">
              <a:buFont typeface="Arial"/>
              <a:buChar char="•"/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50DB697-FCD5-9A0D-0B69-E9080BA70383}"/>
              </a:ext>
            </a:extLst>
          </p:cNvPr>
          <p:cNvCxnSpPr>
            <a:cxnSpLocks/>
          </p:cNvCxnSpPr>
          <p:nvPr/>
        </p:nvCxnSpPr>
        <p:spPr bwMode="auto">
          <a:xfrm flipH="1">
            <a:off x="8118764" y="3138185"/>
            <a:ext cx="8599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38">
            <a:extLst>
              <a:ext uri="{FF2B5EF4-FFF2-40B4-BE49-F238E27FC236}">
                <a16:creationId xmlns:a16="http://schemas.microsoft.com/office/drawing/2014/main" id="{AE93D36F-20E3-5416-DD1A-20926730A6D7}"/>
              </a:ext>
            </a:extLst>
          </p:cNvPr>
          <p:cNvSpPr/>
          <p:nvPr/>
        </p:nvSpPr>
        <p:spPr bwMode="auto">
          <a:xfrm>
            <a:off x="9144002" y="833487"/>
            <a:ext cx="2334666" cy="883672"/>
          </a:xfrm>
          <a:prstGeom prst="roundRect">
            <a:avLst>
              <a:gd name="adj" fmla="val 16667"/>
            </a:avLst>
          </a:prstGeom>
          <a:solidFill>
            <a:srgbClr val="0AE3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sz="2800">
                <a:solidFill>
                  <a:sysClr val="windowText" lastClr="000000"/>
                </a:solidFill>
              </a:rPr>
              <a:t>Algorithm</a:t>
            </a:r>
            <a:r>
              <a:rPr lang="fi-FI" sz="2800">
                <a:solidFill>
                  <a:sysClr val="windowText" lastClr="000000"/>
                </a:solidFill>
              </a:rPr>
              <a:t>’s connectivity</a:t>
            </a:r>
            <a:endParaRPr sz="2800">
              <a:solidFill>
                <a:sysClr val="windowText" lastClr="000000"/>
              </a:solidFill>
            </a:endParaRPr>
          </a:p>
        </p:txBody>
      </p:sp>
      <p:sp>
        <p:nvSpPr>
          <p:cNvPr id="6" name="Rounded Rectangle 39">
            <a:extLst>
              <a:ext uri="{FF2B5EF4-FFF2-40B4-BE49-F238E27FC236}">
                <a16:creationId xmlns:a16="http://schemas.microsoft.com/office/drawing/2014/main" id="{C667059B-C94A-5FBD-24E0-A0B74CF099D5}"/>
              </a:ext>
            </a:extLst>
          </p:cNvPr>
          <p:cNvSpPr/>
          <p:nvPr/>
        </p:nvSpPr>
        <p:spPr bwMode="auto">
          <a:xfrm>
            <a:off x="9144001" y="2669617"/>
            <a:ext cx="2334666" cy="883672"/>
          </a:xfrm>
          <a:prstGeom prst="roundRect">
            <a:avLst>
              <a:gd name="adj" fmla="val 16667"/>
            </a:avLst>
          </a:prstGeom>
          <a:solidFill>
            <a:srgbClr val="0AE3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i-FI" sz="2800">
                <a:solidFill>
                  <a:sysClr val="windowText" lastClr="000000"/>
                </a:solidFill>
              </a:rPr>
              <a:t>QPU’s connectivity</a:t>
            </a:r>
            <a:endParaRPr sz="2800">
              <a:solidFill>
                <a:sysClr val="windowText" lastClr="000000"/>
              </a:solidFill>
            </a:endParaRPr>
          </a:p>
        </p:txBody>
      </p:sp>
      <p:sp>
        <p:nvSpPr>
          <p:cNvPr id="7" name="Rounded Rectangle 40">
            <a:extLst>
              <a:ext uri="{FF2B5EF4-FFF2-40B4-BE49-F238E27FC236}">
                <a16:creationId xmlns:a16="http://schemas.microsoft.com/office/drawing/2014/main" id="{D6EFEB06-3708-7B3C-1E2E-ABAAF83F970B}"/>
              </a:ext>
            </a:extLst>
          </p:cNvPr>
          <p:cNvSpPr/>
          <p:nvPr/>
        </p:nvSpPr>
        <p:spPr bwMode="auto">
          <a:xfrm>
            <a:off x="9144000" y="4505747"/>
            <a:ext cx="2334666" cy="883672"/>
          </a:xfrm>
          <a:prstGeom prst="roundRect">
            <a:avLst>
              <a:gd name="adj" fmla="val 16667"/>
            </a:avLst>
          </a:prstGeom>
          <a:solidFill>
            <a:srgbClr val="0AE3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i-FI" sz="2800">
                <a:solidFill>
                  <a:sysClr val="windowText" lastClr="000000"/>
                </a:solidFill>
              </a:rPr>
              <a:t>Dynamical remapping</a:t>
            </a:r>
            <a:endParaRPr sz="2800">
              <a:solidFill>
                <a:sysClr val="windowText" lastClr="00000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5082C3E-CBFF-71B1-A959-6D1776D4456E}"/>
              </a:ext>
            </a:extLst>
          </p:cNvPr>
          <p:cNvCxnSpPr>
            <a:cxnSpLocks/>
            <a:endCxn id="29" idx="4"/>
          </p:cNvCxnSpPr>
          <p:nvPr/>
        </p:nvCxnSpPr>
        <p:spPr bwMode="auto">
          <a:xfrm flipH="1" flipV="1">
            <a:off x="6620824" y="701014"/>
            <a:ext cx="118" cy="10635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1AF1F4A-162C-7DDC-7116-5B146D60E588}"/>
              </a:ext>
            </a:extLst>
          </p:cNvPr>
          <p:cNvCxnSpPr>
            <a:cxnSpLocks/>
          </p:cNvCxnSpPr>
          <p:nvPr/>
        </p:nvCxnSpPr>
        <p:spPr bwMode="auto">
          <a:xfrm flipH="1">
            <a:off x="8118764" y="4947583"/>
            <a:ext cx="8599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41">
            <a:extLst>
              <a:ext uri="{FF2B5EF4-FFF2-40B4-BE49-F238E27FC236}">
                <a16:creationId xmlns:a16="http://schemas.microsoft.com/office/drawing/2014/main" id="{03FAD6E5-21C1-9227-1B5A-F76F5E5D161B}"/>
              </a:ext>
            </a:extLst>
          </p:cNvPr>
          <p:cNvCxnSpPr>
            <a:cxnSpLocks/>
          </p:cNvCxnSpPr>
          <p:nvPr/>
        </p:nvCxnSpPr>
        <p:spPr bwMode="auto">
          <a:xfrm>
            <a:off x="7365534" y="810387"/>
            <a:ext cx="405436" cy="4322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46">
            <a:extLst>
              <a:ext uri="{FF2B5EF4-FFF2-40B4-BE49-F238E27FC236}">
                <a16:creationId xmlns:a16="http://schemas.microsoft.com/office/drawing/2014/main" id="{45A69212-4A6E-3CDA-FF72-DF01DCC58108}"/>
              </a:ext>
            </a:extLst>
          </p:cNvPr>
          <p:cNvCxnSpPr>
            <a:cxnSpLocks/>
          </p:cNvCxnSpPr>
          <p:nvPr/>
        </p:nvCxnSpPr>
        <p:spPr bwMode="auto">
          <a:xfrm>
            <a:off x="6247029" y="1252603"/>
            <a:ext cx="365403" cy="49912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51">
            <a:extLst>
              <a:ext uri="{FF2B5EF4-FFF2-40B4-BE49-F238E27FC236}">
                <a16:creationId xmlns:a16="http://schemas.microsoft.com/office/drawing/2014/main" id="{93F4FA62-D892-7222-6D2E-47AE4FAD34AF}"/>
              </a:ext>
            </a:extLst>
          </p:cNvPr>
          <p:cNvCxnSpPr>
            <a:cxnSpLocks/>
            <a:endCxn id="29" idx="3"/>
          </p:cNvCxnSpPr>
          <p:nvPr/>
        </p:nvCxnSpPr>
        <p:spPr bwMode="auto">
          <a:xfrm flipV="1">
            <a:off x="6224662" y="723471"/>
            <a:ext cx="458458" cy="5353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54">
            <a:extLst>
              <a:ext uri="{FF2B5EF4-FFF2-40B4-BE49-F238E27FC236}">
                <a16:creationId xmlns:a16="http://schemas.microsoft.com/office/drawing/2014/main" id="{E0301513-07D6-7D6F-CC0C-9E1ACE2AEE17}"/>
              </a:ext>
            </a:extLst>
          </p:cNvPr>
          <p:cNvCxnSpPr>
            <a:cxnSpLocks/>
            <a:endCxn id="55" idx="4"/>
          </p:cNvCxnSpPr>
          <p:nvPr/>
        </p:nvCxnSpPr>
        <p:spPr bwMode="auto">
          <a:xfrm flipV="1">
            <a:off x="6229246" y="852724"/>
            <a:ext cx="1052204" cy="4092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57">
            <a:extLst>
              <a:ext uri="{FF2B5EF4-FFF2-40B4-BE49-F238E27FC236}">
                <a16:creationId xmlns:a16="http://schemas.microsoft.com/office/drawing/2014/main" id="{CB814FE9-7BCF-750F-0637-3CA7A9049D19}"/>
              </a:ext>
            </a:extLst>
          </p:cNvPr>
          <p:cNvCxnSpPr>
            <a:cxnSpLocks/>
          </p:cNvCxnSpPr>
          <p:nvPr/>
        </p:nvCxnSpPr>
        <p:spPr bwMode="auto">
          <a:xfrm>
            <a:off x="6260058" y="1246523"/>
            <a:ext cx="1034011" cy="4906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61">
            <a:extLst>
              <a:ext uri="{FF2B5EF4-FFF2-40B4-BE49-F238E27FC236}">
                <a16:creationId xmlns:a16="http://schemas.microsoft.com/office/drawing/2014/main" id="{781E9F6C-B1AA-1EDD-7E38-83BC3605C928}"/>
              </a:ext>
            </a:extLst>
          </p:cNvPr>
          <p:cNvCxnSpPr>
            <a:cxnSpLocks/>
          </p:cNvCxnSpPr>
          <p:nvPr/>
        </p:nvCxnSpPr>
        <p:spPr bwMode="auto">
          <a:xfrm flipH="1">
            <a:off x="7396352" y="1296727"/>
            <a:ext cx="349600" cy="4404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uora yhdysviiva 64">
            <a:extLst>
              <a:ext uri="{FF2B5EF4-FFF2-40B4-BE49-F238E27FC236}">
                <a16:creationId xmlns:a16="http://schemas.microsoft.com/office/drawing/2014/main" id="{8E76A305-AB0D-E64B-595C-E5F047F45DFA}"/>
              </a:ext>
            </a:extLst>
          </p:cNvPr>
          <p:cNvCxnSpPr>
            <a:cxnSpLocks/>
            <a:stCxn id="28" idx="6"/>
            <a:endCxn id="24" idx="7"/>
          </p:cNvCxnSpPr>
          <p:nvPr/>
        </p:nvCxnSpPr>
        <p:spPr bwMode="auto">
          <a:xfrm>
            <a:off x="6152906" y="1244113"/>
            <a:ext cx="1704211" cy="246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69">
            <a:extLst>
              <a:ext uri="{FF2B5EF4-FFF2-40B4-BE49-F238E27FC236}">
                <a16:creationId xmlns:a16="http://schemas.microsoft.com/office/drawing/2014/main" id="{676191FD-B96C-7381-C4BB-E98629FD7E52}"/>
              </a:ext>
            </a:extLst>
          </p:cNvPr>
          <p:cNvCxnSpPr>
            <a:cxnSpLocks/>
          </p:cNvCxnSpPr>
          <p:nvPr/>
        </p:nvCxnSpPr>
        <p:spPr bwMode="auto">
          <a:xfrm flipV="1">
            <a:off x="6661649" y="787525"/>
            <a:ext cx="657432" cy="25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71">
            <a:extLst>
              <a:ext uri="{FF2B5EF4-FFF2-40B4-BE49-F238E27FC236}">
                <a16:creationId xmlns:a16="http://schemas.microsoft.com/office/drawing/2014/main" id="{5C513F68-FEC8-9EB0-BFF9-68AE01E0A16A}"/>
              </a:ext>
            </a:extLst>
          </p:cNvPr>
          <p:cNvCxnSpPr>
            <a:cxnSpLocks/>
          </p:cNvCxnSpPr>
          <p:nvPr/>
        </p:nvCxnSpPr>
        <p:spPr bwMode="auto">
          <a:xfrm flipV="1">
            <a:off x="6661649" y="1781691"/>
            <a:ext cx="657432" cy="25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uora yhdysviiva 72">
            <a:extLst>
              <a:ext uri="{FF2B5EF4-FFF2-40B4-BE49-F238E27FC236}">
                <a16:creationId xmlns:a16="http://schemas.microsoft.com/office/drawing/2014/main" id="{8F5B6ED3-368E-EAA5-ED84-B3FBB0C53940}"/>
              </a:ext>
            </a:extLst>
          </p:cNvPr>
          <p:cNvCxnSpPr>
            <a:cxnSpLocks/>
          </p:cNvCxnSpPr>
          <p:nvPr/>
        </p:nvCxnSpPr>
        <p:spPr bwMode="auto">
          <a:xfrm>
            <a:off x="6648198" y="839239"/>
            <a:ext cx="655154" cy="8801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76">
            <a:extLst>
              <a:ext uri="{FF2B5EF4-FFF2-40B4-BE49-F238E27FC236}">
                <a16:creationId xmlns:a16="http://schemas.microsoft.com/office/drawing/2014/main" id="{F45A99AB-0130-F472-EAD9-CDDFB880EF21}"/>
              </a:ext>
            </a:extLst>
          </p:cNvPr>
          <p:cNvCxnSpPr>
            <a:cxnSpLocks/>
          </p:cNvCxnSpPr>
          <p:nvPr/>
        </p:nvCxnSpPr>
        <p:spPr bwMode="auto">
          <a:xfrm flipH="1">
            <a:off x="6579452" y="754691"/>
            <a:ext cx="812332" cy="102297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uora yhdysviiva 84">
            <a:extLst>
              <a:ext uri="{FF2B5EF4-FFF2-40B4-BE49-F238E27FC236}">
                <a16:creationId xmlns:a16="http://schemas.microsoft.com/office/drawing/2014/main" id="{E73D08B5-28C6-445C-663A-9B6B21C3CC32}"/>
              </a:ext>
            </a:extLst>
          </p:cNvPr>
          <p:cNvCxnSpPr>
            <a:cxnSpLocks/>
            <a:endCxn id="24" idx="4"/>
          </p:cNvCxnSpPr>
          <p:nvPr/>
        </p:nvCxnSpPr>
        <p:spPr bwMode="auto">
          <a:xfrm flipV="1">
            <a:off x="6679491" y="1301619"/>
            <a:ext cx="1016921" cy="4380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92">
            <a:extLst>
              <a:ext uri="{FF2B5EF4-FFF2-40B4-BE49-F238E27FC236}">
                <a16:creationId xmlns:a16="http://schemas.microsoft.com/office/drawing/2014/main" id="{7F424652-C30D-B3C6-3D75-EB19CB4297DB}"/>
              </a:ext>
            </a:extLst>
          </p:cNvPr>
          <p:cNvCxnSpPr>
            <a:cxnSpLocks/>
            <a:stCxn id="29" idx="1"/>
            <a:endCxn id="24" idx="3"/>
          </p:cNvCxnSpPr>
          <p:nvPr/>
        </p:nvCxnSpPr>
        <p:spPr bwMode="auto">
          <a:xfrm>
            <a:off x="6690651" y="849435"/>
            <a:ext cx="994175" cy="3869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7">
            <a:extLst>
              <a:ext uri="{FF2B5EF4-FFF2-40B4-BE49-F238E27FC236}">
                <a16:creationId xmlns:a16="http://schemas.microsoft.com/office/drawing/2014/main" id="{63422E93-CD37-BF7E-C12B-0D47F47089EB}"/>
              </a:ext>
            </a:extLst>
          </p:cNvPr>
          <p:cNvCxnSpPr>
            <a:cxnSpLocks/>
          </p:cNvCxnSpPr>
          <p:nvPr/>
        </p:nvCxnSpPr>
        <p:spPr bwMode="auto">
          <a:xfrm flipH="1">
            <a:off x="8123844" y="1261125"/>
            <a:ext cx="8599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i 22">
            <a:extLst>
              <a:ext uri="{FF2B5EF4-FFF2-40B4-BE49-F238E27FC236}">
                <a16:creationId xmlns:a16="http://schemas.microsoft.com/office/drawing/2014/main" id="{4C5409D7-04E7-A8A6-DAE2-8B4E7EE6E598}"/>
              </a:ext>
            </a:extLst>
          </p:cNvPr>
          <p:cNvSpPr/>
          <p:nvPr/>
        </p:nvSpPr>
        <p:spPr bwMode="auto">
          <a:xfrm rot="14200738" flipH="1" flipV="1">
            <a:off x="7684924" y="1163374"/>
            <a:ext cx="172096" cy="1784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/>
          </a:p>
        </p:txBody>
      </p:sp>
      <p:cxnSp>
        <p:nvCxnSpPr>
          <p:cNvPr id="25" name="Straight Connector 42">
            <a:extLst>
              <a:ext uri="{FF2B5EF4-FFF2-40B4-BE49-F238E27FC236}">
                <a16:creationId xmlns:a16="http://schemas.microsoft.com/office/drawing/2014/main" id="{80A5370E-9DAE-DEF3-1EBD-9254E8006DC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359672" y="764965"/>
            <a:ext cx="118" cy="10635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i 24">
            <a:extLst>
              <a:ext uri="{FF2B5EF4-FFF2-40B4-BE49-F238E27FC236}">
                <a16:creationId xmlns:a16="http://schemas.microsoft.com/office/drawing/2014/main" id="{3B141B60-1B73-CACA-6ECD-0AADC463CF5B}"/>
              </a:ext>
            </a:extLst>
          </p:cNvPr>
          <p:cNvSpPr/>
          <p:nvPr/>
        </p:nvSpPr>
        <p:spPr bwMode="auto">
          <a:xfrm rot="13048347" flipH="1" flipV="1">
            <a:off x="7269961" y="1692355"/>
            <a:ext cx="172096" cy="1784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27" name="Ellipsi 21">
            <a:extLst>
              <a:ext uri="{FF2B5EF4-FFF2-40B4-BE49-F238E27FC236}">
                <a16:creationId xmlns:a16="http://schemas.microsoft.com/office/drawing/2014/main" id="{DCD352E5-E0E6-2296-F547-D861FA34886E}"/>
              </a:ext>
            </a:extLst>
          </p:cNvPr>
          <p:cNvSpPr/>
          <p:nvPr/>
        </p:nvSpPr>
        <p:spPr bwMode="auto">
          <a:xfrm rot="20242335" flipH="1" flipV="1">
            <a:off x="6540100" y="1678731"/>
            <a:ext cx="172096" cy="1784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28" name="Ellipsi 3">
            <a:extLst>
              <a:ext uri="{FF2B5EF4-FFF2-40B4-BE49-F238E27FC236}">
                <a16:creationId xmlns:a16="http://schemas.microsoft.com/office/drawing/2014/main" id="{33273EE6-7A14-1084-2FD7-AD4E22E5AF71}"/>
              </a:ext>
            </a:extLst>
          </p:cNvPr>
          <p:cNvSpPr/>
          <p:nvPr/>
        </p:nvSpPr>
        <p:spPr bwMode="auto">
          <a:xfrm rot="21394726" flipH="1" flipV="1">
            <a:off x="6152753" y="1149749"/>
            <a:ext cx="172096" cy="1784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29" name="Ellipsi 20">
            <a:extLst>
              <a:ext uri="{FF2B5EF4-FFF2-40B4-BE49-F238E27FC236}">
                <a16:creationId xmlns:a16="http://schemas.microsoft.com/office/drawing/2014/main" id="{7EBAB445-11F4-B11B-4FB9-0DC070909FAC}"/>
              </a:ext>
            </a:extLst>
          </p:cNvPr>
          <p:cNvSpPr/>
          <p:nvPr/>
        </p:nvSpPr>
        <p:spPr bwMode="auto">
          <a:xfrm rot="21394726" flipH="1" flipV="1">
            <a:off x="6540101" y="700855"/>
            <a:ext cx="172096" cy="1784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/>
          </a:p>
        </p:txBody>
      </p:sp>
      <p:cxnSp>
        <p:nvCxnSpPr>
          <p:cNvPr id="30" name="Suora yhdysviiva 143">
            <a:extLst>
              <a:ext uri="{FF2B5EF4-FFF2-40B4-BE49-F238E27FC236}">
                <a16:creationId xmlns:a16="http://schemas.microsoft.com/office/drawing/2014/main" id="{00380A29-B766-8885-00CF-8E75BAA1740F}"/>
              </a:ext>
            </a:extLst>
          </p:cNvPr>
          <p:cNvCxnSpPr>
            <a:cxnSpLocks/>
          </p:cNvCxnSpPr>
          <p:nvPr/>
        </p:nvCxnSpPr>
        <p:spPr bwMode="auto">
          <a:xfrm>
            <a:off x="7365534" y="2698443"/>
            <a:ext cx="405436" cy="4322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uora yhdysviiva 144">
            <a:extLst>
              <a:ext uri="{FF2B5EF4-FFF2-40B4-BE49-F238E27FC236}">
                <a16:creationId xmlns:a16="http://schemas.microsoft.com/office/drawing/2014/main" id="{F479C045-9728-349F-566F-407210F2CB97}"/>
              </a:ext>
            </a:extLst>
          </p:cNvPr>
          <p:cNvCxnSpPr>
            <a:cxnSpLocks/>
          </p:cNvCxnSpPr>
          <p:nvPr/>
        </p:nvCxnSpPr>
        <p:spPr bwMode="auto">
          <a:xfrm>
            <a:off x="6247029" y="3140658"/>
            <a:ext cx="365403" cy="49912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uora yhdysviiva 145">
            <a:extLst>
              <a:ext uri="{FF2B5EF4-FFF2-40B4-BE49-F238E27FC236}">
                <a16:creationId xmlns:a16="http://schemas.microsoft.com/office/drawing/2014/main" id="{97F0B173-50CB-4005-1E83-81B5A545F7FC}"/>
              </a:ext>
            </a:extLst>
          </p:cNvPr>
          <p:cNvCxnSpPr>
            <a:cxnSpLocks/>
            <a:endCxn id="40" idx="3"/>
          </p:cNvCxnSpPr>
          <p:nvPr/>
        </p:nvCxnSpPr>
        <p:spPr bwMode="auto">
          <a:xfrm flipV="1">
            <a:off x="6224662" y="2611527"/>
            <a:ext cx="458458" cy="5353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uora yhdysviiva 148">
            <a:extLst>
              <a:ext uri="{FF2B5EF4-FFF2-40B4-BE49-F238E27FC236}">
                <a16:creationId xmlns:a16="http://schemas.microsoft.com/office/drawing/2014/main" id="{49165244-991A-03D6-837B-8C22016A2DA7}"/>
              </a:ext>
            </a:extLst>
          </p:cNvPr>
          <p:cNvCxnSpPr>
            <a:cxnSpLocks/>
          </p:cNvCxnSpPr>
          <p:nvPr/>
        </p:nvCxnSpPr>
        <p:spPr bwMode="auto">
          <a:xfrm flipH="1">
            <a:off x="7396352" y="3184783"/>
            <a:ext cx="349600" cy="4404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150">
            <a:extLst>
              <a:ext uri="{FF2B5EF4-FFF2-40B4-BE49-F238E27FC236}">
                <a16:creationId xmlns:a16="http://schemas.microsoft.com/office/drawing/2014/main" id="{2736858F-B80A-548D-79EB-338461052CF0}"/>
              </a:ext>
            </a:extLst>
          </p:cNvPr>
          <p:cNvCxnSpPr>
            <a:cxnSpLocks/>
          </p:cNvCxnSpPr>
          <p:nvPr/>
        </p:nvCxnSpPr>
        <p:spPr bwMode="auto">
          <a:xfrm flipV="1">
            <a:off x="6661649" y="2675581"/>
            <a:ext cx="657432" cy="25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uora yhdysviiva 151">
            <a:extLst>
              <a:ext uri="{FF2B5EF4-FFF2-40B4-BE49-F238E27FC236}">
                <a16:creationId xmlns:a16="http://schemas.microsoft.com/office/drawing/2014/main" id="{585A03C6-CE55-7220-6C62-C056B28727BA}"/>
              </a:ext>
            </a:extLst>
          </p:cNvPr>
          <p:cNvCxnSpPr>
            <a:cxnSpLocks/>
          </p:cNvCxnSpPr>
          <p:nvPr/>
        </p:nvCxnSpPr>
        <p:spPr bwMode="auto">
          <a:xfrm flipV="1">
            <a:off x="6661649" y="3669747"/>
            <a:ext cx="657432" cy="25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lipsi 156">
            <a:extLst>
              <a:ext uri="{FF2B5EF4-FFF2-40B4-BE49-F238E27FC236}">
                <a16:creationId xmlns:a16="http://schemas.microsoft.com/office/drawing/2014/main" id="{6B7DCA4E-20B6-1E30-A6D8-FB5808BB5723}"/>
              </a:ext>
            </a:extLst>
          </p:cNvPr>
          <p:cNvSpPr/>
          <p:nvPr/>
        </p:nvSpPr>
        <p:spPr bwMode="auto">
          <a:xfrm rot="14200738" flipH="1" flipV="1">
            <a:off x="7684924" y="3051430"/>
            <a:ext cx="172096" cy="1784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37" name="Ellipsi 158">
            <a:extLst>
              <a:ext uri="{FF2B5EF4-FFF2-40B4-BE49-F238E27FC236}">
                <a16:creationId xmlns:a16="http://schemas.microsoft.com/office/drawing/2014/main" id="{80837AD0-3B46-FEA5-17DB-CCF167F9A2D7}"/>
              </a:ext>
            </a:extLst>
          </p:cNvPr>
          <p:cNvSpPr/>
          <p:nvPr/>
        </p:nvSpPr>
        <p:spPr bwMode="auto">
          <a:xfrm rot="13048347" flipH="1" flipV="1">
            <a:off x="7269961" y="3580411"/>
            <a:ext cx="172096" cy="1784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38" name="Ellipsi 159">
            <a:extLst>
              <a:ext uri="{FF2B5EF4-FFF2-40B4-BE49-F238E27FC236}">
                <a16:creationId xmlns:a16="http://schemas.microsoft.com/office/drawing/2014/main" id="{5CAA98DE-2D47-77C8-6089-F7F9F6479F36}"/>
              </a:ext>
            </a:extLst>
          </p:cNvPr>
          <p:cNvSpPr/>
          <p:nvPr/>
        </p:nvSpPr>
        <p:spPr bwMode="auto">
          <a:xfrm rot="20242335" flipH="1" flipV="1">
            <a:off x="6540100" y="3566787"/>
            <a:ext cx="172096" cy="1784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39" name="Ellipsi 160">
            <a:extLst>
              <a:ext uri="{FF2B5EF4-FFF2-40B4-BE49-F238E27FC236}">
                <a16:creationId xmlns:a16="http://schemas.microsoft.com/office/drawing/2014/main" id="{7D7A5160-DEB6-FD0F-9342-3EF411A37859}"/>
              </a:ext>
            </a:extLst>
          </p:cNvPr>
          <p:cNvSpPr/>
          <p:nvPr/>
        </p:nvSpPr>
        <p:spPr bwMode="auto">
          <a:xfrm rot="21394726" flipH="1" flipV="1">
            <a:off x="6152753" y="3037805"/>
            <a:ext cx="172096" cy="1784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40" name="Ellipsi 161">
            <a:extLst>
              <a:ext uri="{FF2B5EF4-FFF2-40B4-BE49-F238E27FC236}">
                <a16:creationId xmlns:a16="http://schemas.microsoft.com/office/drawing/2014/main" id="{0FB79A74-33E0-6A0B-3A7E-CBCCD8B135BA}"/>
              </a:ext>
            </a:extLst>
          </p:cNvPr>
          <p:cNvSpPr/>
          <p:nvPr/>
        </p:nvSpPr>
        <p:spPr bwMode="auto">
          <a:xfrm rot="21394726" flipH="1" flipV="1">
            <a:off x="6540101" y="2588911"/>
            <a:ext cx="172096" cy="1784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/>
          </a:p>
        </p:txBody>
      </p:sp>
      <p:cxnSp>
        <p:nvCxnSpPr>
          <p:cNvPr id="41" name="Suora yhdysviiva 181">
            <a:extLst>
              <a:ext uri="{FF2B5EF4-FFF2-40B4-BE49-F238E27FC236}">
                <a16:creationId xmlns:a16="http://schemas.microsoft.com/office/drawing/2014/main" id="{686DF773-E8A1-CBB1-C9ED-BAE9B45DBB47}"/>
              </a:ext>
            </a:extLst>
          </p:cNvPr>
          <p:cNvCxnSpPr>
            <a:cxnSpLocks/>
          </p:cNvCxnSpPr>
          <p:nvPr/>
        </p:nvCxnSpPr>
        <p:spPr bwMode="auto">
          <a:xfrm>
            <a:off x="7365536" y="4514532"/>
            <a:ext cx="405436" cy="4322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uora yhdysviiva 182">
            <a:extLst>
              <a:ext uri="{FF2B5EF4-FFF2-40B4-BE49-F238E27FC236}">
                <a16:creationId xmlns:a16="http://schemas.microsoft.com/office/drawing/2014/main" id="{913EEED9-AA7E-1383-B33D-7DE6AEF2264D}"/>
              </a:ext>
            </a:extLst>
          </p:cNvPr>
          <p:cNvCxnSpPr>
            <a:cxnSpLocks/>
          </p:cNvCxnSpPr>
          <p:nvPr/>
        </p:nvCxnSpPr>
        <p:spPr bwMode="auto">
          <a:xfrm>
            <a:off x="6247030" y="4956748"/>
            <a:ext cx="365403" cy="49912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uora yhdysviiva 183">
            <a:extLst>
              <a:ext uri="{FF2B5EF4-FFF2-40B4-BE49-F238E27FC236}">
                <a16:creationId xmlns:a16="http://schemas.microsoft.com/office/drawing/2014/main" id="{37130A40-6698-7B2E-6FED-5A05063BBA4D}"/>
              </a:ext>
            </a:extLst>
          </p:cNvPr>
          <p:cNvCxnSpPr>
            <a:cxnSpLocks/>
            <a:endCxn id="51" idx="3"/>
          </p:cNvCxnSpPr>
          <p:nvPr/>
        </p:nvCxnSpPr>
        <p:spPr bwMode="auto">
          <a:xfrm flipV="1">
            <a:off x="6224663" y="4427616"/>
            <a:ext cx="458458" cy="5353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uora yhdysviiva 184">
            <a:extLst>
              <a:ext uri="{FF2B5EF4-FFF2-40B4-BE49-F238E27FC236}">
                <a16:creationId xmlns:a16="http://schemas.microsoft.com/office/drawing/2014/main" id="{EE82AB10-76F1-BCAC-8D63-B72CF9482BFD}"/>
              </a:ext>
            </a:extLst>
          </p:cNvPr>
          <p:cNvCxnSpPr>
            <a:cxnSpLocks/>
          </p:cNvCxnSpPr>
          <p:nvPr/>
        </p:nvCxnSpPr>
        <p:spPr bwMode="auto">
          <a:xfrm flipH="1">
            <a:off x="7396353" y="5000872"/>
            <a:ext cx="349600" cy="4404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uora yhdysviiva 185">
            <a:extLst>
              <a:ext uri="{FF2B5EF4-FFF2-40B4-BE49-F238E27FC236}">
                <a16:creationId xmlns:a16="http://schemas.microsoft.com/office/drawing/2014/main" id="{E0FD2F3D-8A66-84A5-DF9D-4F7A10C06E2C}"/>
              </a:ext>
            </a:extLst>
          </p:cNvPr>
          <p:cNvCxnSpPr>
            <a:cxnSpLocks/>
          </p:cNvCxnSpPr>
          <p:nvPr/>
        </p:nvCxnSpPr>
        <p:spPr bwMode="auto">
          <a:xfrm flipV="1">
            <a:off x="6661651" y="4491670"/>
            <a:ext cx="657432" cy="25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uora yhdysviiva 186">
            <a:extLst>
              <a:ext uri="{FF2B5EF4-FFF2-40B4-BE49-F238E27FC236}">
                <a16:creationId xmlns:a16="http://schemas.microsoft.com/office/drawing/2014/main" id="{F5C1A4F9-39B6-A47D-BA0D-E74C94CD9CCD}"/>
              </a:ext>
            </a:extLst>
          </p:cNvPr>
          <p:cNvCxnSpPr>
            <a:cxnSpLocks/>
          </p:cNvCxnSpPr>
          <p:nvPr/>
        </p:nvCxnSpPr>
        <p:spPr bwMode="auto">
          <a:xfrm flipV="1">
            <a:off x="6661651" y="5485836"/>
            <a:ext cx="657432" cy="25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Ellipsi 187">
            <a:extLst>
              <a:ext uri="{FF2B5EF4-FFF2-40B4-BE49-F238E27FC236}">
                <a16:creationId xmlns:a16="http://schemas.microsoft.com/office/drawing/2014/main" id="{BE99BFA5-360C-CE8C-B609-13E6B473061B}"/>
              </a:ext>
            </a:extLst>
          </p:cNvPr>
          <p:cNvSpPr/>
          <p:nvPr/>
        </p:nvSpPr>
        <p:spPr bwMode="auto">
          <a:xfrm rot="14200738" flipH="1" flipV="1">
            <a:off x="7684925" y="4867519"/>
            <a:ext cx="172096" cy="17845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48" name="Ellipsi 188">
            <a:extLst>
              <a:ext uri="{FF2B5EF4-FFF2-40B4-BE49-F238E27FC236}">
                <a16:creationId xmlns:a16="http://schemas.microsoft.com/office/drawing/2014/main" id="{095EC062-5D61-3370-32BC-DEA8161CCFFF}"/>
              </a:ext>
            </a:extLst>
          </p:cNvPr>
          <p:cNvSpPr/>
          <p:nvPr/>
        </p:nvSpPr>
        <p:spPr bwMode="auto">
          <a:xfrm rot="13048347" flipH="1" flipV="1">
            <a:off x="7269962" y="5396500"/>
            <a:ext cx="172096" cy="1784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49" name="Ellipsi 189">
            <a:extLst>
              <a:ext uri="{FF2B5EF4-FFF2-40B4-BE49-F238E27FC236}">
                <a16:creationId xmlns:a16="http://schemas.microsoft.com/office/drawing/2014/main" id="{C60A181D-019B-0CB7-4BC9-21E42DFC22EF}"/>
              </a:ext>
            </a:extLst>
          </p:cNvPr>
          <p:cNvSpPr/>
          <p:nvPr/>
        </p:nvSpPr>
        <p:spPr bwMode="auto">
          <a:xfrm rot="20242335" flipH="1" flipV="1">
            <a:off x="6540101" y="5382876"/>
            <a:ext cx="172096" cy="1784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50" name="Ellipsi 190">
            <a:extLst>
              <a:ext uri="{FF2B5EF4-FFF2-40B4-BE49-F238E27FC236}">
                <a16:creationId xmlns:a16="http://schemas.microsoft.com/office/drawing/2014/main" id="{03305E97-DDD9-C7E8-F5AD-FA86771E38BD}"/>
              </a:ext>
            </a:extLst>
          </p:cNvPr>
          <p:cNvSpPr/>
          <p:nvPr/>
        </p:nvSpPr>
        <p:spPr bwMode="auto">
          <a:xfrm rot="21394726" flipH="1" flipV="1">
            <a:off x="6152754" y="4853894"/>
            <a:ext cx="172096" cy="1784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51" name="Ellipsi 191">
            <a:extLst>
              <a:ext uri="{FF2B5EF4-FFF2-40B4-BE49-F238E27FC236}">
                <a16:creationId xmlns:a16="http://schemas.microsoft.com/office/drawing/2014/main" id="{B7724E07-DFC4-6287-E73F-B5C4D8E637F8}"/>
              </a:ext>
            </a:extLst>
          </p:cNvPr>
          <p:cNvSpPr/>
          <p:nvPr/>
        </p:nvSpPr>
        <p:spPr bwMode="auto">
          <a:xfrm rot="21394726" flipH="1" flipV="1">
            <a:off x="6540102" y="4405000"/>
            <a:ext cx="172096" cy="17845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52" name="Ellipsi 142">
            <a:extLst>
              <a:ext uri="{FF2B5EF4-FFF2-40B4-BE49-F238E27FC236}">
                <a16:creationId xmlns:a16="http://schemas.microsoft.com/office/drawing/2014/main" id="{0060EFB3-F21E-103A-13B5-BA8EC32399A0}"/>
              </a:ext>
            </a:extLst>
          </p:cNvPr>
          <p:cNvSpPr/>
          <p:nvPr/>
        </p:nvSpPr>
        <p:spPr bwMode="auto">
          <a:xfrm rot="14200738" flipH="1" flipV="1">
            <a:off x="7269962" y="2602535"/>
            <a:ext cx="172096" cy="1784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53" name="Ellipsi 180">
            <a:extLst>
              <a:ext uri="{FF2B5EF4-FFF2-40B4-BE49-F238E27FC236}">
                <a16:creationId xmlns:a16="http://schemas.microsoft.com/office/drawing/2014/main" id="{2EF2E9C3-DA75-65F7-A815-13A2088F5F02}"/>
              </a:ext>
            </a:extLst>
          </p:cNvPr>
          <p:cNvSpPr/>
          <p:nvPr/>
        </p:nvSpPr>
        <p:spPr bwMode="auto">
          <a:xfrm rot="14200738" flipH="1" flipV="1">
            <a:off x="7269963" y="4418624"/>
            <a:ext cx="172096" cy="1784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/>
          </a:p>
        </p:txBody>
      </p:sp>
      <p:cxnSp>
        <p:nvCxnSpPr>
          <p:cNvPr id="54" name="Suora nuoliyhdysviiva 5">
            <a:extLst>
              <a:ext uri="{FF2B5EF4-FFF2-40B4-BE49-F238E27FC236}">
                <a16:creationId xmlns:a16="http://schemas.microsoft.com/office/drawing/2014/main" id="{90AF4FE4-8983-3923-1314-DF38263728D0}"/>
              </a:ext>
            </a:extLst>
          </p:cNvPr>
          <p:cNvCxnSpPr>
            <a:cxnSpLocks/>
          </p:cNvCxnSpPr>
          <p:nvPr/>
        </p:nvCxnSpPr>
        <p:spPr bwMode="auto">
          <a:xfrm>
            <a:off x="6678251" y="4636369"/>
            <a:ext cx="640831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Ellipsi 23">
            <a:extLst>
              <a:ext uri="{FF2B5EF4-FFF2-40B4-BE49-F238E27FC236}">
                <a16:creationId xmlns:a16="http://schemas.microsoft.com/office/drawing/2014/main" id="{EF00EC58-EB86-7834-15DC-C683BDC49BF1}"/>
              </a:ext>
            </a:extLst>
          </p:cNvPr>
          <p:cNvSpPr/>
          <p:nvPr/>
        </p:nvSpPr>
        <p:spPr bwMode="auto">
          <a:xfrm rot="14200738" flipH="1" flipV="1">
            <a:off x="7269962" y="714479"/>
            <a:ext cx="172096" cy="1784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4527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38B84-CDD0-9F37-1F54-C233BBEC1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 example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EBCEB0-CB34-D0F5-8C2D-18796023E523}"/>
              </a:ext>
            </a:extLst>
          </p:cNvPr>
          <p:cNvSpPr txBox="1"/>
          <p:nvPr/>
        </p:nvSpPr>
        <p:spPr bwMode="auto">
          <a:xfrm>
            <a:off x="2511965" y="2435087"/>
            <a:ext cx="45719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62">
              <a:defRPr/>
            </a:pPr>
            <a:endParaRPr kern="0">
              <a:solidFill>
                <a:srgbClr val="FFFFFF"/>
              </a:solidFill>
              <a:latin typeface="Monument Grotesk"/>
              <a:cs typeface="Arial"/>
            </a:endParaRPr>
          </a:p>
        </p:txBody>
      </p:sp>
      <p:sp>
        <p:nvSpPr>
          <p:cNvPr id="24" name="Ellipsi 7">
            <a:extLst>
              <a:ext uri="{FF2B5EF4-FFF2-40B4-BE49-F238E27FC236}">
                <a16:creationId xmlns:a16="http://schemas.microsoft.com/office/drawing/2014/main" id="{9BFC5107-FE66-2DDA-9070-83F070B7AF8D}"/>
              </a:ext>
            </a:extLst>
          </p:cNvPr>
          <p:cNvSpPr/>
          <p:nvPr/>
        </p:nvSpPr>
        <p:spPr bwMode="auto">
          <a:xfrm>
            <a:off x="3284050" y="2449783"/>
            <a:ext cx="521804" cy="534603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759DE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rgbClr val="F7F7F7">
                  <a:lumMod val="75000"/>
                </a:srgbClr>
              </a:solidFill>
              <a:effectLst/>
              <a:uLnTx/>
              <a:uFillTx/>
              <a:latin typeface="Monument Grotesk"/>
              <a:cs typeface="Arial"/>
            </a:endParaRPr>
          </a:p>
        </p:txBody>
      </p:sp>
      <p:sp>
        <p:nvSpPr>
          <p:cNvPr id="25" name="Ellipsi 8">
            <a:extLst>
              <a:ext uri="{FF2B5EF4-FFF2-40B4-BE49-F238E27FC236}">
                <a16:creationId xmlns:a16="http://schemas.microsoft.com/office/drawing/2014/main" id="{8C1A17A5-8B85-11FE-2263-F354451B2768}"/>
              </a:ext>
            </a:extLst>
          </p:cNvPr>
          <p:cNvSpPr/>
          <p:nvPr/>
        </p:nvSpPr>
        <p:spPr bwMode="auto">
          <a:xfrm>
            <a:off x="4424949" y="2453845"/>
            <a:ext cx="521804" cy="534603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759DE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ument Grotesk"/>
              <a:cs typeface="Arial"/>
            </a:endParaRPr>
          </a:p>
        </p:txBody>
      </p:sp>
      <p:sp>
        <p:nvSpPr>
          <p:cNvPr id="26" name="Ellipsi 9">
            <a:extLst>
              <a:ext uri="{FF2B5EF4-FFF2-40B4-BE49-F238E27FC236}">
                <a16:creationId xmlns:a16="http://schemas.microsoft.com/office/drawing/2014/main" id="{70F2DFF8-5E67-D509-16F2-8279B2D3DC44}"/>
              </a:ext>
            </a:extLst>
          </p:cNvPr>
          <p:cNvSpPr/>
          <p:nvPr/>
        </p:nvSpPr>
        <p:spPr bwMode="auto">
          <a:xfrm>
            <a:off x="2112875" y="2449229"/>
            <a:ext cx="521804" cy="534603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759DE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ument Grotesk"/>
              <a:cs typeface="Arial"/>
            </a:endParaRPr>
          </a:p>
        </p:txBody>
      </p:sp>
      <p:pic>
        <p:nvPicPr>
          <p:cNvPr id="27" name="Kuva 10">
            <a:extLst>
              <a:ext uri="{FF2B5EF4-FFF2-40B4-BE49-F238E27FC236}">
                <a16:creationId xmlns:a16="http://schemas.microsoft.com/office/drawing/2014/main" id="{104A25A3-1BE9-CFC0-3718-1FC8DA2D7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377213" y="2569474"/>
            <a:ext cx="335478" cy="295220"/>
          </a:xfrm>
          <a:prstGeom prst="rect">
            <a:avLst/>
          </a:prstGeom>
        </p:spPr>
      </p:pic>
      <p:pic>
        <p:nvPicPr>
          <p:cNvPr id="28" name="Kuva 12">
            <a:extLst>
              <a:ext uri="{FF2B5EF4-FFF2-40B4-BE49-F238E27FC236}">
                <a16:creationId xmlns:a16="http://schemas.microsoft.com/office/drawing/2014/main" id="{EB652C7C-37FB-A922-5A50-4B0B5822F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210871" y="2578816"/>
            <a:ext cx="325812" cy="275428"/>
          </a:xfrm>
          <a:prstGeom prst="rect">
            <a:avLst/>
          </a:prstGeom>
        </p:spPr>
      </p:pic>
      <p:pic>
        <p:nvPicPr>
          <p:cNvPr id="29" name="Kuva 13">
            <a:extLst>
              <a:ext uri="{FF2B5EF4-FFF2-40B4-BE49-F238E27FC236}">
                <a16:creationId xmlns:a16="http://schemas.microsoft.com/office/drawing/2014/main" id="{472DEF21-B648-E713-C6F8-2EB49863EA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534879" y="2594225"/>
            <a:ext cx="311442" cy="246038"/>
          </a:xfrm>
          <a:prstGeom prst="rect">
            <a:avLst/>
          </a:prstGeom>
        </p:spPr>
      </p:pic>
      <p:pic>
        <p:nvPicPr>
          <p:cNvPr id="30" name="Kuva 14">
            <a:extLst>
              <a:ext uri="{FF2B5EF4-FFF2-40B4-BE49-F238E27FC236}">
                <a16:creationId xmlns:a16="http://schemas.microsoft.com/office/drawing/2014/main" id="{B34F64EE-FD13-7523-6D1D-4F60602541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1">
            <a:off x="3826483" y="2615736"/>
            <a:ext cx="583555" cy="263868"/>
          </a:xfrm>
          <a:prstGeom prst="rect">
            <a:avLst/>
          </a:prstGeom>
        </p:spPr>
      </p:pic>
      <p:pic>
        <p:nvPicPr>
          <p:cNvPr id="31" name="Kuva 15">
            <a:extLst>
              <a:ext uri="{FF2B5EF4-FFF2-40B4-BE49-F238E27FC236}">
                <a16:creationId xmlns:a16="http://schemas.microsoft.com/office/drawing/2014/main" id="{1F79E78A-32A9-5E55-4A93-2E8AB12E0B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1">
            <a:off x="2656973" y="2614077"/>
            <a:ext cx="583555" cy="263868"/>
          </a:xfrm>
          <a:prstGeom prst="rect">
            <a:avLst/>
          </a:prstGeom>
        </p:spPr>
      </p:pic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0FD6DEC2-3A1E-E214-5A82-6DFCDC94D355}"/>
              </a:ext>
            </a:extLst>
          </p:cNvPr>
          <p:cNvSpPr txBox="1"/>
          <p:nvPr/>
        </p:nvSpPr>
        <p:spPr bwMode="auto">
          <a:xfrm>
            <a:off x="624780" y="1702470"/>
            <a:ext cx="6791004" cy="65901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3" indent="-228603" algn="l" defTabSz="914413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0" indent="-228603" algn="l" defTabSz="9144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6" indent="-228603" algn="l" defTabSz="9144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3" indent="-228603" algn="l" defTabSz="9144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9" indent="-228603" algn="l" defTabSz="9144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6" indent="-228603" algn="l" defTabSz="9144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41" indent="-228603" algn="l" defTabSz="9144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9" indent="-228603" algn="l" defTabSz="9144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55" indent="-228603" algn="l" defTabSz="9144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kern="0" dirty="0">
                <a:solidFill>
                  <a:srgbClr val="000000"/>
                </a:solidFill>
                <a:latin typeface="Consolas"/>
                <a:cs typeface="Arial"/>
              </a:rPr>
              <a:t>Consider the following connectivity:</a:t>
            </a:r>
            <a:endParaRPr kern="0" dirty="0">
              <a:solidFill>
                <a:srgbClr val="000000"/>
              </a:solidFill>
              <a:latin typeface="Consolas"/>
              <a:cs typeface="Arial"/>
            </a:endParaRP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DB405D37-8E48-F207-CE68-6B0860B3C8FC}"/>
              </a:ext>
            </a:extLst>
          </p:cNvPr>
          <p:cNvSpPr txBox="1"/>
          <p:nvPr/>
        </p:nvSpPr>
        <p:spPr bwMode="auto">
          <a:xfrm>
            <a:off x="624781" y="3458194"/>
            <a:ext cx="5910246" cy="65901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3" indent="-228603" algn="l" defTabSz="914413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0" indent="-228603" algn="l" defTabSz="9144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6" indent="-228603" algn="l" defTabSz="9144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3" indent="-228603" algn="l" defTabSz="9144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9" indent="-228603" algn="l" defTabSz="9144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6" indent="-228603" algn="l" defTabSz="9144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41" indent="-228603" algn="l" defTabSz="9144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9" indent="-228603" algn="l" defTabSz="9144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55" indent="-228603" algn="l" defTabSz="9144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kern="0">
                <a:solidFill>
                  <a:srgbClr val="000000"/>
                </a:solidFill>
                <a:latin typeface="Consolas"/>
                <a:cs typeface="Arial"/>
              </a:rPr>
              <a:t>Routing incompatible operation</a:t>
            </a:r>
            <a:endParaRPr kern="0">
              <a:solidFill>
                <a:srgbClr val="000000"/>
              </a:solidFill>
              <a:latin typeface="Consolas"/>
              <a:cs typeface="Arial"/>
            </a:endParaRPr>
          </a:p>
        </p:txBody>
      </p:sp>
      <p:sp>
        <p:nvSpPr>
          <p:cNvPr id="34" name="Suorakulmio 36">
            <a:extLst>
              <a:ext uri="{FF2B5EF4-FFF2-40B4-BE49-F238E27FC236}">
                <a16:creationId xmlns:a16="http://schemas.microsoft.com/office/drawing/2014/main" id="{4913076C-697A-660F-D5C8-27AD9EF01AD5}"/>
              </a:ext>
            </a:extLst>
          </p:cNvPr>
          <p:cNvSpPr/>
          <p:nvPr/>
        </p:nvSpPr>
        <p:spPr bwMode="auto">
          <a:xfrm>
            <a:off x="784315" y="3941545"/>
            <a:ext cx="625155" cy="1717104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ument Grotesk"/>
              <a:cs typeface="Arial"/>
            </a:endParaRPr>
          </a:p>
        </p:txBody>
      </p:sp>
      <p:pic>
        <p:nvPicPr>
          <p:cNvPr id="35" name="Kuva 37">
            <a:extLst>
              <a:ext uri="{FF2B5EF4-FFF2-40B4-BE49-F238E27FC236}">
                <a16:creationId xmlns:a16="http://schemas.microsoft.com/office/drawing/2014/main" id="{0365AC33-7D28-1273-8785-83F1251BF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50168" y="4770467"/>
            <a:ext cx="335478" cy="295220"/>
          </a:xfrm>
          <a:prstGeom prst="rect">
            <a:avLst/>
          </a:prstGeom>
        </p:spPr>
      </p:pic>
      <p:pic>
        <p:nvPicPr>
          <p:cNvPr id="36" name="Kuva 38">
            <a:extLst>
              <a:ext uri="{FF2B5EF4-FFF2-40B4-BE49-F238E27FC236}">
                <a16:creationId xmlns:a16="http://schemas.microsoft.com/office/drawing/2014/main" id="{A1E59E37-71CE-0489-9899-BFB9B7624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32691" y="4266514"/>
            <a:ext cx="325812" cy="275428"/>
          </a:xfrm>
          <a:prstGeom prst="rect">
            <a:avLst/>
          </a:prstGeom>
        </p:spPr>
      </p:pic>
      <p:pic>
        <p:nvPicPr>
          <p:cNvPr id="37" name="Kuva 39">
            <a:extLst>
              <a:ext uri="{FF2B5EF4-FFF2-40B4-BE49-F238E27FC236}">
                <a16:creationId xmlns:a16="http://schemas.microsoft.com/office/drawing/2014/main" id="{CD5B45BB-4BDC-452E-86F1-F44E6D9DBD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35647" y="5298106"/>
            <a:ext cx="346836" cy="274000"/>
          </a:xfrm>
          <a:prstGeom prst="rect">
            <a:avLst/>
          </a:prstGeom>
        </p:spPr>
      </p:pic>
      <p:pic>
        <p:nvPicPr>
          <p:cNvPr id="38" name="Kuva 40">
            <a:extLst>
              <a:ext uri="{FF2B5EF4-FFF2-40B4-BE49-F238E27FC236}">
                <a16:creationId xmlns:a16="http://schemas.microsoft.com/office/drawing/2014/main" id="{F59FA42D-CB3E-ADD0-D0EA-478876886A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723186" y="4251615"/>
            <a:ext cx="309538" cy="294314"/>
          </a:xfrm>
          <a:prstGeom prst="rect">
            <a:avLst/>
          </a:prstGeom>
        </p:spPr>
      </p:pic>
      <p:pic>
        <p:nvPicPr>
          <p:cNvPr id="39" name="Kuva 41">
            <a:extLst>
              <a:ext uri="{FF2B5EF4-FFF2-40B4-BE49-F238E27FC236}">
                <a16:creationId xmlns:a16="http://schemas.microsoft.com/office/drawing/2014/main" id="{C6E97703-9F95-1F1D-A9C6-7F4E84D469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675436" y="4774422"/>
            <a:ext cx="323188" cy="259612"/>
          </a:xfrm>
          <a:prstGeom prst="rect">
            <a:avLst/>
          </a:prstGeom>
        </p:spPr>
      </p:pic>
      <p:pic>
        <p:nvPicPr>
          <p:cNvPr id="40" name="Kuva 42">
            <a:extLst>
              <a:ext uri="{FF2B5EF4-FFF2-40B4-BE49-F238E27FC236}">
                <a16:creationId xmlns:a16="http://schemas.microsoft.com/office/drawing/2014/main" id="{0E7A332E-BD01-CAA9-10D0-6E1A9B7D3D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683326" y="5310010"/>
            <a:ext cx="326282" cy="262096"/>
          </a:xfrm>
          <a:prstGeom prst="rect">
            <a:avLst/>
          </a:prstGeom>
        </p:spPr>
      </p:pic>
      <p:pic>
        <p:nvPicPr>
          <p:cNvPr id="41" name="Kuva 43">
            <a:extLst>
              <a:ext uri="{FF2B5EF4-FFF2-40B4-BE49-F238E27FC236}">
                <a16:creationId xmlns:a16="http://schemas.microsoft.com/office/drawing/2014/main" id="{C1AC1F00-233E-8875-8538-FE3F323428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1699032" y="4588677"/>
            <a:ext cx="860818" cy="1010786"/>
          </a:xfrm>
          <a:prstGeom prst="rect">
            <a:avLst/>
          </a:prstGeom>
        </p:spPr>
      </p:pic>
      <p:pic>
        <p:nvPicPr>
          <p:cNvPr id="42" name="Kuva 44">
            <a:extLst>
              <a:ext uri="{FF2B5EF4-FFF2-40B4-BE49-F238E27FC236}">
                <a16:creationId xmlns:a16="http://schemas.microsoft.com/office/drawing/2014/main" id="{F9E5A1C1-302A-0C31-628F-1C9565F3C9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1597187" y="4227224"/>
            <a:ext cx="1272150" cy="149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058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52D2DA-F695-AC47-BFEC-883F31AF6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309C9-FF5F-6AAD-EA67-F7D32EDC1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 example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EA937E-10D1-1487-B79D-1221796015ED}"/>
              </a:ext>
            </a:extLst>
          </p:cNvPr>
          <p:cNvSpPr txBox="1"/>
          <p:nvPr/>
        </p:nvSpPr>
        <p:spPr bwMode="auto">
          <a:xfrm>
            <a:off x="2511965" y="2435087"/>
            <a:ext cx="45719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62">
              <a:defRPr/>
            </a:pPr>
            <a:endParaRPr kern="0">
              <a:solidFill>
                <a:srgbClr val="FFFFFF"/>
              </a:solidFill>
              <a:latin typeface="Monument Grotesk"/>
              <a:cs typeface="Arial"/>
            </a:endParaRPr>
          </a:p>
        </p:txBody>
      </p:sp>
      <p:sp>
        <p:nvSpPr>
          <p:cNvPr id="24" name="Ellipsi 7">
            <a:extLst>
              <a:ext uri="{FF2B5EF4-FFF2-40B4-BE49-F238E27FC236}">
                <a16:creationId xmlns:a16="http://schemas.microsoft.com/office/drawing/2014/main" id="{3B4F65C4-2F2F-5591-F404-E0DED4CF70BD}"/>
              </a:ext>
            </a:extLst>
          </p:cNvPr>
          <p:cNvSpPr/>
          <p:nvPr/>
        </p:nvSpPr>
        <p:spPr bwMode="auto">
          <a:xfrm>
            <a:off x="3284050" y="2449783"/>
            <a:ext cx="521804" cy="534603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759DE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rgbClr val="F7F7F7">
                  <a:lumMod val="75000"/>
                </a:srgbClr>
              </a:solidFill>
              <a:effectLst/>
              <a:uLnTx/>
              <a:uFillTx/>
              <a:latin typeface="Monument Grotesk"/>
              <a:cs typeface="Arial"/>
            </a:endParaRPr>
          </a:p>
        </p:txBody>
      </p:sp>
      <p:sp>
        <p:nvSpPr>
          <p:cNvPr id="25" name="Ellipsi 8">
            <a:extLst>
              <a:ext uri="{FF2B5EF4-FFF2-40B4-BE49-F238E27FC236}">
                <a16:creationId xmlns:a16="http://schemas.microsoft.com/office/drawing/2014/main" id="{23ABB4C4-BB94-0D47-E890-BB2998D02EB5}"/>
              </a:ext>
            </a:extLst>
          </p:cNvPr>
          <p:cNvSpPr/>
          <p:nvPr/>
        </p:nvSpPr>
        <p:spPr bwMode="auto">
          <a:xfrm>
            <a:off x="4424949" y="2453845"/>
            <a:ext cx="521804" cy="534603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759DE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ument Grotesk"/>
              <a:cs typeface="Arial"/>
            </a:endParaRPr>
          </a:p>
        </p:txBody>
      </p:sp>
      <p:sp>
        <p:nvSpPr>
          <p:cNvPr id="26" name="Ellipsi 9">
            <a:extLst>
              <a:ext uri="{FF2B5EF4-FFF2-40B4-BE49-F238E27FC236}">
                <a16:creationId xmlns:a16="http://schemas.microsoft.com/office/drawing/2014/main" id="{8FC1FA5F-32C4-B591-42F8-D60496628ED1}"/>
              </a:ext>
            </a:extLst>
          </p:cNvPr>
          <p:cNvSpPr/>
          <p:nvPr/>
        </p:nvSpPr>
        <p:spPr bwMode="auto">
          <a:xfrm>
            <a:off x="2112875" y="2449229"/>
            <a:ext cx="521804" cy="534603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759DE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ument Grotesk"/>
              <a:cs typeface="Arial"/>
            </a:endParaRPr>
          </a:p>
        </p:txBody>
      </p:sp>
      <p:pic>
        <p:nvPicPr>
          <p:cNvPr id="27" name="Kuva 10">
            <a:extLst>
              <a:ext uri="{FF2B5EF4-FFF2-40B4-BE49-F238E27FC236}">
                <a16:creationId xmlns:a16="http://schemas.microsoft.com/office/drawing/2014/main" id="{294E395B-10A3-FF5F-A080-AFDDCFF86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377213" y="2569474"/>
            <a:ext cx="335478" cy="295220"/>
          </a:xfrm>
          <a:prstGeom prst="rect">
            <a:avLst/>
          </a:prstGeom>
        </p:spPr>
      </p:pic>
      <p:pic>
        <p:nvPicPr>
          <p:cNvPr id="28" name="Kuva 12">
            <a:extLst>
              <a:ext uri="{FF2B5EF4-FFF2-40B4-BE49-F238E27FC236}">
                <a16:creationId xmlns:a16="http://schemas.microsoft.com/office/drawing/2014/main" id="{FFF23CFF-6EBB-68B0-2D5A-8CD5E67CD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210871" y="2578816"/>
            <a:ext cx="325812" cy="275428"/>
          </a:xfrm>
          <a:prstGeom prst="rect">
            <a:avLst/>
          </a:prstGeom>
        </p:spPr>
      </p:pic>
      <p:pic>
        <p:nvPicPr>
          <p:cNvPr id="29" name="Kuva 13">
            <a:extLst>
              <a:ext uri="{FF2B5EF4-FFF2-40B4-BE49-F238E27FC236}">
                <a16:creationId xmlns:a16="http://schemas.microsoft.com/office/drawing/2014/main" id="{B49931B3-EB28-725B-E944-6426CE7DF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534879" y="2594225"/>
            <a:ext cx="311442" cy="246038"/>
          </a:xfrm>
          <a:prstGeom prst="rect">
            <a:avLst/>
          </a:prstGeom>
        </p:spPr>
      </p:pic>
      <p:pic>
        <p:nvPicPr>
          <p:cNvPr id="30" name="Kuva 14">
            <a:extLst>
              <a:ext uri="{FF2B5EF4-FFF2-40B4-BE49-F238E27FC236}">
                <a16:creationId xmlns:a16="http://schemas.microsoft.com/office/drawing/2014/main" id="{80BD32CB-4FD0-0C2C-55CB-A27E375D88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1">
            <a:off x="3826483" y="2615736"/>
            <a:ext cx="583555" cy="263868"/>
          </a:xfrm>
          <a:prstGeom prst="rect">
            <a:avLst/>
          </a:prstGeom>
        </p:spPr>
      </p:pic>
      <p:pic>
        <p:nvPicPr>
          <p:cNvPr id="31" name="Kuva 15">
            <a:extLst>
              <a:ext uri="{FF2B5EF4-FFF2-40B4-BE49-F238E27FC236}">
                <a16:creationId xmlns:a16="http://schemas.microsoft.com/office/drawing/2014/main" id="{2065FE20-5621-B869-598C-E7AAA444D5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1">
            <a:off x="2656973" y="2614077"/>
            <a:ext cx="583555" cy="263868"/>
          </a:xfrm>
          <a:prstGeom prst="rect">
            <a:avLst/>
          </a:prstGeom>
        </p:spPr>
      </p:pic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8ABEA87B-D589-AFE4-85D5-FDC0862C99B6}"/>
              </a:ext>
            </a:extLst>
          </p:cNvPr>
          <p:cNvSpPr txBox="1"/>
          <p:nvPr/>
        </p:nvSpPr>
        <p:spPr bwMode="auto">
          <a:xfrm>
            <a:off x="624780" y="1702470"/>
            <a:ext cx="6763571" cy="65901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3" indent="-228603" algn="l" defTabSz="914413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0" indent="-228603" algn="l" defTabSz="9144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6" indent="-228603" algn="l" defTabSz="9144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3" indent="-228603" algn="l" defTabSz="9144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9" indent="-228603" algn="l" defTabSz="9144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6" indent="-228603" algn="l" defTabSz="9144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41" indent="-228603" algn="l" defTabSz="9144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9" indent="-228603" algn="l" defTabSz="9144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55" indent="-228603" algn="l" defTabSz="9144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kern="0" dirty="0">
                <a:solidFill>
                  <a:srgbClr val="000000"/>
                </a:solidFill>
                <a:latin typeface="Consolas"/>
                <a:cs typeface="Arial"/>
              </a:rPr>
              <a:t>Consider the following connectivity:</a:t>
            </a:r>
            <a:endParaRPr kern="0" dirty="0">
              <a:solidFill>
                <a:srgbClr val="000000"/>
              </a:solidFill>
              <a:latin typeface="Consolas"/>
              <a:cs typeface="Arial"/>
            </a:endParaRP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19E76F24-21F9-9D59-70FD-785F7B8D11AB}"/>
              </a:ext>
            </a:extLst>
          </p:cNvPr>
          <p:cNvSpPr txBox="1"/>
          <p:nvPr/>
        </p:nvSpPr>
        <p:spPr bwMode="auto">
          <a:xfrm>
            <a:off x="624781" y="3458194"/>
            <a:ext cx="5910246" cy="65901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3" indent="-228603" algn="l" defTabSz="914413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0" indent="-228603" algn="l" defTabSz="9144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6" indent="-228603" algn="l" defTabSz="9144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3" indent="-228603" algn="l" defTabSz="9144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9" indent="-228603" algn="l" defTabSz="9144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6" indent="-228603" algn="l" defTabSz="9144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41" indent="-228603" algn="l" defTabSz="9144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9" indent="-228603" algn="l" defTabSz="9144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55" indent="-228603" algn="l" defTabSz="9144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kern="0">
                <a:solidFill>
                  <a:srgbClr val="000000"/>
                </a:solidFill>
                <a:latin typeface="Consolas"/>
                <a:cs typeface="Arial"/>
              </a:rPr>
              <a:t>Routing incompatible operation</a:t>
            </a:r>
            <a:endParaRPr kern="0">
              <a:solidFill>
                <a:srgbClr val="000000"/>
              </a:solidFill>
              <a:latin typeface="Consolas"/>
              <a:cs typeface="Arial"/>
            </a:endParaRPr>
          </a:p>
        </p:txBody>
      </p:sp>
      <p:sp>
        <p:nvSpPr>
          <p:cNvPr id="34" name="Suorakulmio 36">
            <a:extLst>
              <a:ext uri="{FF2B5EF4-FFF2-40B4-BE49-F238E27FC236}">
                <a16:creationId xmlns:a16="http://schemas.microsoft.com/office/drawing/2014/main" id="{5784F438-5368-B4D9-71B3-0BA7375A92B6}"/>
              </a:ext>
            </a:extLst>
          </p:cNvPr>
          <p:cNvSpPr/>
          <p:nvPr/>
        </p:nvSpPr>
        <p:spPr bwMode="auto">
          <a:xfrm>
            <a:off x="784315" y="3941545"/>
            <a:ext cx="625155" cy="1717104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ument Grotesk"/>
              <a:cs typeface="Arial"/>
            </a:endParaRPr>
          </a:p>
        </p:txBody>
      </p:sp>
      <p:pic>
        <p:nvPicPr>
          <p:cNvPr id="35" name="Kuva 37">
            <a:extLst>
              <a:ext uri="{FF2B5EF4-FFF2-40B4-BE49-F238E27FC236}">
                <a16:creationId xmlns:a16="http://schemas.microsoft.com/office/drawing/2014/main" id="{E37BFC0E-AE0F-B84B-F1BD-491176AEF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50168" y="4770467"/>
            <a:ext cx="335478" cy="295220"/>
          </a:xfrm>
          <a:prstGeom prst="rect">
            <a:avLst/>
          </a:prstGeom>
        </p:spPr>
      </p:pic>
      <p:pic>
        <p:nvPicPr>
          <p:cNvPr id="36" name="Kuva 38">
            <a:extLst>
              <a:ext uri="{FF2B5EF4-FFF2-40B4-BE49-F238E27FC236}">
                <a16:creationId xmlns:a16="http://schemas.microsoft.com/office/drawing/2014/main" id="{A3DEB44E-1EAF-570E-A459-628DF1652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32691" y="4266514"/>
            <a:ext cx="325812" cy="275428"/>
          </a:xfrm>
          <a:prstGeom prst="rect">
            <a:avLst/>
          </a:prstGeom>
        </p:spPr>
      </p:pic>
      <p:pic>
        <p:nvPicPr>
          <p:cNvPr id="37" name="Kuva 39">
            <a:extLst>
              <a:ext uri="{FF2B5EF4-FFF2-40B4-BE49-F238E27FC236}">
                <a16:creationId xmlns:a16="http://schemas.microsoft.com/office/drawing/2014/main" id="{206B2E0D-4448-78D1-BC35-791CC83A05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35647" y="5298106"/>
            <a:ext cx="346836" cy="274000"/>
          </a:xfrm>
          <a:prstGeom prst="rect">
            <a:avLst/>
          </a:prstGeom>
        </p:spPr>
      </p:pic>
      <p:pic>
        <p:nvPicPr>
          <p:cNvPr id="38" name="Kuva 40">
            <a:extLst>
              <a:ext uri="{FF2B5EF4-FFF2-40B4-BE49-F238E27FC236}">
                <a16:creationId xmlns:a16="http://schemas.microsoft.com/office/drawing/2014/main" id="{163A9C28-BB38-3CB1-E044-1F655EDAFE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723186" y="4251615"/>
            <a:ext cx="309538" cy="294314"/>
          </a:xfrm>
          <a:prstGeom prst="rect">
            <a:avLst/>
          </a:prstGeom>
        </p:spPr>
      </p:pic>
      <p:pic>
        <p:nvPicPr>
          <p:cNvPr id="39" name="Kuva 41">
            <a:extLst>
              <a:ext uri="{FF2B5EF4-FFF2-40B4-BE49-F238E27FC236}">
                <a16:creationId xmlns:a16="http://schemas.microsoft.com/office/drawing/2014/main" id="{A5CBAE41-8A37-8854-3178-5C5F56671D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675436" y="4774422"/>
            <a:ext cx="323188" cy="259612"/>
          </a:xfrm>
          <a:prstGeom prst="rect">
            <a:avLst/>
          </a:prstGeom>
        </p:spPr>
      </p:pic>
      <p:pic>
        <p:nvPicPr>
          <p:cNvPr id="40" name="Kuva 42">
            <a:extLst>
              <a:ext uri="{FF2B5EF4-FFF2-40B4-BE49-F238E27FC236}">
                <a16:creationId xmlns:a16="http://schemas.microsoft.com/office/drawing/2014/main" id="{4FE91BD3-AA14-DDCF-B29C-C64AA3B2BF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683326" y="5310010"/>
            <a:ext cx="326282" cy="262096"/>
          </a:xfrm>
          <a:prstGeom prst="rect">
            <a:avLst/>
          </a:prstGeom>
        </p:spPr>
      </p:pic>
      <p:pic>
        <p:nvPicPr>
          <p:cNvPr id="41" name="Kuva 43">
            <a:extLst>
              <a:ext uri="{FF2B5EF4-FFF2-40B4-BE49-F238E27FC236}">
                <a16:creationId xmlns:a16="http://schemas.microsoft.com/office/drawing/2014/main" id="{E00EE859-3EB0-17D6-4011-0CDFCE8AEB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1699032" y="4588677"/>
            <a:ext cx="860818" cy="1010786"/>
          </a:xfrm>
          <a:prstGeom prst="rect">
            <a:avLst/>
          </a:prstGeom>
        </p:spPr>
      </p:pic>
      <p:pic>
        <p:nvPicPr>
          <p:cNvPr id="42" name="Kuva 44">
            <a:extLst>
              <a:ext uri="{FF2B5EF4-FFF2-40B4-BE49-F238E27FC236}">
                <a16:creationId xmlns:a16="http://schemas.microsoft.com/office/drawing/2014/main" id="{78B42A0F-F022-4338-B8EE-217F81C877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1597187" y="4227224"/>
            <a:ext cx="1272150" cy="1493778"/>
          </a:xfrm>
          <a:prstGeom prst="rect">
            <a:avLst/>
          </a:prstGeom>
        </p:spPr>
      </p:pic>
      <p:sp>
        <p:nvSpPr>
          <p:cNvPr id="9" name="Nuoli: Oikea 31">
            <a:extLst>
              <a:ext uri="{FF2B5EF4-FFF2-40B4-BE49-F238E27FC236}">
                <a16:creationId xmlns:a16="http://schemas.microsoft.com/office/drawing/2014/main" id="{B51ED282-4D84-A095-08B1-C5888B443849}"/>
              </a:ext>
            </a:extLst>
          </p:cNvPr>
          <p:cNvSpPr/>
          <p:nvPr/>
        </p:nvSpPr>
        <p:spPr bwMode="auto">
          <a:xfrm>
            <a:off x="3168222" y="4654100"/>
            <a:ext cx="611256" cy="49198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59DEB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ument Grotesk"/>
              <a:cs typeface="Arial"/>
            </a:endParaRPr>
          </a:p>
        </p:txBody>
      </p:sp>
      <p:pic>
        <p:nvPicPr>
          <p:cNvPr id="10" name="Kuva 4">
            <a:extLst>
              <a:ext uri="{FF2B5EF4-FFF2-40B4-BE49-F238E27FC236}">
                <a16:creationId xmlns:a16="http://schemas.microsoft.com/office/drawing/2014/main" id="{DFA04F22-2004-3700-5A29-1209D9BE01BE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1569"/>
          <a:stretch>
            <a:fillRect/>
          </a:stretch>
        </p:blipFill>
        <p:spPr bwMode="auto">
          <a:xfrm>
            <a:off x="7837435" y="4142025"/>
            <a:ext cx="3191920" cy="1556868"/>
          </a:xfrm>
          <a:prstGeom prst="rect">
            <a:avLst/>
          </a:prstGeom>
          <a:ln w="19050">
            <a:solidFill>
              <a:srgbClr val="759DEB"/>
            </a:solidFill>
          </a:ln>
        </p:spPr>
      </p:pic>
      <p:pic>
        <p:nvPicPr>
          <p:cNvPr id="11" name="Kuva 22">
            <a:extLst>
              <a:ext uri="{FF2B5EF4-FFF2-40B4-BE49-F238E27FC236}">
                <a16:creationId xmlns:a16="http://schemas.microsoft.com/office/drawing/2014/main" id="{8893B2D2-7EB2-5149-394C-9C0C5AB6D0E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4677036" y="4218513"/>
            <a:ext cx="1313888" cy="1556868"/>
          </a:xfrm>
          <a:prstGeom prst="rect">
            <a:avLst/>
          </a:prstGeom>
        </p:spPr>
      </p:pic>
      <p:pic>
        <p:nvPicPr>
          <p:cNvPr id="12" name="Kuva 56">
            <a:extLst>
              <a:ext uri="{FF2B5EF4-FFF2-40B4-BE49-F238E27FC236}">
                <a16:creationId xmlns:a16="http://schemas.microsoft.com/office/drawing/2014/main" id="{5B1055F4-B2DD-E3B0-1F0C-286263019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248968" y="4773642"/>
            <a:ext cx="335478" cy="295220"/>
          </a:xfrm>
          <a:prstGeom prst="rect">
            <a:avLst/>
          </a:prstGeom>
        </p:spPr>
      </p:pic>
      <p:pic>
        <p:nvPicPr>
          <p:cNvPr id="13" name="Kuva 57">
            <a:extLst>
              <a:ext uri="{FF2B5EF4-FFF2-40B4-BE49-F238E27FC236}">
                <a16:creationId xmlns:a16="http://schemas.microsoft.com/office/drawing/2014/main" id="{745FEAF2-C8A2-F6F2-551E-B93DDA885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231491" y="4269689"/>
            <a:ext cx="325812" cy="275428"/>
          </a:xfrm>
          <a:prstGeom prst="rect">
            <a:avLst/>
          </a:prstGeom>
        </p:spPr>
      </p:pic>
      <p:pic>
        <p:nvPicPr>
          <p:cNvPr id="14" name="Kuva 58">
            <a:extLst>
              <a:ext uri="{FF2B5EF4-FFF2-40B4-BE49-F238E27FC236}">
                <a16:creationId xmlns:a16="http://schemas.microsoft.com/office/drawing/2014/main" id="{ABBC70E5-66DA-7509-3CCE-2C074F094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234447" y="5301281"/>
            <a:ext cx="346836" cy="2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74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46C26A-179F-6A0D-DC13-6FF37F6DE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455B60-E81E-642C-15EE-D62B65B0FE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ea typeface="Microsoft Sans Serif"/>
                <a:cs typeface="Microsoft Sans Serif"/>
              </a:rPr>
              <a:t>Gate decomposition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639789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29CBE-AE3D-60CE-7FE8-5AD9D1FB4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gate set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6B0B86-229D-70A5-49C3-9BE1FA95DDAA}"/>
              </a:ext>
            </a:extLst>
          </p:cNvPr>
          <p:cNvSpPr txBox="1"/>
          <p:nvPr/>
        </p:nvSpPr>
        <p:spPr>
          <a:xfrm>
            <a:off x="533398" y="1581912"/>
            <a:ext cx="1100633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We need a way of implementing any possible unitary operations needed in quantum algorithms on a quantum computer</a:t>
            </a:r>
          </a:p>
        </p:txBody>
      </p:sp>
    </p:spTree>
    <p:extLst>
      <p:ext uri="{BB962C8B-B14F-4D97-AF65-F5344CB8AC3E}">
        <p14:creationId xmlns:p14="http://schemas.microsoft.com/office/powerpoint/2010/main" val="4075233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9E8D90-248F-D25E-4C2A-1CF25433C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34F94-3654-0FC6-C2B6-F62EC7593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gate set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0DBE87-2D6D-3DF2-1E8A-87C7CA37E4B1}"/>
              </a:ext>
            </a:extLst>
          </p:cNvPr>
          <p:cNvSpPr txBox="1"/>
          <p:nvPr/>
        </p:nvSpPr>
        <p:spPr>
          <a:xfrm>
            <a:off x="533398" y="1581912"/>
            <a:ext cx="1100633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We need a way of implementing any possible unitary operations needed in quantum algorithms on a quantum computer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7DFAFE-65D3-9977-133E-157050880B52}"/>
              </a:ext>
            </a:extLst>
          </p:cNvPr>
          <p:cNvSpPr txBox="1"/>
          <p:nvPr/>
        </p:nvSpPr>
        <p:spPr>
          <a:xfrm>
            <a:off x="533398" y="3215640"/>
            <a:ext cx="1100633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 universal gate set is what we need!</a:t>
            </a:r>
          </a:p>
        </p:txBody>
      </p:sp>
    </p:spTree>
    <p:extLst>
      <p:ext uri="{BB962C8B-B14F-4D97-AF65-F5344CB8AC3E}">
        <p14:creationId xmlns:p14="http://schemas.microsoft.com/office/powerpoint/2010/main" val="2362104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71468-ED40-E708-746A-5F60D5124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74E59-F9AC-7B95-F960-981CEA77E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gate set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D1D933-B76B-730F-C65E-AE6B6A9AF844}"/>
              </a:ext>
            </a:extLst>
          </p:cNvPr>
          <p:cNvSpPr txBox="1"/>
          <p:nvPr/>
        </p:nvSpPr>
        <p:spPr>
          <a:xfrm>
            <a:off x="533398" y="1581912"/>
            <a:ext cx="1100633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We need a way of implementing any possible unitary operations needed in quantum algorithms on a quantum computer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6B3903-4A3A-2295-8E4B-150A83643E60}"/>
              </a:ext>
            </a:extLst>
          </p:cNvPr>
          <p:cNvSpPr txBox="1"/>
          <p:nvPr/>
        </p:nvSpPr>
        <p:spPr>
          <a:xfrm>
            <a:off x="533398" y="3215640"/>
            <a:ext cx="1100633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What is that?</a:t>
            </a:r>
          </a:p>
        </p:txBody>
      </p:sp>
    </p:spTree>
    <p:extLst>
      <p:ext uri="{BB962C8B-B14F-4D97-AF65-F5344CB8AC3E}">
        <p14:creationId xmlns:p14="http://schemas.microsoft.com/office/powerpoint/2010/main" val="2607996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294D30-8D6F-3EDF-F5CB-EE1DF9FDA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4D40A-E916-3D77-39DA-2EB7E9869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gate set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0C5075-DBAA-DEEB-5875-03AB4F46F694}"/>
              </a:ext>
            </a:extLst>
          </p:cNvPr>
          <p:cNvSpPr txBox="1"/>
          <p:nvPr/>
        </p:nvSpPr>
        <p:spPr>
          <a:xfrm>
            <a:off x="533398" y="1581912"/>
            <a:ext cx="1100633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We need a way of implementing any possible unitary operations needed in quantum algorithms on a quantum computer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49E349-0DB1-9098-745C-EBE5E68B05B7}"/>
              </a:ext>
            </a:extLst>
          </p:cNvPr>
          <p:cNvSpPr txBox="1"/>
          <p:nvPr/>
        </p:nvSpPr>
        <p:spPr>
          <a:xfrm>
            <a:off x="533398" y="3215640"/>
            <a:ext cx="1100633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What is that?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C79874-9C2F-9228-42CB-65962FE80629}"/>
              </a:ext>
            </a:extLst>
          </p:cNvPr>
          <p:cNvSpPr txBox="1"/>
          <p:nvPr/>
        </p:nvSpPr>
        <p:spPr>
          <a:xfrm>
            <a:off x="522732" y="4321981"/>
            <a:ext cx="11146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 set of gates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800" dirty="0"/>
              <a:t> is said to be </a:t>
            </a:r>
            <a:r>
              <a:rPr lang="en-US" sz="2800" b="1" dirty="0"/>
              <a:t>universal</a:t>
            </a:r>
            <a:r>
              <a:rPr lang="en-US" sz="2800" dirty="0"/>
              <a:t> if </a:t>
            </a:r>
            <a:r>
              <a:rPr lang="en-US" sz="2800" i="1" dirty="0"/>
              <a:t>any</a:t>
            </a:r>
            <a:r>
              <a:rPr lang="en-US" sz="2800" dirty="0"/>
              <a:t> unitary operation can be approximated to a desired precision by composing only the gates in the set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4284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1555C-DDD9-A2DF-08E7-08B2F5CC7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16746-1A30-6B3B-6810-538C08286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gate set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DA706A-E35A-41C8-FFD5-E75B74A26515}"/>
              </a:ext>
            </a:extLst>
          </p:cNvPr>
          <p:cNvSpPr txBox="1"/>
          <p:nvPr/>
        </p:nvSpPr>
        <p:spPr>
          <a:xfrm>
            <a:off x="533398" y="1581912"/>
            <a:ext cx="1100633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We need a way of implementing any possible unitary operations needed in quantum algorithms on a quantum computer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B4A59F-A756-343A-9B99-570E567793A6}"/>
              </a:ext>
            </a:extLst>
          </p:cNvPr>
          <p:cNvSpPr txBox="1"/>
          <p:nvPr/>
        </p:nvSpPr>
        <p:spPr>
          <a:xfrm>
            <a:off x="533398" y="3215640"/>
            <a:ext cx="1100633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What are the properties of such a set?</a:t>
            </a:r>
          </a:p>
        </p:txBody>
      </p:sp>
    </p:spTree>
    <p:extLst>
      <p:ext uri="{BB962C8B-B14F-4D97-AF65-F5344CB8AC3E}">
        <p14:creationId xmlns:p14="http://schemas.microsoft.com/office/powerpoint/2010/main" val="1341437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B8643-5EBE-662D-F95C-E602EC7F4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A438A-03E6-F7EC-CE92-68AA14CD0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gate set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5B1C56-C66B-4478-96E1-395E3C06E2B6}"/>
              </a:ext>
            </a:extLst>
          </p:cNvPr>
          <p:cNvSpPr txBox="1"/>
          <p:nvPr/>
        </p:nvSpPr>
        <p:spPr>
          <a:xfrm>
            <a:off x="533398" y="1581912"/>
            <a:ext cx="1100633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We need a way of implementing any possible unitary operations needed in quantum algorithms on a quantum computer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5C56D4-1CF5-DC67-7467-608967118334}"/>
              </a:ext>
            </a:extLst>
          </p:cNvPr>
          <p:cNvSpPr txBox="1"/>
          <p:nvPr/>
        </p:nvSpPr>
        <p:spPr>
          <a:xfrm>
            <a:off x="533398" y="3215640"/>
            <a:ext cx="1100633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What are the properties of such a set?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C8BB9D-E6FF-02D8-9F67-C421D76E3A5F}"/>
              </a:ext>
            </a:extLst>
          </p:cNvPr>
          <p:cNvSpPr txBox="1"/>
          <p:nvPr/>
        </p:nvSpPr>
        <p:spPr>
          <a:xfrm>
            <a:off x="463295" y="4152703"/>
            <a:ext cx="11146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 universal set of gates for quantum computing can: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ABB1FA-9A61-ED8F-336A-B3792758D441}"/>
              </a:ext>
            </a:extLst>
          </p:cNvPr>
          <p:cNvSpPr txBox="1"/>
          <p:nvPr/>
        </p:nvSpPr>
        <p:spPr>
          <a:xfrm>
            <a:off x="2991900" y="4846057"/>
            <a:ext cx="69750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Create superposition of states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Create entangled states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Contains gates with real AND complex entries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Contains more than the Clifford group </a:t>
            </a:r>
          </a:p>
        </p:txBody>
      </p:sp>
    </p:spTree>
    <p:extLst>
      <p:ext uri="{BB962C8B-B14F-4D97-AF65-F5344CB8AC3E}">
        <p14:creationId xmlns:p14="http://schemas.microsoft.com/office/powerpoint/2010/main" val="657562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5F099-4077-BC35-36FA-B49BC1661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5D5097-BD17-2F7E-9F59-6B4AEA1B1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8237" y="1363662"/>
            <a:ext cx="9915525" cy="4130675"/>
          </a:xfrm>
        </p:spPr>
        <p:txBody>
          <a:bodyPr>
            <a:normAutofit fontScale="90000"/>
          </a:bodyPr>
          <a:lstStyle/>
          <a:p>
            <a:r>
              <a:rPr lang="de-DE" dirty="0">
                <a:ea typeface="Microsoft Sans Serif"/>
                <a:cs typeface="Microsoft Sans Serif"/>
              </a:rPr>
              <a:t>How do we run quantum circuits on </a:t>
            </a:r>
            <a:r>
              <a:rPr lang="de-DE" u="sng" dirty="0">
                <a:ea typeface="Microsoft Sans Serif"/>
                <a:cs typeface="Microsoft Sans Serif"/>
              </a:rPr>
              <a:t>real</a:t>
            </a:r>
            <a:r>
              <a:rPr lang="de-DE" dirty="0">
                <a:ea typeface="Microsoft Sans Serif"/>
                <a:cs typeface="Microsoft Sans Serif"/>
              </a:rPr>
              <a:t> quantum computers?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44557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67736-21A3-93D4-7F84-67C4E4174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13241-C471-C92F-71FB-259C1B95D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gate set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7CA129-7F78-970A-AC19-5397D5232FD3}"/>
              </a:ext>
            </a:extLst>
          </p:cNvPr>
          <p:cNvSpPr txBox="1"/>
          <p:nvPr/>
        </p:nvSpPr>
        <p:spPr>
          <a:xfrm>
            <a:off x="533398" y="1581912"/>
            <a:ext cx="1100633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We need a way of implementing any possible unitary operations needed in quantum algorithms on a quantum computer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0E79AF-10D0-0374-0992-CD97B71A91FA}"/>
              </a:ext>
            </a:extLst>
          </p:cNvPr>
          <p:cNvSpPr txBox="1"/>
          <p:nvPr/>
        </p:nvSpPr>
        <p:spPr>
          <a:xfrm>
            <a:off x="533398" y="3215640"/>
            <a:ext cx="1100633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Is the universal set for quantum computing unique?</a:t>
            </a:r>
          </a:p>
        </p:txBody>
      </p:sp>
    </p:spTree>
    <p:extLst>
      <p:ext uri="{BB962C8B-B14F-4D97-AF65-F5344CB8AC3E}">
        <p14:creationId xmlns:p14="http://schemas.microsoft.com/office/powerpoint/2010/main" val="4265114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8ED69B-8236-321D-E32F-E5C79321C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6377D-0BB9-8329-8664-112250B84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gate set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9FCF63-AF9E-5496-6DA1-356756AF350A}"/>
              </a:ext>
            </a:extLst>
          </p:cNvPr>
          <p:cNvSpPr txBox="1"/>
          <p:nvPr/>
        </p:nvSpPr>
        <p:spPr>
          <a:xfrm>
            <a:off x="533398" y="1581912"/>
            <a:ext cx="1100633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We need a way of implementing any possible unitary operations needed in quantum algorithms on a quantum computer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B4F0F2-F5F6-4687-79C8-F763D0FE79C8}"/>
              </a:ext>
            </a:extLst>
          </p:cNvPr>
          <p:cNvSpPr txBox="1"/>
          <p:nvPr/>
        </p:nvSpPr>
        <p:spPr>
          <a:xfrm>
            <a:off x="533398" y="3215640"/>
            <a:ext cx="1100633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Is the universal set for quantum computing unique?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95BD8B-C4F3-53AA-854E-EE7626412FF9}"/>
              </a:ext>
            </a:extLst>
          </p:cNvPr>
          <p:cNvSpPr txBox="1"/>
          <p:nvPr/>
        </p:nvSpPr>
        <p:spPr>
          <a:xfrm>
            <a:off x="2360675" y="4018371"/>
            <a:ext cx="7351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No</a:t>
            </a:r>
            <a:r>
              <a:rPr lang="en-US" sz="2400" dirty="0"/>
              <a:t>, there exist different universal gate sets, such as: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1B795E-85AA-2025-DBEA-9A0C35EF62DD}"/>
                  </a:ext>
                </a:extLst>
              </p:cNvPr>
              <p:cNvSpPr txBox="1"/>
              <p:nvPr/>
            </p:nvSpPr>
            <p:spPr>
              <a:xfrm>
                <a:off x="1266444" y="5060644"/>
                <a:ext cx="2406364" cy="430887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𝐶𝑁𝑂𝑇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US" dirty="0" err="1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1B795E-85AA-2025-DBEA-9A0C35EF6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444" y="5060644"/>
                <a:ext cx="2406364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EC01A94-A061-2A0F-AB42-3890FCE59A14}"/>
                  </a:ext>
                </a:extLst>
              </p:cNvPr>
              <p:cNvSpPr txBox="1"/>
              <p:nvPr/>
            </p:nvSpPr>
            <p:spPr>
              <a:xfrm>
                <a:off x="4746217" y="5024730"/>
                <a:ext cx="3275640" cy="494687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𝐶𝑁𝑂𝑇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</m:oMath>
                  </m:oMathPara>
                </a14:m>
                <a:endParaRPr lang="en-US" dirty="0" err="1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EC01A94-A061-2A0F-AB42-3890FCE59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217" y="5024730"/>
                <a:ext cx="3275640" cy="4946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1BA632-66FC-8FDA-F475-91FDA20EE628}"/>
                  </a:ext>
                </a:extLst>
              </p:cNvPr>
              <p:cNvSpPr txBox="1"/>
              <p:nvPr/>
            </p:nvSpPr>
            <p:spPr>
              <a:xfrm>
                <a:off x="9095266" y="5056631"/>
                <a:ext cx="1000659" cy="430887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US" dirty="0" err="1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1BA632-66FC-8FDA-F475-91FDA20EE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5266" y="5056631"/>
                <a:ext cx="1000659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5B499F4-CB74-3C18-2352-0F6DA1CE7337}"/>
                  </a:ext>
                </a:extLst>
              </p:cNvPr>
              <p:cNvSpPr txBox="1"/>
              <p:nvPr/>
            </p:nvSpPr>
            <p:spPr>
              <a:xfrm>
                <a:off x="964692" y="5863375"/>
                <a:ext cx="17401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i="1" dirty="0"/>
                  <a:t>phase gate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5B499F4-CB74-3C18-2352-0F6DA1CE7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692" y="5863375"/>
                <a:ext cx="1740156" cy="307777"/>
              </a:xfrm>
              <a:prstGeom prst="rect">
                <a:avLst/>
              </a:prstGeom>
              <a:blipFill>
                <a:blip r:embed="rId5"/>
                <a:stretch>
                  <a:fillRect l="-4895" t="-26000" r="-8042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40A456F-2AC2-2D28-D911-7FA6769A0CD5}"/>
                  </a:ext>
                </a:extLst>
              </p:cNvPr>
              <p:cNvSpPr txBox="1"/>
              <p:nvPr/>
            </p:nvSpPr>
            <p:spPr>
              <a:xfrm>
                <a:off x="3494532" y="5863375"/>
                <a:ext cx="17568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i="1" dirty="0"/>
                  <a:t>Toffoli gate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40A456F-2AC2-2D28-D911-7FA6769A0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532" y="5863375"/>
                <a:ext cx="1756828" cy="307777"/>
              </a:xfrm>
              <a:prstGeom prst="rect">
                <a:avLst/>
              </a:prstGeom>
              <a:blipFill>
                <a:blip r:embed="rId6"/>
                <a:stretch>
                  <a:fillRect l="-4861" t="-26000" r="-7986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B8C1EA2-4334-0354-84D7-FDC068DEB26A}"/>
                  </a:ext>
                </a:extLst>
              </p:cNvPr>
              <p:cNvSpPr txBox="1"/>
              <p:nvPr/>
            </p:nvSpPr>
            <p:spPr>
              <a:xfrm>
                <a:off x="6082285" y="5863374"/>
                <a:ext cx="230249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i="1" dirty="0"/>
                  <a:t>phase shift gate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B8C1EA2-4334-0354-84D7-FDC068DEB2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2285" y="5863374"/>
                <a:ext cx="2302490" cy="307777"/>
              </a:xfrm>
              <a:prstGeom prst="rect">
                <a:avLst/>
              </a:prstGeom>
              <a:blipFill>
                <a:blip r:embed="rId7"/>
                <a:stretch>
                  <a:fillRect l="-3979" t="-26000" r="-5836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36A51A-D963-B311-A44C-FF25FA8B4860}"/>
                  </a:ext>
                </a:extLst>
              </p:cNvPr>
              <p:cNvSpPr txBox="1"/>
              <p:nvPr/>
            </p:nvSpPr>
            <p:spPr>
              <a:xfrm>
                <a:off x="8935486" y="5859362"/>
                <a:ext cx="229088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i="1" dirty="0"/>
                  <a:t>Hadamard gate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36A51A-D963-B311-A44C-FF25FA8B48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5486" y="5859362"/>
                <a:ext cx="2290884" cy="307777"/>
              </a:xfrm>
              <a:prstGeom prst="rect">
                <a:avLst/>
              </a:prstGeom>
              <a:blipFill>
                <a:blip r:embed="rId8"/>
                <a:stretch>
                  <a:fillRect l="-3989" t="-25490" r="-5585" b="-49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8164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3D1E1A-8BCE-21CB-AD74-98239B641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F3830-AC45-7625-8921-4A170F311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gate set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97EBA9-1071-DDE5-B651-6CCBAE01F1B0}"/>
              </a:ext>
            </a:extLst>
          </p:cNvPr>
          <p:cNvSpPr txBox="1"/>
          <p:nvPr/>
        </p:nvSpPr>
        <p:spPr>
          <a:xfrm>
            <a:off x="533398" y="1581912"/>
            <a:ext cx="1100633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We need a way of implementing any possible unitary operations needed in quantum algorithms on a quantum computer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EBE4CE-6198-4AED-75B5-9CB5510D8E2C}"/>
              </a:ext>
            </a:extLst>
          </p:cNvPr>
          <p:cNvSpPr txBox="1"/>
          <p:nvPr/>
        </p:nvSpPr>
        <p:spPr>
          <a:xfrm>
            <a:off x="963168" y="3026664"/>
            <a:ext cx="10113264" cy="120032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The set of gates used on a specific quantum device is called the 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native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/>
              <a:t>gate set of the device.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D81EAD-F9D1-AAAD-210B-DA4B7A673E5D}"/>
              </a:ext>
            </a:extLst>
          </p:cNvPr>
          <p:cNvSpPr txBox="1"/>
          <p:nvPr/>
        </p:nvSpPr>
        <p:spPr>
          <a:xfrm>
            <a:off x="1176527" y="4705141"/>
            <a:ext cx="9464040" cy="1384995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55595F"/>
                </a:solidFill>
              </a:rPr>
              <a:t>IQM</a:t>
            </a:r>
            <a:r>
              <a:rPr lang="en-US" sz="2800" b="0" i="0" dirty="0">
                <a:solidFill>
                  <a:srgbClr val="55595F"/>
                </a:solidFill>
                <a:effectLst/>
              </a:rPr>
              <a:t> systems are calibrated to support arbitrary </a:t>
            </a:r>
            <a:r>
              <a:rPr lang="en-US" sz="2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sz="2800" b="0" i="0" dirty="0">
                <a:effectLst/>
              </a:rPr>
              <a:t> </a:t>
            </a:r>
            <a:r>
              <a:rPr lang="en-US" sz="2800" b="0" i="0" dirty="0">
                <a:solidFill>
                  <a:srgbClr val="55595F"/>
                </a:solidFill>
                <a:effectLst/>
              </a:rPr>
              <a:t>and </a:t>
            </a:r>
            <a:r>
              <a:rPr lang="en-US" sz="2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en-US" sz="2800" b="0" i="0" dirty="0">
                <a:solidFill>
                  <a:srgbClr val="55595F"/>
                </a:solidFill>
                <a:effectLst/>
              </a:rPr>
              <a:t> rotations as the native single-qubit gate and </a:t>
            </a:r>
            <a:r>
              <a:rPr lang="en-US" sz="2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</a:t>
            </a:r>
            <a:r>
              <a:rPr lang="en-US" sz="2800" b="0" i="0" dirty="0">
                <a:solidFill>
                  <a:srgbClr val="55595F"/>
                </a:solidFill>
                <a:effectLst/>
              </a:rPr>
              <a:t> as the native two-qubit gate.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202743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84F34-B26B-4439-45CE-5866E440FC19}"/>
              </a:ext>
            </a:extLst>
          </p:cNvPr>
          <p:cNvSpPr txBox="1">
            <a:spLocks/>
          </p:cNvSpPr>
          <p:nvPr/>
        </p:nvSpPr>
        <p:spPr bwMode="auto">
          <a:xfrm>
            <a:off x="334962" y="522669"/>
            <a:ext cx="6333589" cy="1361549"/>
          </a:xfrm>
          <a:prstGeom prst="rect">
            <a:avLst/>
          </a:prstGeom>
        </p:spPr>
        <p:txBody>
          <a:bodyPr/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spc="-30">
                <a:gradFill>
                  <a:gsLst>
                    <a:gs pos="0">
                      <a:srgbClr val="759DEB"/>
                    </a:gs>
                    <a:gs pos="100000">
                      <a:srgbClr val="5FDD97"/>
                    </a:gs>
                  </a:gsLst>
                  <a:lin ang="0" scaled="0"/>
                </a:gradFill>
                <a:latin typeface="Microsoft Sans Serif"/>
                <a:ea typeface="Microsoft Sans Serif"/>
                <a:cs typeface="Microsoft Sans Serif"/>
              </a:rPr>
              <a:t>Decomposing (= writing a gate as a series of other gates)</a:t>
            </a:r>
            <a:endParaRPr lang="en-US" sz="36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1536D-3D5D-3C84-022F-2C8804C8F1E4}"/>
              </a:ext>
            </a:extLst>
          </p:cNvPr>
          <p:cNvSpPr txBox="1">
            <a:spLocks/>
          </p:cNvSpPr>
          <p:nvPr/>
        </p:nvSpPr>
        <p:spPr bwMode="auto">
          <a:xfrm>
            <a:off x="22870" y="1850447"/>
            <a:ext cx="4831391" cy="3502674"/>
          </a:xfrm>
          <a:prstGeom prst="rect">
            <a:avLst/>
          </a:prstGeom>
        </p:spPr>
        <p:txBody>
          <a:bodyPr>
            <a:normAutofit/>
          </a:bodyPr>
          <a:lstStyle>
            <a:lvl1pPr marL="228603" indent="-228603" algn="l" defTabSz="91441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0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6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3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9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6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42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9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55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7" lvl="1" indent="-285750">
              <a:buFont typeface="Arial"/>
              <a:buChar char="•"/>
              <a:defRPr/>
            </a:pPr>
            <a:r>
              <a:rPr lang="en-US" sz="2000">
                <a:cs typeface="Consolas"/>
              </a:rPr>
              <a:t>Circuits of quantum algorithms usually use ’intuitive’ gates like CNOT, X, H, PH, SWAP</a:t>
            </a:r>
            <a:endParaRPr lang="en-US"/>
          </a:p>
          <a:p>
            <a:pPr marL="742957" lvl="1" indent="-285750">
              <a:buFont typeface="Arial"/>
              <a:buChar char="•"/>
              <a:defRPr/>
            </a:pPr>
            <a:endParaRPr lang="en-US" sz="2000">
              <a:cs typeface="Consolas"/>
            </a:endParaRPr>
          </a:p>
          <a:p>
            <a:pPr lvl="1">
              <a:defRPr/>
            </a:pPr>
            <a:endParaRPr lang="en-US" sz="2000">
              <a:latin typeface="Consolas"/>
              <a:cs typeface="Consolas"/>
            </a:endParaRPr>
          </a:p>
          <a:p>
            <a:pPr lvl="1">
              <a:defRPr/>
            </a:pPr>
            <a:endParaRPr lang="en-US" sz="2000"/>
          </a:p>
          <a:p>
            <a:pPr>
              <a:defRPr/>
            </a:pPr>
            <a:endParaRPr lang="en-US" sz="2000" dirty="0"/>
          </a:p>
        </p:txBody>
      </p:sp>
      <p:pic>
        <p:nvPicPr>
          <p:cNvPr id="4" name="Kuva 8">
            <a:extLst>
              <a:ext uri="{FF2B5EF4-FFF2-40B4-BE49-F238E27FC236}">
                <a16:creationId xmlns:a16="http://schemas.microsoft.com/office/drawing/2014/main" id="{1BF5984F-3007-9077-6E65-5AC0F4D32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107591" y="1518376"/>
            <a:ext cx="3463220" cy="1044340"/>
          </a:xfrm>
          <a:prstGeom prst="rect">
            <a:avLst/>
          </a:prstGeom>
          <a:ln w="28575">
            <a:solidFill>
              <a:srgbClr val="759DEB"/>
            </a:solidFill>
          </a:ln>
        </p:spPr>
      </p:pic>
      <p:sp>
        <p:nvSpPr>
          <p:cNvPr id="5" name="Tekstiruutu 3">
            <a:extLst>
              <a:ext uri="{FF2B5EF4-FFF2-40B4-BE49-F238E27FC236}">
                <a16:creationId xmlns:a16="http://schemas.microsoft.com/office/drawing/2014/main" id="{8BB97408-6F61-D442-8EF1-B37497D9CFDD}"/>
              </a:ext>
            </a:extLst>
          </p:cNvPr>
          <p:cNvSpPr txBox="1"/>
          <p:nvPr/>
        </p:nvSpPr>
        <p:spPr bwMode="auto">
          <a:xfrm>
            <a:off x="6987937" y="787834"/>
            <a:ext cx="3582874" cy="646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i-FI" dirty="0"/>
              <a:t>Circuit for Deutsch’s algorithm with CNOT as the oracle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1500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90722E1-C72C-FAB8-39A7-4F2A81DC2FF8}"/>
              </a:ext>
            </a:extLst>
          </p:cNvPr>
          <p:cNvSpPr txBox="1">
            <a:spLocks/>
          </p:cNvSpPr>
          <p:nvPr/>
        </p:nvSpPr>
        <p:spPr bwMode="auto">
          <a:xfrm>
            <a:off x="22870" y="1850447"/>
            <a:ext cx="4831391" cy="3502674"/>
          </a:xfrm>
          <a:prstGeom prst="rect">
            <a:avLst/>
          </a:prstGeom>
        </p:spPr>
        <p:txBody>
          <a:bodyPr>
            <a:normAutofit/>
          </a:bodyPr>
          <a:lstStyle>
            <a:lvl1pPr marL="228603" indent="-228603" algn="l" defTabSz="91441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0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6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3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9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6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42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9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55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7" lvl="1" indent="-285750">
              <a:buFont typeface="Arial"/>
              <a:buChar char="•"/>
              <a:defRPr/>
            </a:pPr>
            <a:r>
              <a:rPr lang="en-US" sz="2000">
                <a:cs typeface="Consolas"/>
              </a:rPr>
              <a:t>Circuits of quantum algorithms usually use ’intuitive’ gates like CNOT, X, H, PH, SWAP</a:t>
            </a:r>
            <a:endParaRPr lang="en-US"/>
          </a:p>
          <a:p>
            <a:pPr marL="742957" lvl="1" indent="-285750">
              <a:buFont typeface="Arial"/>
              <a:buChar char="•"/>
              <a:defRPr/>
            </a:pPr>
            <a:endParaRPr lang="en-US" sz="2000">
              <a:cs typeface="Consolas"/>
            </a:endParaRPr>
          </a:p>
          <a:p>
            <a:pPr marL="742957" lvl="1" indent="-285750">
              <a:buFont typeface="Arial"/>
              <a:buChar char="•"/>
              <a:defRPr/>
            </a:pPr>
            <a:r>
              <a:rPr lang="en-US" sz="2000">
                <a:cs typeface="Consolas"/>
              </a:rPr>
              <a:t>Real QPU’s use only few </a:t>
            </a:r>
            <a:r>
              <a:rPr lang="en-US" sz="2000" i="1">
                <a:cs typeface="Consolas"/>
              </a:rPr>
              <a:t>native, </a:t>
            </a:r>
            <a:r>
              <a:rPr lang="en-US" sz="2000">
                <a:cs typeface="Consolas"/>
              </a:rPr>
              <a:t>hardware friendly gates to process their qubits</a:t>
            </a:r>
          </a:p>
          <a:p>
            <a:pPr marL="742957" lvl="1" indent="-285750">
              <a:buFont typeface="Arial"/>
              <a:buChar char="•"/>
              <a:defRPr/>
            </a:pPr>
            <a:endParaRPr lang="en-US" sz="2000">
              <a:latin typeface="Consolas"/>
              <a:cs typeface="Consolas"/>
            </a:endParaRPr>
          </a:p>
          <a:p>
            <a:pPr lvl="1">
              <a:defRPr/>
            </a:pPr>
            <a:endParaRPr lang="en-US" sz="2000">
              <a:latin typeface="Consolas"/>
              <a:cs typeface="Consolas"/>
            </a:endParaRPr>
          </a:p>
          <a:p>
            <a:pPr lvl="1">
              <a:defRPr/>
            </a:pPr>
            <a:endParaRPr lang="en-US" sz="2000"/>
          </a:p>
          <a:p>
            <a:pPr>
              <a:defRPr/>
            </a:pPr>
            <a:endParaRPr lang="en-US" sz="2000" dirty="0"/>
          </a:p>
        </p:txBody>
      </p:sp>
      <p:pic>
        <p:nvPicPr>
          <p:cNvPr id="3" name="Kuva 8">
            <a:extLst>
              <a:ext uri="{FF2B5EF4-FFF2-40B4-BE49-F238E27FC236}">
                <a16:creationId xmlns:a16="http://schemas.microsoft.com/office/drawing/2014/main" id="{823EA6DE-610D-4B87-D074-F7C9EA168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107591" y="1518376"/>
            <a:ext cx="3463220" cy="1044340"/>
          </a:xfrm>
          <a:prstGeom prst="rect">
            <a:avLst/>
          </a:prstGeom>
          <a:ln w="28575">
            <a:solidFill>
              <a:srgbClr val="759DEB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orakulmio: Pyöristetyt kulmat 11">
                <a:extLst>
                  <a:ext uri="{FF2B5EF4-FFF2-40B4-BE49-F238E27FC236}">
                    <a16:creationId xmlns:a16="http://schemas.microsoft.com/office/drawing/2014/main" id="{D6CF85CB-2EB1-52D8-5858-134DB32CA09C}"/>
                  </a:ext>
                </a:extLst>
              </p:cNvPr>
              <p:cNvSpPr/>
              <p:nvPr/>
            </p:nvSpPr>
            <p:spPr bwMode="auto">
              <a:xfrm>
                <a:off x="7874265" y="3120215"/>
                <a:ext cx="2202423" cy="1126156"/>
              </a:xfrm>
              <a:prstGeom prst="roundRect">
                <a:avLst>
                  <a:gd name="adj" fmla="val 16667"/>
                </a:avLst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lang="fi-FI" sz="1800">
                    <a:solidFill>
                      <a:schemeClr val="bg1"/>
                    </a:solidFill>
                  </a:rPr>
                  <a:t>{</a:t>
                </a:r>
                <a:r>
                  <a:rPr sz="1800">
                    <a:solidFill>
                      <a:schemeClr val="bg1"/>
                    </a:solidFill>
                  </a:rPr>
                  <a:t>RX[</a:t>
                </a:r>
                <a14:m>
                  <m:oMath xmlns:m="http://schemas.openxmlformats.org/officeDocument/2006/math">
                    <m:r>
                      <a:rPr lang="de-DE" sz="1800" b="0" i="1">
                        <a:solidFill>
                          <a:schemeClr val="bg1"/>
                        </a:solidFill>
                        <a:latin typeface="Cambria Math"/>
                      </a:rPr>
                      <m:t>𝜃</m:t>
                    </m:r>
                  </m:oMath>
                </a14:m>
                <a:r>
                  <a:rPr sz="1800">
                    <a:solidFill>
                      <a:schemeClr val="bg1"/>
                    </a:solidFill>
                  </a:rPr>
                  <a:t>]</a:t>
                </a:r>
                <a:r>
                  <a:rPr lang="fi-FI" sz="1800">
                    <a:solidFill>
                      <a:schemeClr val="bg1"/>
                    </a:solidFill>
                  </a:rPr>
                  <a:t>, RZ[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i-FI" sz="1800" b="0" i="1">
                        <a:solidFill>
                          <a:schemeClr val="bg1"/>
                        </a:solidFill>
                        <a:latin typeface="Cambria Math"/>
                      </a:rPr>
                      <m:t>ϕ</m:t>
                    </m:r>
                  </m:oMath>
                </a14:m>
                <a:r>
                  <a:rPr lang="fi-FI" sz="1800">
                    <a:solidFill>
                      <a:schemeClr val="bg1"/>
                    </a:solidFill>
                  </a:rPr>
                  <a:t>], CZ}</a:t>
                </a:r>
                <a:endParaRPr sz="1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Suorakulmio: Pyöristetyt kulmat 11">
                <a:extLst>
                  <a:ext uri="{FF2B5EF4-FFF2-40B4-BE49-F238E27FC236}">
                    <a16:creationId xmlns:a16="http://schemas.microsoft.com/office/drawing/2014/main" id="{D6CF85CB-2EB1-52D8-5858-134DB32CA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74265" y="3120215"/>
                <a:ext cx="2202423" cy="1126156"/>
              </a:xfrm>
              <a:prstGeom prst="roundRect">
                <a:avLst>
                  <a:gd name="adj" fmla="val 16667"/>
                </a:avLst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kstiruutu 53">
            <a:extLst>
              <a:ext uri="{FF2B5EF4-FFF2-40B4-BE49-F238E27FC236}">
                <a16:creationId xmlns:a16="http://schemas.microsoft.com/office/drawing/2014/main" id="{820F4246-6391-3C61-B6DE-197C5E10F2EB}"/>
              </a:ext>
            </a:extLst>
          </p:cNvPr>
          <p:cNvSpPr txBox="1"/>
          <p:nvPr/>
        </p:nvSpPr>
        <p:spPr bwMode="auto">
          <a:xfrm>
            <a:off x="7443533" y="2760636"/>
            <a:ext cx="3202008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i-FI" dirty="0"/>
              <a:t>Example QPU </a:t>
            </a:r>
            <a:r>
              <a:rPr lang="fi-FI" b="1" dirty="0"/>
              <a:t>native</a:t>
            </a:r>
            <a:r>
              <a:rPr lang="fi-FI" dirty="0"/>
              <a:t> gates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66F1514-7F14-3EBC-6539-FB10777FD3AC}"/>
              </a:ext>
            </a:extLst>
          </p:cNvPr>
          <p:cNvSpPr txBox="1">
            <a:spLocks/>
          </p:cNvSpPr>
          <p:nvPr/>
        </p:nvSpPr>
        <p:spPr bwMode="auto">
          <a:xfrm>
            <a:off x="334962" y="522669"/>
            <a:ext cx="6333589" cy="1361549"/>
          </a:xfrm>
          <a:prstGeom prst="rect">
            <a:avLst/>
          </a:prstGeom>
        </p:spPr>
        <p:txBody>
          <a:bodyPr/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spc="-30">
                <a:gradFill>
                  <a:gsLst>
                    <a:gs pos="0">
                      <a:srgbClr val="759DEB"/>
                    </a:gs>
                    <a:gs pos="100000">
                      <a:srgbClr val="5FDD97"/>
                    </a:gs>
                  </a:gsLst>
                  <a:lin ang="0" scaled="0"/>
                </a:gradFill>
                <a:latin typeface="Microsoft Sans Serif"/>
                <a:ea typeface="Microsoft Sans Serif"/>
                <a:cs typeface="Microsoft Sans Serif"/>
              </a:rPr>
              <a:t>Decomposing (= writing a gate as a series of other gates)</a:t>
            </a:r>
            <a:endParaRPr lang="en-US" sz="3600"/>
          </a:p>
        </p:txBody>
      </p:sp>
      <p:sp>
        <p:nvSpPr>
          <p:cNvPr id="7" name="Tekstiruutu 14">
            <a:extLst>
              <a:ext uri="{FF2B5EF4-FFF2-40B4-BE49-F238E27FC236}">
                <a16:creationId xmlns:a16="http://schemas.microsoft.com/office/drawing/2014/main" id="{55E4D402-CBF6-CF18-8E7E-7BF50D5727F6}"/>
              </a:ext>
            </a:extLst>
          </p:cNvPr>
          <p:cNvSpPr txBox="1"/>
          <p:nvPr/>
        </p:nvSpPr>
        <p:spPr bwMode="auto">
          <a:xfrm>
            <a:off x="6987937" y="787834"/>
            <a:ext cx="3582874" cy="646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i-FI" dirty="0"/>
              <a:t>Circuit for Deutsch’s algorithm with CNOT as the oracle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48416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D1108E2-A4BE-CB0B-3779-625ABF994F48}"/>
              </a:ext>
            </a:extLst>
          </p:cNvPr>
          <p:cNvSpPr txBox="1">
            <a:spLocks/>
          </p:cNvSpPr>
          <p:nvPr/>
        </p:nvSpPr>
        <p:spPr bwMode="auto">
          <a:xfrm>
            <a:off x="22870" y="1850447"/>
            <a:ext cx="4831391" cy="350267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3" indent="-228603" algn="l" defTabSz="91441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0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6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3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9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6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42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9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55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7" lvl="1" indent="-285750">
              <a:buFont typeface="Arial"/>
              <a:buChar char="•"/>
              <a:defRPr/>
            </a:pPr>
            <a:r>
              <a:rPr lang="fi-FI" sz="2000" dirty="0">
                <a:cs typeface="Consolas"/>
              </a:rPr>
              <a:t>Circuits of quantum algorithms usually use ’intuitive’ gates like CNOT, X, H, PH, SWAP</a:t>
            </a:r>
            <a:endParaRPr lang="fi-FI" dirty="0"/>
          </a:p>
          <a:p>
            <a:pPr marL="742957" lvl="1" indent="-285750">
              <a:buFont typeface="Arial"/>
              <a:buChar char="•"/>
              <a:defRPr/>
            </a:pPr>
            <a:endParaRPr lang="fi-FI" sz="2000" dirty="0">
              <a:cs typeface="Consolas"/>
            </a:endParaRPr>
          </a:p>
          <a:p>
            <a:pPr marL="742957" lvl="1" indent="-285750">
              <a:buFont typeface="Arial"/>
              <a:buChar char="•"/>
              <a:defRPr/>
            </a:pPr>
            <a:r>
              <a:rPr lang="fi-FI" sz="2000" dirty="0">
                <a:cs typeface="Consolas"/>
              </a:rPr>
              <a:t>Real QPU’s use only few </a:t>
            </a:r>
            <a:r>
              <a:rPr lang="fi-FI" sz="2000" i="1" dirty="0">
                <a:cs typeface="Consolas"/>
              </a:rPr>
              <a:t>native, </a:t>
            </a:r>
            <a:r>
              <a:rPr lang="fi-FI" sz="2000" dirty="0">
                <a:cs typeface="Consolas"/>
              </a:rPr>
              <a:t>hardware friendly gates to process their qubits</a:t>
            </a:r>
          </a:p>
          <a:p>
            <a:pPr marL="742957" lvl="1" indent="-285750">
              <a:buFont typeface="Arial"/>
              <a:buChar char="•"/>
              <a:defRPr/>
            </a:pPr>
            <a:endParaRPr lang="fi-FI" sz="2000" dirty="0">
              <a:latin typeface="Consolas"/>
              <a:cs typeface="Consolas"/>
            </a:endParaRPr>
          </a:p>
          <a:p>
            <a:pPr marL="742957" lvl="1" indent="-285750">
              <a:buFont typeface="Arial"/>
              <a:buChar char="•"/>
              <a:defRPr/>
            </a:pPr>
            <a:r>
              <a:rPr lang="fi-FI" sz="2000" b="1" dirty="0">
                <a:cs typeface="Consolas"/>
              </a:rPr>
              <a:t>Solution</a:t>
            </a:r>
            <a:r>
              <a:rPr lang="fi-FI" sz="2000" dirty="0">
                <a:cs typeface="Consolas"/>
              </a:rPr>
              <a:t>: gate identities can convert the algorithm’s circuit to equivalent circuit suitable for given QPU</a:t>
            </a:r>
            <a:endParaRPr lang="fi-FI" dirty="0"/>
          </a:p>
          <a:p>
            <a:pPr marL="742957" lvl="1" indent="-285750">
              <a:buFont typeface="Arial"/>
              <a:buChar char="•"/>
              <a:defRPr/>
            </a:pPr>
            <a:endParaRPr lang="fi-FI" sz="2000" dirty="0">
              <a:latin typeface="Consolas"/>
              <a:cs typeface="Consolas"/>
            </a:endParaRPr>
          </a:p>
          <a:p>
            <a:pPr lvl="1">
              <a:defRPr/>
            </a:pPr>
            <a:endParaRPr lang="fi-FI" sz="2000" dirty="0"/>
          </a:p>
          <a:p>
            <a:pPr>
              <a:defRPr/>
            </a:pPr>
            <a:endParaRPr lang="fi-FI" sz="2000" dirty="0"/>
          </a:p>
        </p:txBody>
      </p:sp>
      <p:pic>
        <p:nvPicPr>
          <p:cNvPr id="3" name="Kuva 8">
            <a:extLst>
              <a:ext uri="{FF2B5EF4-FFF2-40B4-BE49-F238E27FC236}">
                <a16:creationId xmlns:a16="http://schemas.microsoft.com/office/drawing/2014/main" id="{22DC6890-85F6-E4C9-35E4-4A746CE97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107591" y="1518376"/>
            <a:ext cx="3463220" cy="1044340"/>
          </a:xfrm>
          <a:prstGeom prst="rect">
            <a:avLst/>
          </a:prstGeom>
          <a:ln w="28575">
            <a:solidFill>
              <a:srgbClr val="759DEB"/>
            </a:solidFill>
          </a:ln>
        </p:spPr>
      </p:pic>
      <p:pic>
        <p:nvPicPr>
          <p:cNvPr id="4" name="Kuva 10">
            <a:extLst>
              <a:ext uri="{FF2B5EF4-FFF2-40B4-BE49-F238E27FC236}">
                <a16:creationId xmlns:a16="http://schemas.microsoft.com/office/drawing/2014/main" id="{EEC57F4D-741F-3D7C-8338-F5979F796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88107" y="5184680"/>
            <a:ext cx="10386004" cy="12531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Suorakulmio: Pyöristetyt kulmat 12">
                <a:extLst>
                  <a:ext uri="{FF2B5EF4-FFF2-40B4-BE49-F238E27FC236}">
                    <a16:creationId xmlns:a16="http://schemas.microsoft.com/office/drawing/2014/main" id="{0DEE283E-41C4-302F-AB01-2ADCB3013E30}"/>
                  </a:ext>
                </a:extLst>
              </p:cNvPr>
              <p:cNvSpPr/>
              <p:nvPr/>
            </p:nvSpPr>
            <p:spPr bwMode="auto">
              <a:xfrm>
                <a:off x="7874265" y="3120215"/>
                <a:ext cx="2202423" cy="1126156"/>
              </a:xfrm>
              <a:prstGeom prst="roundRect">
                <a:avLst>
                  <a:gd name="adj" fmla="val 16667"/>
                </a:avLst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lang="fi-FI" sz="1800">
                    <a:solidFill>
                      <a:schemeClr val="bg1"/>
                    </a:solidFill>
                  </a:rPr>
                  <a:t>{</a:t>
                </a:r>
                <a:r>
                  <a:rPr sz="1800">
                    <a:solidFill>
                      <a:schemeClr val="bg1"/>
                    </a:solidFill>
                  </a:rPr>
                  <a:t>RX[</a:t>
                </a:r>
                <a14:m>
                  <m:oMath xmlns:m="http://schemas.openxmlformats.org/officeDocument/2006/math">
                    <m:r>
                      <a:rPr lang="de-DE" sz="1800" b="0" i="1">
                        <a:solidFill>
                          <a:schemeClr val="bg1"/>
                        </a:solidFill>
                        <a:latin typeface="Cambria Math"/>
                      </a:rPr>
                      <m:t>𝜃</m:t>
                    </m:r>
                  </m:oMath>
                </a14:m>
                <a:r>
                  <a:rPr sz="1800">
                    <a:solidFill>
                      <a:schemeClr val="bg1"/>
                    </a:solidFill>
                  </a:rPr>
                  <a:t>]</a:t>
                </a:r>
                <a:r>
                  <a:rPr lang="fi-FI" sz="1800">
                    <a:solidFill>
                      <a:schemeClr val="bg1"/>
                    </a:solidFill>
                  </a:rPr>
                  <a:t>, RZ[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i-FI" sz="1800" b="0" i="1">
                        <a:solidFill>
                          <a:schemeClr val="bg1"/>
                        </a:solidFill>
                        <a:latin typeface="Cambria Math"/>
                      </a:rPr>
                      <m:t>ϕ</m:t>
                    </m:r>
                  </m:oMath>
                </a14:m>
                <a:r>
                  <a:rPr lang="fi-FI" sz="1800">
                    <a:solidFill>
                      <a:schemeClr val="bg1"/>
                    </a:solidFill>
                  </a:rPr>
                  <a:t>], CZ}</a:t>
                </a:r>
                <a:endParaRPr sz="1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Suorakulmio: Pyöristetyt kulmat 12">
                <a:extLst>
                  <a:ext uri="{FF2B5EF4-FFF2-40B4-BE49-F238E27FC236}">
                    <a16:creationId xmlns:a16="http://schemas.microsoft.com/office/drawing/2014/main" id="{0DEE283E-41C4-302F-AB01-2ADCB3013E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74265" y="3120215"/>
                <a:ext cx="2202423" cy="1126156"/>
              </a:xfrm>
              <a:prstGeom prst="roundRect">
                <a:avLst>
                  <a:gd name="adj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kstiruutu 13">
            <a:extLst>
              <a:ext uri="{FF2B5EF4-FFF2-40B4-BE49-F238E27FC236}">
                <a16:creationId xmlns:a16="http://schemas.microsoft.com/office/drawing/2014/main" id="{7369D2F3-24A3-7039-C2FD-03B5CBB6E888}"/>
              </a:ext>
            </a:extLst>
          </p:cNvPr>
          <p:cNvSpPr txBox="1"/>
          <p:nvPr/>
        </p:nvSpPr>
        <p:spPr bwMode="auto">
          <a:xfrm>
            <a:off x="7443533" y="2760636"/>
            <a:ext cx="3202008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i-FI"/>
              <a:t>Example QPU native gates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5B813D-0F93-2C1F-A746-AE63E47EC6B1}"/>
              </a:ext>
            </a:extLst>
          </p:cNvPr>
          <p:cNvSpPr txBox="1">
            <a:spLocks/>
          </p:cNvSpPr>
          <p:nvPr/>
        </p:nvSpPr>
        <p:spPr bwMode="auto">
          <a:xfrm>
            <a:off x="334962" y="522669"/>
            <a:ext cx="6333589" cy="1361549"/>
          </a:xfrm>
          <a:prstGeom prst="rect">
            <a:avLst/>
          </a:prstGeom>
        </p:spPr>
        <p:txBody>
          <a:bodyPr/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spc="-30">
                <a:gradFill>
                  <a:gsLst>
                    <a:gs pos="0">
                      <a:srgbClr val="759DEB"/>
                    </a:gs>
                    <a:gs pos="100000">
                      <a:srgbClr val="5FDD97"/>
                    </a:gs>
                  </a:gsLst>
                  <a:lin ang="0" scaled="0"/>
                </a:gradFill>
                <a:latin typeface="Microsoft Sans Serif"/>
                <a:ea typeface="Microsoft Sans Serif"/>
                <a:cs typeface="Microsoft Sans Serif"/>
              </a:rPr>
              <a:t>Decomposing (= writing a gate as a series of other gates)</a:t>
            </a:r>
            <a:endParaRPr lang="en-US" sz="3600"/>
          </a:p>
        </p:txBody>
      </p:sp>
      <p:sp>
        <p:nvSpPr>
          <p:cNvPr id="8" name="Tekstiruutu 14">
            <a:extLst>
              <a:ext uri="{FF2B5EF4-FFF2-40B4-BE49-F238E27FC236}">
                <a16:creationId xmlns:a16="http://schemas.microsoft.com/office/drawing/2014/main" id="{42AF445F-C249-EA1F-BE8C-C4C519B086A4}"/>
              </a:ext>
            </a:extLst>
          </p:cNvPr>
          <p:cNvSpPr txBox="1"/>
          <p:nvPr/>
        </p:nvSpPr>
        <p:spPr bwMode="auto">
          <a:xfrm>
            <a:off x="6987937" y="787834"/>
            <a:ext cx="3582874" cy="646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i-FI" dirty="0"/>
              <a:t>Circuit for Deutsch’s algorithm with CNOT as the oracle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97741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4331E07-3B4D-6EC7-24B5-7694AE1FA99F}"/>
              </a:ext>
            </a:extLst>
          </p:cNvPr>
          <p:cNvSpPr txBox="1">
            <a:spLocks/>
          </p:cNvSpPr>
          <p:nvPr/>
        </p:nvSpPr>
        <p:spPr bwMode="auto">
          <a:xfrm>
            <a:off x="22870" y="1850447"/>
            <a:ext cx="4831391" cy="350267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3" indent="-228603" algn="l" defTabSz="91441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0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6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3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9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6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42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9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55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7" lvl="1" indent="-285750">
              <a:buFont typeface="Arial"/>
              <a:buChar char="•"/>
              <a:defRPr/>
            </a:pPr>
            <a:r>
              <a:rPr lang="fi-FI" sz="2000">
                <a:cs typeface="Consolas"/>
              </a:rPr>
              <a:t>Circuits of quantum algorithms usually use ’intuitive’ gates like CNOT, X, H, PH, SWAP</a:t>
            </a:r>
            <a:endParaRPr lang="fi-FI"/>
          </a:p>
          <a:p>
            <a:pPr marL="742957" lvl="1" indent="-285750">
              <a:buFont typeface="Arial"/>
              <a:buChar char="•"/>
              <a:defRPr/>
            </a:pPr>
            <a:endParaRPr lang="fi-FI" sz="2000">
              <a:cs typeface="Consolas"/>
            </a:endParaRPr>
          </a:p>
          <a:p>
            <a:pPr marL="742957" lvl="1" indent="-285750">
              <a:buFont typeface="Arial"/>
              <a:buChar char="•"/>
              <a:defRPr/>
            </a:pPr>
            <a:r>
              <a:rPr lang="fi-FI" sz="2000">
                <a:cs typeface="Consolas"/>
              </a:rPr>
              <a:t>Real QPU’s use only few </a:t>
            </a:r>
            <a:r>
              <a:rPr lang="fi-FI" sz="2000" i="1">
                <a:cs typeface="Consolas"/>
              </a:rPr>
              <a:t>native, </a:t>
            </a:r>
            <a:r>
              <a:rPr lang="fi-FI" sz="2000">
                <a:cs typeface="Consolas"/>
              </a:rPr>
              <a:t>hardware friendly gates to process their qubits</a:t>
            </a:r>
          </a:p>
          <a:p>
            <a:pPr marL="742957" lvl="1" indent="-285750">
              <a:buFont typeface="Arial"/>
              <a:buChar char="•"/>
              <a:defRPr/>
            </a:pPr>
            <a:endParaRPr lang="fi-FI" sz="2000">
              <a:latin typeface="Consolas"/>
              <a:cs typeface="Consolas"/>
            </a:endParaRPr>
          </a:p>
          <a:p>
            <a:pPr marL="742957" lvl="1" indent="-285750">
              <a:buFont typeface="Arial"/>
              <a:buChar char="•"/>
              <a:defRPr/>
            </a:pPr>
            <a:r>
              <a:rPr lang="fi-FI" sz="2000">
                <a:cs typeface="Consolas"/>
              </a:rPr>
              <a:t>Solution: gate identities can convert the algorithm’s circuit to equivalent circuit suitable for given QPU</a:t>
            </a:r>
            <a:endParaRPr lang="fi-FI"/>
          </a:p>
          <a:p>
            <a:pPr marL="742957" lvl="1" indent="-285750">
              <a:buFont typeface="Arial"/>
              <a:buChar char="•"/>
              <a:defRPr/>
            </a:pPr>
            <a:endParaRPr lang="fi-FI" sz="2000">
              <a:latin typeface="Consolas"/>
              <a:cs typeface="Consolas"/>
            </a:endParaRPr>
          </a:p>
          <a:p>
            <a:pPr lvl="1">
              <a:defRPr/>
            </a:pPr>
            <a:endParaRPr lang="fi-FI" sz="2000"/>
          </a:p>
          <a:p>
            <a:pPr>
              <a:defRPr/>
            </a:pPr>
            <a:endParaRPr lang="fi-FI" sz="2000"/>
          </a:p>
        </p:txBody>
      </p:sp>
      <p:pic>
        <p:nvPicPr>
          <p:cNvPr id="3" name="Kuva 8">
            <a:extLst>
              <a:ext uri="{FF2B5EF4-FFF2-40B4-BE49-F238E27FC236}">
                <a16:creationId xmlns:a16="http://schemas.microsoft.com/office/drawing/2014/main" id="{77463595-B3F3-F9C8-BE4E-9176661B8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107591" y="1518376"/>
            <a:ext cx="3463220" cy="1044340"/>
          </a:xfrm>
          <a:prstGeom prst="rect">
            <a:avLst/>
          </a:prstGeom>
          <a:ln w="28575">
            <a:solidFill>
              <a:srgbClr val="759DEB"/>
            </a:solidFill>
          </a:ln>
        </p:spPr>
      </p:pic>
      <p:pic>
        <p:nvPicPr>
          <p:cNvPr id="4" name="Kuva 10">
            <a:extLst>
              <a:ext uri="{FF2B5EF4-FFF2-40B4-BE49-F238E27FC236}">
                <a16:creationId xmlns:a16="http://schemas.microsoft.com/office/drawing/2014/main" id="{2A0F5691-9902-3E83-4689-5FFB670A1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88107" y="5184680"/>
            <a:ext cx="10386004" cy="1253166"/>
          </a:xfrm>
          <a:prstGeom prst="rect">
            <a:avLst/>
          </a:prstGeom>
        </p:spPr>
      </p:pic>
      <p:sp>
        <p:nvSpPr>
          <p:cNvPr id="5" name="L-muoto 14">
            <a:extLst>
              <a:ext uri="{FF2B5EF4-FFF2-40B4-BE49-F238E27FC236}">
                <a16:creationId xmlns:a16="http://schemas.microsoft.com/office/drawing/2014/main" id="{C60F0F3C-3AC4-6DD2-B67E-60B4C1EA1C62}"/>
              </a:ext>
            </a:extLst>
          </p:cNvPr>
          <p:cNvSpPr/>
          <p:nvPr/>
        </p:nvSpPr>
        <p:spPr bwMode="auto">
          <a:xfrm>
            <a:off x="8185178" y="5179867"/>
            <a:ext cx="3114216" cy="1071742"/>
          </a:xfrm>
          <a:prstGeom prst="corner">
            <a:avLst>
              <a:gd name="adj1" fmla="val 42308"/>
              <a:gd name="adj2" fmla="val 32978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6" name="L-muoto 40">
            <a:extLst>
              <a:ext uri="{FF2B5EF4-FFF2-40B4-BE49-F238E27FC236}">
                <a16:creationId xmlns:a16="http://schemas.microsoft.com/office/drawing/2014/main" id="{D64616F9-1111-1892-BB80-584D5C937D52}"/>
              </a:ext>
            </a:extLst>
          </p:cNvPr>
          <p:cNvSpPr/>
          <p:nvPr/>
        </p:nvSpPr>
        <p:spPr bwMode="auto">
          <a:xfrm flipH="1">
            <a:off x="5491213" y="5184680"/>
            <a:ext cx="3067694" cy="1071741"/>
          </a:xfrm>
          <a:prstGeom prst="corner">
            <a:avLst>
              <a:gd name="adj1" fmla="val 42308"/>
              <a:gd name="adj2" fmla="val 34354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7" name="Puhekupla: Suorakulmio 15">
            <a:extLst>
              <a:ext uri="{FF2B5EF4-FFF2-40B4-BE49-F238E27FC236}">
                <a16:creationId xmlns:a16="http://schemas.microsoft.com/office/drawing/2014/main" id="{6F952AAA-491B-0B88-E555-5122B3E92DC4}"/>
              </a:ext>
            </a:extLst>
          </p:cNvPr>
          <p:cNvSpPr/>
          <p:nvPr/>
        </p:nvSpPr>
        <p:spPr bwMode="auto">
          <a:xfrm>
            <a:off x="8046721" y="4462484"/>
            <a:ext cx="1197274" cy="596768"/>
          </a:xfrm>
          <a:prstGeom prst="wedgeRectCallout">
            <a:avLst>
              <a:gd name="adj1" fmla="val -22039"/>
              <a:gd name="adj2" fmla="val 7217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i-FI">
                <a:solidFill>
                  <a:schemeClr val="bg1"/>
                </a:solidFill>
              </a:rPr>
              <a:t>CNOT</a:t>
            </a:r>
            <a:endParaRPr/>
          </a:p>
        </p:txBody>
      </p:sp>
      <p:sp>
        <p:nvSpPr>
          <p:cNvPr id="8" name="Suorakulmio 43">
            <a:extLst>
              <a:ext uri="{FF2B5EF4-FFF2-40B4-BE49-F238E27FC236}">
                <a16:creationId xmlns:a16="http://schemas.microsoft.com/office/drawing/2014/main" id="{F3DDFAAC-00A7-2604-6F22-C8ADA8C46F53}"/>
              </a:ext>
            </a:extLst>
          </p:cNvPr>
          <p:cNvSpPr/>
          <p:nvPr/>
        </p:nvSpPr>
        <p:spPr bwMode="auto">
          <a:xfrm>
            <a:off x="2704700" y="5808845"/>
            <a:ext cx="2728762" cy="44757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9" name="Suorakulmio 44">
            <a:extLst>
              <a:ext uri="{FF2B5EF4-FFF2-40B4-BE49-F238E27FC236}">
                <a16:creationId xmlns:a16="http://schemas.microsoft.com/office/drawing/2014/main" id="{2C363D51-8261-C91F-0E2A-7FB040A88FCC}"/>
              </a:ext>
            </a:extLst>
          </p:cNvPr>
          <p:cNvSpPr/>
          <p:nvPr/>
        </p:nvSpPr>
        <p:spPr bwMode="auto">
          <a:xfrm>
            <a:off x="1779069" y="5303369"/>
            <a:ext cx="2728762" cy="44757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0" name="Suorakulmio 45">
            <a:extLst>
              <a:ext uri="{FF2B5EF4-FFF2-40B4-BE49-F238E27FC236}">
                <a16:creationId xmlns:a16="http://schemas.microsoft.com/office/drawing/2014/main" id="{F944BBF0-7B8F-0421-7DEB-0D73E4DD69B5}"/>
              </a:ext>
            </a:extLst>
          </p:cNvPr>
          <p:cNvSpPr/>
          <p:nvPr/>
        </p:nvSpPr>
        <p:spPr bwMode="auto">
          <a:xfrm>
            <a:off x="8578159" y="5284375"/>
            <a:ext cx="2728762" cy="44757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1" name="Puhekupla: Suorakulmio 48">
            <a:extLst>
              <a:ext uri="{FF2B5EF4-FFF2-40B4-BE49-F238E27FC236}">
                <a16:creationId xmlns:a16="http://schemas.microsoft.com/office/drawing/2014/main" id="{2F47CE54-3D52-EE0A-82A9-73C8CD65F425}"/>
              </a:ext>
            </a:extLst>
          </p:cNvPr>
          <p:cNvSpPr/>
          <p:nvPr/>
        </p:nvSpPr>
        <p:spPr bwMode="auto">
          <a:xfrm>
            <a:off x="611095" y="5227391"/>
            <a:ext cx="461164" cy="416519"/>
          </a:xfrm>
          <a:prstGeom prst="wedgeRectCallout">
            <a:avLst>
              <a:gd name="adj1" fmla="val 137629"/>
              <a:gd name="adj2" fmla="val -144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i-FI">
                <a:solidFill>
                  <a:schemeClr val="bg1"/>
                </a:solidFill>
              </a:rPr>
              <a:t>H</a:t>
            </a:r>
            <a:endParaRPr/>
          </a:p>
        </p:txBody>
      </p:sp>
      <p:sp>
        <p:nvSpPr>
          <p:cNvPr id="12" name="Puhekupla: Suorakulmio 50">
            <a:extLst>
              <a:ext uri="{FF2B5EF4-FFF2-40B4-BE49-F238E27FC236}">
                <a16:creationId xmlns:a16="http://schemas.microsoft.com/office/drawing/2014/main" id="{19C862B7-C484-3CC6-30A9-57594FEA64AD}"/>
              </a:ext>
            </a:extLst>
          </p:cNvPr>
          <p:cNvSpPr/>
          <p:nvPr/>
        </p:nvSpPr>
        <p:spPr bwMode="auto">
          <a:xfrm>
            <a:off x="610137" y="5785954"/>
            <a:ext cx="461164" cy="416519"/>
          </a:xfrm>
          <a:prstGeom prst="wedgeRectCallout">
            <a:avLst>
              <a:gd name="adj1" fmla="val 137629"/>
              <a:gd name="adj2" fmla="val -144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i-FI">
                <a:solidFill>
                  <a:schemeClr val="bg1"/>
                </a:solidFill>
              </a:rPr>
              <a:t>X</a:t>
            </a:r>
            <a:endParaRPr/>
          </a:p>
        </p:txBody>
      </p:sp>
      <p:sp>
        <p:nvSpPr>
          <p:cNvPr id="13" name="Suorakulmio 17">
            <a:extLst>
              <a:ext uri="{FF2B5EF4-FFF2-40B4-BE49-F238E27FC236}">
                <a16:creationId xmlns:a16="http://schemas.microsoft.com/office/drawing/2014/main" id="{2BCB91A6-95A5-DD4C-72E5-3C696DB57A3A}"/>
              </a:ext>
            </a:extLst>
          </p:cNvPr>
          <p:cNvSpPr/>
          <p:nvPr/>
        </p:nvSpPr>
        <p:spPr bwMode="auto">
          <a:xfrm>
            <a:off x="1779069" y="5808845"/>
            <a:ext cx="826764" cy="44757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uorakulmio: Pyöristetyt kulmat 20">
                <a:extLst>
                  <a:ext uri="{FF2B5EF4-FFF2-40B4-BE49-F238E27FC236}">
                    <a16:creationId xmlns:a16="http://schemas.microsoft.com/office/drawing/2014/main" id="{FFDD519F-B54D-3D9C-2C39-28803A823918}"/>
                  </a:ext>
                </a:extLst>
              </p:cNvPr>
              <p:cNvSpPr/>
              <p:nvPr/>
            </p:nvSpPr>
            <p:spPr bwMode="auto">
              <a:xfrm>
                <a:off x="7874265" y="3120215"/>
                <a:ext cx="2202423" cy="1126156"/>
              </a:xfrm>
              <a:prstGeom prst="roundRect">
                <a:avLst>
                  <a:gd name="adj" fmla="val 16667"/>
                </a:avLst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lang="fi-FI" sz="1800" dirty="0">
                    <a:solidFill>
                      <a:schemeClr val="bg1"/>
                    </a:solidFill>
                  </a:rPr>
                  <a:t>{</a:t>
                </a:r>
                <a:r>
                  <a:rPr sz="1800" dirty="0">
                    <a:solidFill>
                      <a:schemeClr val="bg1"/>
                    </a:solidFill>
                  </a:rPr>
                  <a:t>RX[</a:t>
                </a:r>
                <a14:m>
                  <m:oMath xmlns:m="http://schemas.openxmlformats.org/officeDocument/2006/math">
                    <m:r>
                      <a:rPr lang="de-DE" sz="1800" b="0" i="1">
                        <a:solidFill>
                          <a:schemeClr val="bg1"/>
                        </a:solidFill>
                        <a:latin typeface="Cambria Math"/>
                      </a:rPr>
                      <m:t>𝜃</m:t>
                    </m:r>
                  </m:oMath>
                </a14:m>
                <a:r>
                  <a:rPr sz="1800" dirty="0">
                    <a:solidFill>
                      <a:schemeClr val="bg1"/>
                    </a:solidFill>
                  </a:rPr>
                  <a:t>]</a:t>
                </a:r>
                <a:r>
                  <a:rPr lang="fi-FI" sz="1800" dirty="0">
                    <a:solidFill>
                      <a:schemeClr val="bg1"/>
                    </a:solidFill>
                  </a:rPr>
                  <a:t>, RZ[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i-FI" sz="1800" b="0" i="1">
                        <a:solidFill>
                          <a:schemeClr val="bg1"/>
                        </a:solidFill>
                        <a:latin typeface="Cambria Math"/>
                      </a:rPr>
                      <m:t>ϕ</m:t>
                    </m:r>
                  </m:oMath>
                </a14:m>
                <a:r>
                  <a:rPr lang="fi-FI" sz="1800" dirty="0">
                    <a:solidFill>
                      <a:schemeClr val="bg1"/>
                    </a:solidFill>
                  </a:rPr>
                  <a:t>], CZ}</a:t>
                </a:r>
                <a:endParaRPr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Suorakulmio: Pyöristetyt kulmat 20">
                <a:extLst>
                  <a:ext uri="{FF2B5EF4-FFF2-40B4-BE49-F238E27FC236}">
                    <a16:creationId xmlns:a16="http://schemas.microsoft.com/office/drawing/2014/main" id="{FFDD519F-B54D-3D9C-2C39-28803A8239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74265" y="3120215"/>
                <a:ext cx="2202423" cy="1126156"/>
              </a:xfrm>
              <a:prstGeom prst="roundRect">
                <a:avLst>
                  <a:gd name="adj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kstiruutu 21">
            <a:extLst>
              <a:ext uri="{FF2B5EF4-FFF2-40B4-BE49-F238E27FC236}">
                <a16:creationId xmlns:a16="http://schemas.microsoft.com/office/drawing/2014/main" id="{3A30B7B2-BF24-2746-D358-E143EB1044B0}"/>
              </a:ext>
            </a:extLst>
          </p:cNvPr>
          <p:cNvSpPr txBox="1"/>
          <p:nvPr/>
        </p:nvSpPr>
        <p:spPr bwMode="auto">
          <a:xfrm>
            <a:off x="7443533" y="2760636"/>
            <a:ext cx="3202008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i-FI"/>
              <a:t>Example QPU native gates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5A6085A-2CD8-67C1-4E77-5676CD07D248}"/>
              </a:ext>
            </a:extLst>
          </p:cNvPr>
          <p:cNvSpPr txBox="1">
            <a:spLocks/>
          </p:cNvSpPr>
          <p:nvPr/>
        </p:nvSpPr>
        <p:spPr bwMode="auto">
          <a:xfrm>
            <a:off x="334962" y="522669"/>
            <a:ext cx="6333589" cy="1361549"/>
          </a:xfrm>
          <a:prstGeom prst="rect">
            <a:avLst/>
          </a:prstGeom>
        </p:spPr>
        <p:txBody>
          <a:bodyPr/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spc="-30">
                <a:gradFill>
                  <a:gsLst>
                    <a:gs pos="0">
                      <a:srgbClr val="759DEB"/>
                    </a:gs>
                    <a:gs pos="100000">
                      <a:srgbClr val="5FDD97"/>
                    </a:gs>
                  </a:gsLst>
                  <a:lin ang="0" scaled="0"/>
                </a:gradFill>
                <a:latin typeface="Microsoft Sans Serif"/>
                <a:ea typeface="Microsoft Sans Serif"/>
                <a:cs typeface="Microsoft Sans Serif"/>
              </a:rPr>
              <a:t>Decomposing (= writing a gate as a series of other gates)</a:t>
            </a:r>
            <a:endParaRPr lang="en-US" sz="3600"/>
          </a:p>
        </p:txBody>
      </p:sp>
      <p:sp>
        <p:nvSpPr>
          <p:cNvPr id="17" name="Tekstiruutu 22">
            <a:extLst>
              <a:ext uri="{FF2B5EF4-FFF2-40B4-BE49-F238E27FC236}">
                <a16:creationId xmlns:a16="http://schemas.microsoft.com/office/drawing/2014/main" id="{667EEAF5-C61E-F32B-3F17-364E8F57BDA7}"/>
              </a:ext>
            </a:extLst>
          </p:cNvPr>
          <p:cNvSpPr txBox="1"/>
          <p:nvPr/>
        </p:nvSpPr>
        <p:spPr bwMode="auto">
          <a:xfrm>
            <a:off x="6987937" y="787834"/>
            <a:ext cx="3582874" cy="646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i-FI" dirty="0"/>
              <a:t>Circuit for Deutsch’s algorithm with CNOT as the oracle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60502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36D4A-F741-DE0E-1C34-6C34B34AA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612EAE-C88A-1644-A3C1-0FCDAC767A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0700" y="1851723"/>
            <a:ext cx="8610600" cy="3154553"/>
          </a:xfrm>
        </p:spPr>
        <p:txBody>
          <a:bodyPr>
            <a:normAutofit fontScale="90000"/>
          </a:bodyPr>
          <a:lstStyle/>
          <a:p>
            <a:r>
              <a:rPr lang="de-DE" dirty="0">
                <a:ea typeface="Microsoft Sans Serif"/>
                <a:cs typeface="Microsoft Sans Serif"/>
              </a:rPr>
              <a:t>How do we decompose single qubit gates?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6509050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3F3A0-AADC-6EA2-E12E-D20C69AB2490}"/>
              </a:ext>
            </a:extLst>
          </p:cNvPr>
          <p:cNvSpPr txBox="1">
            <a:spLocks/>
          </p:cNvSpPr>
          <p:nvPr/>
        </p:nvSpPr>
        <p:spPr bwMode="auto">
          <a:xfrm>
            <a:off x="334962" y="522669"/>
            <a:ext cx="10026554" cy="1361549"/>
          </a:xfrm>
          <a:prstGeom prst="rect">
            <a:avLst/>
          </a:prstGeom>
        </p:spPr>
        <p:txBody>
          <a:bodyPr/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spc="-30">
                <a:gradFill>
                  <a:gsLst>
                    <a:gs pos="0">
                      <a:srgbClr val="759DEB"/>
                    </a:gs>
                    <a:gs pos="100000">
                      <a:srgbClr val="5FDD97"/>
                    </a:gs>
                  </a:gsLst>
                  <a:lin ang="0" scaled="0"/>
                </a:gradFill>
                <a:latin typeface="Microsoft Sans Serif"/>
                <a:ea typeface="Microsoft Sans Serif"/>
                <a:cs typeface="Microsoft Sans Serif"/>
              </a:rPr>
              <a:t>Euler angle decomposition</a:t>
            </a:r>
            <a:endParaRPr lang="en-US" sz="36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B4CBF-FFA5-6A6B-D902-F8C67DFAEE21}"/>
              </a:ext>
            </a:extLst>
          </p:cNvPr>
          <p:cNvSpPr txBox="1">
            <a:spLocks/>
          </p:cNvSpPr>
          <p:nvPr/>
        </p:nvSpPr>
        <p:spPr bwMode="auto">
          <a:xfrm>
            <a:off x="-260042" y="1239158"/>
            <a:ext cx="7382049" cy="4374632"/>
          </a:xfrm>
          <a:prstGeom prst="rect">
            <a:avLst/>
          </a:prstGeom>
        </p:spPr>
        <p:txBody>
          <a:bodyPr>
            <a:normAutofit/>
          </a:bodyPr>
          <a:lstStyle>
            <a:lvl1pPr marL="228603" indent="-228603" algn="l" defTabSz="91441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0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6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3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9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6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42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9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55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7" lvl="1" indent="-285750">
              <a:buFont typeface="Arial"/>
              <a:buChar char="•"/>
              <a:defRPr/>
            </a:pPr>
            <a:r>
              <a:rPr lang="en-US" sz="2000">
                <a:cs typeface="Consolas"/>
              </a:rPr>
              <a:t>Any rotation can be achieved with three elementary rotations, whose angles are the called </a:t>
            </a:r>
            <a:r>
              <a:rPr lang="en-US" sz="2000">
                <a:solidFill>
                  <a:schemeClr val="accent2"/>
                </a:solidFill>
                <a:cs typeface="Consolas"/>
              </a:rPr>
              <a:t>Euler angles</a:t>
            </a:r>
          </a:p>
          <a:p>
            <a:pPr marL="742957" lvl="1" indent="-285750">
              <a:buFont typeface="Arial"/>
              <a:buChar char="•"/>
              <a:defRPr/>
            </a:pPr>
            <a:endParaRPr lang="en-US" sz="2000">
              <a:solidFill>
                <a:schemeClr val="accent2"/>
              </a:solidFill>
              <a:cs typeface="Consolas"/>
            </a:endParaRPr>
          </a:p>
          <a:p>
            <a:pPr lvl="1">
              <a:defRPr/>
            </a:pPr>
            <a:endParaRPr lang="en-US" sz="2000">
              <a:cs typeface="Consolas"/>
            </a:endParaRPr>
          </a:p>
          <a:p>
            <a:pPr lvl="1">
              <a:defRPr/>
            </a:pPr>
            <a:endParaRPr lang="en-US" sz="2000">
              <a:cs typeface="Consolas"/>
            </a:endParaRPr>
          </a:p>
          <a:p>
            <a:pPr lvl="1">
              <a:defRPr/>
            </a:pPr>
            <a:endParaRPr lang="en-US" sz="2000">
              <a:latin typeface="Consolas"/>
              <a:cs typeface="Consolas"/>
            </a:endParaRPr>
          </a:p>
          <a:p>
            <a:pPr lvl="1">
              <a:defRPr/>
            </a:pPr>
            <a:endParaRPr lang="en-US" sz="2000">
              <a:latin typeface="Consolas"/>
              <a:cs typeface="Consolas"/>
            </a:endParaRPr>
          </a:p>
          <a:p>
            <a:pPr lvl="1">
              <a:defRPr/>
            </a:pPr>
            <a:endParaRPr lang="en-US" sz="2000">
              <a:latin typeface="Consolas"/>
              <a:cs typeface="Consolas"/>
            </a:endParaRPr>
          </a:p>
          <a:p>
            <a:pPr lvl="1">
              <a:defRPr/>
            </a:pPr>
            <a:endParaRPr lang="en-US" sz="2000"/>
          </a:p>
          <a:p>
            <a:pPr>
              <a:defRPr/>
            </a:pPr>
            <a:endParaRPr lang="en-US" sz="2000" dirty="0"/>
          </a:p>
        </p:txBody>
      </p:sp>
      <p:pic>
        <p:nvPicPr>
          <p:cNvPr id="4" name="Kuva 16">
            <a:extLst>
              <a:ext uri="{FF2B5EF4-FFF2-40B4-BE49-F238E27FC236}">
                <a16:creationId xmlns:a16="http://schemas.microsoft.com/office/drawing/2014/main" id="{9914BFF8-9688-3E54-F740-FA18D4AA0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122007" y="1244000"/>
            <a:ext cx="4620932" cy="4369790"/>
          </a:xfrm>
          <a:prstGeom prst="rect">
            <a:avLst/>
          </a:prstGeom>
        </p:spPr>
      </p:pic>
      <p:sp>
        <p:nvSpPr>
          <p:cNvPr id="5" name="CustomShape 4">
            <a:extLst>
              <a:ext uri="{FF2B5EF4-FFF2-40B4-BE49-F238E27FC236}">
                <a16:creationId xmlns:a16="http://schemas.microsoft.com/office/drawing/2014/main" id="{1AA55E16-4D7D-C51A-688E-33992E928C0A}"/>
              </a:ext>
            </a:extLst>
          </p:cNvPr>
          <p:cNvSpPr/>
          <p:nvPr/>
        </p:nvSpPr>
        <p:spPr bwMode="auto">
          <a:xfrm>
            <a:off x="7122007" y="5067086"/>
            <a:ext cx="4558064" cy="243794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IE" sz="1600" spc="-1">
                <a:solidFill>
                  <a:srgbClr val="000000"/>
                </a:solidFill>
                <a:latin typeface="Arial"/>
                <a:ea typeface="DejaVu Sans"/>
              </a:rPr>
              <a:t>z-x’-z’’ Euler sequence</a:t>
            </a:r>
            <a:endParaRPr lang="en-IE" sz="1600" b="0" strike="noStrike" spc="-1">
              <a:solidFill>
                <a:srgbClr val="00000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defRPr/>
            </a:pPr>
            <a:r>
              <a:rPr lang="en-IE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Image source: https://https://en.wikipedia.org/wiki/Euler_angles</a:t>
            </a:r>
            <a:endParaRPr lang="en-IE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2796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59F4E-7465-CB0D-9C70-7463AC2F3C4D}"/>
              </a:ext>
            </a:extLst>
          </p:cNvPr>
          <p:cNvSpPr txBox="1">
            <a:spLocks/>
          </p:cNvSpPr>
          <p:nvPr/>
        </p:nvSpPr>
        <p:spPr bwMode="auto">
          <a:xfrm>
            <a:off x="334962" y="522669"/>
            <a:ext cx="10026554" cy="1361549"/>
          </a:xfrm>
          <a:prstGeom prst="rect">
            <a:avLst/>
          </a:prstGeom>
        </p:spPr>
        <p:txBody>
          <a:bodyPr/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spc="-30">
                <a:gradFill>
                  <a:gsLst>
                    <a:gs pos="0">
                      <a:srgbClr val="759DEB"/>
                    </a:gs>
                    <a:gs pos="100000">
                      <a:srgbClr val="5FDD97"/>
                    </a:gs>
                  </a:gsLst>
                  <a:lin ang="0" scaled="0"/>
                </a:gradFill>
                <a:latin typeface="Microsoft Sans Serif"/>
                <a:ea typeface="Microsoft Sans Serif"/>
                <a:cs typeface="Microsoft Sans Serif"/>
              </a:rPr>
              <a:t>Euler angle decomposition</a:t>
            </a:r>
            <a:endParaRPr lang="en-US" sz="36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8605F7-9F6A-08EA-CADF-C0D0A5257D5B}"/>
              </a:ext>
            </a:extLst>
          </p:cNvPr>
          <p:cNvSpPr txBox="1">
            <a:spLocks/>
          </p:cNvSpPr>
          <p:nvPr/>
        </p:nvSpPr>
        <p:spPr bwMode="auto">
          <a:xfrm>
            <a:off x="-260042" y="1239158"/>
            <a:ext cx="7382049" cy="4374632"/>
          </a:xfrm>
          <a:prstGeom prst="rect">
            <a:avLst/>
          </a:prstGeom>
        </p:spPr>
        <p:txBody>
          <a:bodyPr>
            <a:normAutofit/>
          </a:bodyPr>
          <a:lstStyle>
            <a:lvl1pPr marL="228603" indent="-228603" algn="l" defTabSz="91441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0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6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3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9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6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42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9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55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7" lvl="1" indent="-285750">
              <a:buFont typeface="Arial"/>
              <a:buChar char="•"/>
              <a:defRPr/>
            </a:pPr>
            <a:r>
              <a:rPr lang="en-US" sz="2000">
                <a:cs typeface="Consolas"/>
              </a:rPr>
              <a:t>Any rotation can be achieved with three elementary rotations, whose angles are the called </a:t>
            </a:r>
            <a:r>
              <a:rPr lang="en-US" sz="2000">
                <a:solidFill>
                  <a:schemeClr val="accent2"/>
                </a:solidFill>
                <a:cs typeface="Consolas"/>
              </a:rPr>
              <a:t>Euler angles</a:t>
            </a:r>
          </a:p>
          <a:p>
            <a:pPr marL="742957" lvl="1" indent="-285750">
              <a:buFont typeface="Arial"/>
              <a:buChar char="•"/>
              <a:defRPr/>
            </a:pPr>
            <a:endParaRPr lang="en-US" sz="2000">
              <a:solidFill>
                <a:schemeClr val="accent2"/>
              </a:solidFill>
              <a:cs typeface="Consolas"/>
            </a:endParaRPr>
          </a:p>
          <a:p>
            <a:pPr marL="742957" lvl="1" indent="-285750">
              <a:buFont typeface="Arial"/>
              <a:buChar char="•"/>
              <a:defRPr/>
            </a:pPr>
            <a:r>
              <a:rPr lang="en-US" sz="2000">
                <a:cs typeface="Consolas"/>
              </a:rPr>
              <a:t>The possible sequences of rotation axes for proper Euler angles are:</a:t>
            </a:r>
            <a:endParaRPr lang="en-US"/>
          </a:p>
          <a:p>
            <a:pPr lvl="1">
              <a:defRPr/>
            </a:pPr>
            <a:r>
              <a:rPr lang="en-US" sz="2000">
                <a:cs typeface="Consolas"/>
              </a:rPr>
              <a:t>     z-x-z, x-y-x, y-z-y, z-y-z, x-z-x and y-x-y</a:t>
            </a:r>
            <a:endParaRPr lang="en-US"/>
          </a:p>
          <a:p>
            <a:pPr lvl="1">
              <a:defRPr/>
            </a:pPr>
            <a:endParaRPr lang="en-US" sz="2000">
              <a:cs typeface="Consolas"/>
            </a:endParaRPr>
          </a:p>
          <a:p>
            <a:pPr lvl="1">
              <a:defRPr/>
            </a:pPr>
            <a:endParaRPr lang="en-US" sz="2000">
              <a:cs typeface="Consolas"/>
            </a:endParaRPr>
          </a:p>
          <a:p>
            <a:pPr marL="800107" lvl="1" indent="-342900">
              <a:buFont typeface="Arial"/>
              <a:buChar char="•"/>
              <a:defRPr/>
            </a:pPr>
            <a:endParaRPr lang="en-US" sz="2000">
              <a:cs typeface="Consolas"/>
            </a:endParaRPr>
          </a:p>
          <a:p>
            <a:pPr lvl="1">
              <a:defRPr/>
            </a:pPr>
            <a:endParaRPr lang="en-US" sz="2000">
              <a:latin typeface="Consolas"/>
              <a:cs typeface="Consolas"/>
            </a:endParaRPr>
          </a:p>
          <a:p>
            <a:pPr lvl="1">
              <a:defRPr/>
            </a:pPr>
            <a:endParaRPr lang="en-US" sz="2000">
              <a:latin typeface="Consolas"/>
              <a:cs typeface="Consolas"/>
            </a:endParaRPr>
          </a:p>
          <a:p>
            <a:pPr lvl="1">
              <a:defRPr/>
            </a:pPr>
            <a:endParaRPr lang="en-US" sz="2000">
              <a:latin typeface="Consolas"/>
              <a:cs typeface="Consolas"/>
            </a:endParaRPr>
          </a:p>
          <a:p>
            <a:pPr lvl="1">
              <a:defRPr/>
            </a:pPr>
            <a:endParaRPr lang="en-US" sz="2000"/>
          </a:p>
          <a:p>
            <a:pPr>
              <a:defRPr/>
            </a:pPr>
            <a:endParaRPr lang="en-US" sz="2000" dirty="0"/>
          </a:p>
        </p:txBody>
      </p:sp>
      <p:pic>
        <p:nvPicPr>
          <p:cNvPr id="4" name="Kuva 16">
            <a:extLst>
              <a:ext uri="{FF2B5EF4-FFF2-40B4-BE49-F238E27FC236}">
                <a16:creationId xmlns:a16="http://schemas.microsoft.com/office/drawing/2014/main" id="{C7CF2FDE-7773-86A3-FFE6-74C6C0CE2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122007" y="1244000"/>
            <a:ext cx="4620932" cy="4369790"/>
          </a:xfrm>
          <a:prstGeom prst="rect">
            <a:avLst/>
          </a:prstGeom>
        </p:spPr>
      </p:pic>
      <p:sp>
        <p:nvSpPr>
          <p:cNvPr id="5" name="CustomShape 4">
            <a:extLst>
              <a:ext uri="{FF2B5EF4-FFF2-40B4-BE49-F238E27FC236}">
                <a16:creationId xmlns:a16="http://schemas.microsoft.com/office/drawing/2014/main" id="{EB034B4B-AF8C-801D-AB21-434592EBDC74}"/>
              </a:ext>
            </a:extLst>
          </p:cNvPr>
          <p:cNvSpPr/>
          <p:nvPr/>
        </p:nvSpPr>
        <p:spPr bwMode="auto">
          <a:xfrm>
            <a:off x="7122007" y="5067086"/>
            <a:ext cx="4558064" cy="243794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IE" sz="1600" spc="-1">
                <a:solidFill>
                  <a:srgbClr val="000000"/>
                </a:solidFill>
                <a:latin typeface="Arial"/>
                <a:ea typeface="DejaVu Sans"/>
              </a:rPr>
              <a:t>z-x’-z’’ Euler sequence</a:t>
            </a:r>
            <a:endParaRPr lang="en-IE" sz="1600" b="0" strike="noStrike" spc="-1">
              <a:solidFill>
                <a:srgbClr val="00000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defRPr/>
            </a:pPr>
            <a:r>
              <a:rPr lang="en-IE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Image source: https://https://en.wikipedia.org/wiki/Euler_angles</a:t>
            </a:r>
            <a:endParaRPr lang="en-IE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9196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1F1A4-6160-BDC1-E8CB-B789C2E21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steps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2653ED-3D8D-815F-34CD-2B90D5C556D3}"/>
              </a:ext>
            </a:extLst>
          </p:cNvPr>
          <p:cNvSpPr txBox="1"/>
          <p:nvPr/>
        </p:nvSpPr>
        <p:spPr>
          <a:xfrm>
            <a:off x="714375" y="1657350"/>
            <a:ext cx="3295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TRANSPILATION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6260E7-14F6-A2A4-AC30-4CB3C76254A2}"/>
              </a:ext>
            </a:extLst>
          </p:cNvPr>
          <p:cNvSpPr txBox="1"/>
          <p:nvPr/>
        </p:nvSpPr>
        <p:spPr>
          <a:xfrm>
            <a:off x="4448175" y="1657349"/>
            <a:ext cx="3295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COMPILATION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EA3F4B-6D7A-DF99-164B-A7C60F6B267E}"/>
              </a:ext>
            </a:extLst>
          </p:cNvPr>
          <p:cNvSpPr txBox="1"/>
          <p:nvPr/>
        </p:nvSpPr>
        <p:spPr>
          <a:xfrm>
            <a:off x="8181975" y="1657349"/>
            <a:ext cx="3295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OPTIMIZATION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5DAC8AF-D9B7-CB9A-B2C3-FD841BE2B611}"/>
              </a:ext>
            </a:extLst>
          </p:cNvPr>
          <p:cNvGrpSpPr/>
          <p:nvPr/>
        </p:nvGrpSpPr>
        <p:grpSpPr>
          <a:xfrm>
            <a:off x="4853496" y="2778625"/>
            <a:ext cx="2485008" cy="2485959"/>
            <a:chOff x="771525" y="1408176"/>
            <a:chExt cx="4257675" cy="451662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15C758A-FA69-9439-1C23-079029539044}"/>
                </a:ext>
              </a:extLst>
            </p:cNvPr>
            <p:cNvGrpSpPr/>
            <p:nvPr/>
          </p:nvGrpSpPr>
          <p:grpSpPr>
            <a:xfrm>
              <a:off x="771525" y="1408176"/>
              <a:ext cx="4257675" cy="4516621"/>
              <a:chOff x="771525" y="1408176"/>
              <a:chExt cx="4257675" cy="4516621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6D1563A7-EEA3-B37F-214C-61D2A564401C}"/>
                  </a:ext>
                </a:extLst>
              </p:cNvPr>
              <p:cNvGrpSpPr/>
              <p:nvPr/>
            </p:nvGrpSpPr>
            <p:grpSpPr>
              <a:xfrm>
                <a:off x="771525" y="1408176"/>
                <a:ext cx="4257675" cy="4516621"/>
                <a:chOff x="771525" y="1408176"/>
                <a:chExt cx="4257675" cy="4516621"/>
              </a:xfrm>
            </p:grpSpPr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5EC7B8FA-F63D-1BF3-CBCA-963E2757C9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rcRect l="1476" t="3913"/>
                <a:stretch>
                  <a:fillRect/>
                </a:stretch>
              </p:blipFill>
              <p:spPr>
                <a:xfrm>
                  <a:off x="771525" y="1408176"/>
                  <a:ext cx="4257675" cy="4516621"/>
                </a:xfrm>
                <a:prstGeom prst="rect">
                  <a:avLst/>
                </a:prstGeom>
              </p:spPr>
            </p:pic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0A22DE2B-4303-F1E7-74AB-520EB8C17F16}"/>
                    </a:ext>
                  </a:extLst>
                </p:cNvPr>
                <p:cNvSpPr/>
                <p:nvPr/>
              </p:nvSpPr>
              <p:spPr>
                <a:xfrm>
                  <a:off x="2900362" y="1965625"/>
                  <a:ext cx="839534" cy="686135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BBA9894-9844-CF9E-31B7-043BF15BC3AA}"/>
                  </a:ext>
                </a:extLst>
              </p:cNvPr>
              <p:cNvSpPr/>
              <p:nvPr/>
            </p:nvSpPr>
            <p:spPr>
              <a:xfrm>
                <a:off x="3538728" y="1408176"/>
                <a:ext cx="1188720" cy="210312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85B5805-2484-A54D-12DB-2A54D8B5E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4290216" y="1144414"/>
              <a:ext cx="406977" cy="1070991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EECC8D8-BA71-5165-3EC9-62A210F189A6}"/>
              </a:ext>
            </a:extLst>
          </p:cNvPr>
          <p:cNvGrpSpPr/>
          <p:nvPr/>
        </p:nvGrpSpPr>
        <p:grpSpPr>
          <a:xfrm>
            <a:off x="865785" y="3024136"/>
            <a:ext cx="2992830" cy="1680729"/>
            <a:chOff x="761998" y="1872699"/>
            <a:chExt cx="5918048" cy="332348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9C4D55C-282E-01F7-CEF2-24C50B3A8A4B}"/>
                </a:ext>
              </a:extLst>
            </p:cNvPr>
            <p:cNvGrpSpPr/>
            <p:nvPr/>
          </p:nvGrpSpPr>
          <p:grpSpPr>
            <a:xfrm>
              <a:off x="761998" y="1872699"/>
              <a:ext cx="5892484" cy="3323488"/>
              <a:chOff x="761998" y="1872699"/>
              <a:chExt cx="5892484" cy="3323488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F4A20F28-699D-623A-7C4A-17F2D4D6D6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509"/>
              <a:stretch>
                <a:fillRect/>
              </a:stretch>
            </p:blipFill>
            <p:spPr>
              <a:xfrm>
                <a:off x="761998" y="1872699"/>
                <a:ext cx="5892484" cy="3323488"/>
              </a:xfrm>
              <a:prstGeom prst="rect">
                <a:avLst/>
              </a:prstGeom>
            </p:spPr>
          </p:pic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59F6549-C4B2-D00F-07CE-1DC213F05FB7}"/>
                  </a:ext>
                </a:extLst>
              </p:cNvPr>
              <p:cNvSpPr/>
              <p:nvPr/>
            </p:nvSpPr>
            <p:spPr>
              <a:xfrm>
                <a:off x="3456432" y="2523744"/>
                <a:ext cx="585216" cy="786384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2345DCE-5C54-3791-9019-51DC5FC71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6022729" y="1577383"/>
              <a:ext cx="362001" cy="952633"/>
            </a:xfrm>
            <a:prstGeom prst="rect">
              <a:avLst/>
            </a:prstGeom>
          </p:spPr>
        </p:pic>
      </p:grpSp>
      <p:pic>
        <p:nvPicPr>
          <p:cNvPr id="1026" name="Picture 2" descr="Generated image">
            <a:extLst>
              <a:ext uri="{FF2B5EF4-FFF2-40B4-BE49-F238E27FC236}">
                <a16:creationId xmlns:a16="http://schemas.microsoft.com/office/drawing/2014/main" id="{1062669E-014B-941A-9E5B-D7512FFE5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095" y="3429000"/>
            <a:ext cx="2096107" cy="139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058C82B-65C6-94C4-C7EB-AB03076178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75" y="4524496"/>
            <a:ext cx="1426941" cy="43818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C6B4B12-870D-0441-F294-60995130E0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447" y="4335894"/>
            <a:ext cx="871658" cy="4381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D13A62D-AFFD-62CC-500F-49885A9061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3457" y="3389171"/>
            <a:ext cx="1459199" cy="94672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C4A1E34-A649-C25F-6DB4-7D3C4345E9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3186" y="3535056"/>
            <a:ext cx="765398" cy="72887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7598DE0-FE2E-D390-3F97-A8FEC561DF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7609" y="3714136"/>
            <a:ext cx="765398" cy="72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507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F12925-9E40-6E14-5A24-82FAF4C78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91CE9-C19A-E462-2EB6-C730692669B9}"/>
              </a:ext>
            </a:extLst>
          </p:cNvPr>
          <p:cNvSpPr txBox="1">
            <a:spLocks/>
          </p:cNvSpPr>
          <p:nvPr/>
        </p:nvSpPr>
        <p:spPr bwMode="auto">
          <a:xfrm>
            <a:off x="334962" y="522669"/>
            <a:ext cx="10026554" cy="1361549"/>
          </a:xfrm>
          <a:prstGeom prst="rect">
            <a:avLst/>
          </a:prstGeom>
        </p:spPr>
        <p:txBody>
          <a:bodyPr/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spc="-30">
                <a:gradFill>
                  <a:gsLst>
                    <a:gs pos="0">
                      <a:srgbClr val="759DEB"/>
                    </a:gs>
                    <a:gs pos="100000">
                      <a:srgbClr val="5FDD97"/>
                    </a:gs>
                  </a:gsLst>
                  <a:lin ang="0" scaled="0"/>
                </a:gradFill>
                <a:latin typeface="Microsoft Sans Serif"/>
                <a:ea typeface="Microsoft Sans Serif"/>
                <a:cs typeface="Microsoft Sans Serif"/>
              </a:rPr>
              <a:t>Euler angle decomposition</a:t>
            </a:r>
            <a:endParaRPr lang="en-US" sz="36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62D9B1-F026-C7E4-9989-5039DD5263C6}"/>
              </a:ext>
            </a:extLst>
          </p:cNvPr>
          <p:cNvSpPr txBox="1">
            <a:spLocks/>
          </p:cNvSpPr>
          <p:nvPr/>
        </p:nvSpPr>
        <p:spPr bwMode="auto">
          <a:xfrm>
            <a:off x="-260042" y="1239158"/>
            <a:ext cx="7382049" cy="4374632"/>
          </a:xfrm>
          <a:prstGeom prst="rect">
            <a:avLst/>
          </a:prstGeom>
        </p:spPr>
        <p:txBody>
          <a:bodyPr>
            <a:normAutofit/>
          </a:bodyPr>
          <a:lstStyle>
            <a:lvl1pPr marL="228603" indent="-228603" algn="l" defTabSz="91441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0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6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3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9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6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42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9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55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7" lvl="1" indent="-285750">
              <a:buFont typeface="Arial"/>
              <a:buChar char="•"/>
              <a:defRPr/>
            </a:pPr>
            <a:r>
              <a:rPr lang="en-US" sz="2000">
                <a:cs typeface="Consolas"/>
              </a:rPr>
              <a:t>Any rotation can be achieved with three elementary rotations, whose angles are the called </a:t>
            </a:r>
            <a:r>
              <a:rPr lang="en-US" sz="2000">
                <a:solidFill>
                  <a:schemeClr val="accent2"/>
                </a:solidFill>
                <a:cs typeface="Consolas"/>
              </a:rPr>
              <a:t>Euler angles</a:t>
            </a:r>
          </a:p>
          <a:p>
            <a:pPr marL="742957" lvl="1" indent="-285750">
              <a:buFont typeface="Arial"/>
              <a:buChar char="•"/>
              <a:defRPr/>
            </a:pPr>
            <a:endParaRPr lang="en-US" sz="2000">
              <a:solidFill>
                <a:schemeClr val="accent2"/>
              </a:solidFill>
              <a:cs typeface="Consolas"/>
            </a:endParaRPr>
          </a:p>
          <a:p>
            <a:pPr marL="742957" lvl="1" indent="-285750">
              <a:buFont typeface="Arial"/>
              <a:buChar char="•"/>
              <a:defRPr/>
            </a:pPr>
            <a:r>
              <a:rPr lang="en-US" sz="2000">
                <a:cs typeface="Consolas"/>
              </a:rPr>
              <a:t>The possible sequences of rotation axes for proper Euler angles are:</a:t>
            </a:r>
            <a:endParaRPr lang="en-US"/>
          </a:p>
          <a:p>
            <a:pPr lvl="1">
              <a:defRPr/>
            </a:pPr>
            <a:r>
              <a:rPr lang="en-US" sz="2000">
                <a:cs typeface="Consolas"/>
              </a:rPr>
              <a:t>     z-x-z, x-y-x, y-z-y, z-y-z, x-z-x and y-x-y</a:t>
            </a:r>
            <a:endParaRPr lang="en-US"/>
          </a:p>
          <a:p>
            <a:pPr lvl="1">
              <a:defRPr/>
            </a:pPr>
            <a:endParaRPr lang="en-US" sz="2000">
              <a:cs typeface="Consolas"/>
            </a:endParaRPr>
          </a:p>
          <a:p>
            <a:pPr marL="800107" lvl="1" indent="-342900">
              <a:buFont typeface="Arial"/>
              <a:buChar char="•"/>
              <a:defRPr/>
            </a:pPr>
            <a:r>
              <a:rPr lang="en-US" sz="2000">
                <a:cs typeface="Consolas"/>
              </a:rPr>
              <a:t>State of a single qubit can be described as a vector in a Bloch sphere and gates as rotations of this vector</a:t>
            </a:r>
          </a:p>
          <a:p>
            <a:pPr marL="800107" lvl="1" indent="-342900">
              <a:buFont typeface="Arial"/>
              <a:buChar char="•"/>
              <a:defRPr/>
            </a:pPr>
            <a:endParaRPr lang="en-US" sz="2000">
              <a:cs typeface="Consolas"/>
            </a:endParaRPr>
          </a:p>
          <a:p>
            <a:pPr lvl="1">
              <a:defRPr/>
            </a:pPr>
            <a:endParaRPr lang="en-US" sz="2000">
              <a:cs typeface="Consolas"/>
            </a:endParaRPr>
          </a:p>
          <a:p>
            <a:pPr marL="800107" lvl="1" indent="-342900">
              <a:buFont typeface="Arial"/>
              <a:buChar char="•"/>
              <a:defRPr/>
            </a:pPr>
            <a:endParaRPr lang="en-US" sz="2000">
              <a:cs typeface="Consolas"/>
            </a:endParaRPr>
          </a:p>
          <a:p>
            <a:pPr lvl="1">
              <a:defRPr/>
            </a:pPr>
            <a:endParaRPr lang="en-US" sz="2000">
              <a:latin typeface="Consolas"/>
              <a:cs typeface="Consolas"/>
            </a:endParaRPr>
          </a:p>
          <a:p>
            <a:pPr lvl="1">
              <a:defRPr/>
            </a:pPr>
            <a:endParaRPr lang="en-US" sz="2000">
              <a:latin typeface="Consolas"/>
              <a:cs typeface="Consolas"/>
            </a:endParaRPr>
          </a:p>
          <a:p>
            <a:pPr lvl="1">
              <a:defRPr/>
            </a:pPr>
            <a:endParaRPr lang="en-US" sz="2000">
              <a:latin typeface="Consolas"/>
              <a:cs typeface="Consolas"/>
            </a:endParaRPr>
          </a:p>
          <a:p>
            <a:pPr lvl="1">
              <a:defRPr/>
            </a:pPr>
            <a:endParaRPr lang="en-US" sz="2000"/>
          </a:p>
          <a:p>
            <a:pPr>
              <a:defRPr/>
            </a:pPr>
            <a:endParaRPr lang="en-US" sz="2000" dirty="0"/>
          </a:p>
        </p:txBody>
      </p:sp>
      <p:pic>
        <p:nvPicPr>
          <p:cNvPr id="4" name="Kuva 16">
            <a:extLst>
              <a:ext uri="{FF2B5EF4-FFF2-40B4-BE49-F238E27FC236}">
                <a16:creationId xmlns:a16="http://schemas.microsoft.com/office/drawing/2014/main" id="{69D3E1F7-BCDD-DB02-C8C9-A01713EA6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122007" y="1244000"/>
            <a:ext cx="4620932" cy="4369790"/>
          </a:xfrm>
          <a:prstGeom prst="rect">
            <a:avLst/>
          </a:prstGeom>
        </p:spPr>
      </p:pic>
      <p:sp>
        <p:nvSpPr>
          <p:cNvPr id="5" name="CustomShape 4">
            <a:extLst>
              <a:ext uri="{FF2B5EF4-FFF2-40B4-BE49-F238E27FC236}">
                <a16:creationId xmlns:a16="http://schemas.microsoft.com/office/drawing/2014/main" id="{055FF580-18A1-1640-0738-B4E51A1FBDF3}"/>
              </a:ext>
            </a:extLst>
          </p:cNvPr>
          <p:cNvSpPr/>
          <p:nvPr/>
        </p:nvSpPr>
        <p:spPr bwMode="auto">
          <a:xfrm>
            <a:off x="7122007" y="5067086"/>
            <a:ext cx="4558064" cy="243794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IE" sz="1600" spc="-1">
                <a:solidFill>
                  <a:srgbClr val="000000"/>
                </a:solidFill>
                <a:latin typeface="Arial"/>
                <a:ea typeface="DejaVu Sans"/>
              </a:rPr>
              <a:t>z-x’-z’’ Euler sequence</a:t>
            </a:r>
            <a:endParaRPr lang="en-IE" sz="1600" b="0" strike="noStrike" spc="-1">
              <a:solidFill>
                <a:srgbClr val="00000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defRPr/>
            </a:pPr>
            <a:r>
              <a:rPr lang="en-IE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Image source: https://https://en.wikipedia.org/wiki/Euler_angles</a:t>
            </a:r>
            <a:endParaRPr lang="en-IE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26916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EABB05-341C-2C57-5697-42BB68873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7A3D3-6389-98F7-AE4F-6EA9449128ED}"/>
              </a:ext>
            </a:extLst>
          </p:cNvPr>
          <p:cNvSpPr txBox="1">
            <a:spLocks/>
          </p:cNvSpPr>
          <p:nvPr/>
        </p:nvSpPr>
        <p:spPr bwMode="auto">
          <a:xfrm>
            <a:off x="334962" y="522669"/>
            <a:ext cx="10026554" cy="1361549"/>
          </a:xfrm>
          <a:prstGeom prst="rect">
            <a:avLst/>
          </a:prstGeom>
        </p:spPr>
        <p:txBody>
          <a:bodyPr/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spc="-30">
                <a:gradFill>
                  <a:gsLst>
                    <a:gs pos="0">
                      <a:srgbClr val="759DEB"/>
                    </a:gs>
                    <a:gs pos="100000">
                      <a:srgbClr val="5FDD97"/>
                    </a:gs>
                  </a:gsLst>
                  <a:lin ang="0" scaled="0"/>
                </a:gradFill>
                <a:latin typeface="Microsoft Sans Serif"/>
                <a:ea typeface="Microsoft Sans Serif"/>
                <a:cs typeface="Microsoft Sans Serif"/>
              </a:rPr>
              <a:t>Euler angle decomposition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193B7-AC0E-6847-514A-C96FC335BCA7}"/>
              </a:ext>
            </a:extLst>
          </p:cNvPr>
          <p:cNvSpPr txBox="1">
            <a:spLocks/>
          </p:cNvSpPr>
          <p:nvPr/>
        </p:nvSpPr>
        <p:spPr bwMode="auto">
          <a:xfrm>
            <a:off x="-260042" y="1239158"/>
            <a:ext cx="7382049" cy="4374632"/>
          </a:xfrm>
          <a:prstGeom prst="rect">
            <a:avLst/>
          </a:prstGeom>
        </p:spPr>
        <p:txBody>
          <a:bodyPr>
            <a:normAutofit/>
          </a:bodyPr>
          <a:lstStyle>
            <a:lvl1pPr marL="228603" indent="-228603" algn="l" defTabSz="91441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0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6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3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9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6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42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9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55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7" lvl="1" indent="-285750">
              <a:buFont typeface="Arial"/>
              <a:buChar char="•"/>
              <a:defRPr/>
            </a:pPr>
            <a:r>
              <a:rPr lang="en-US" sz="2000">
                <a:cs typeface="Consolas"/>
              </a:rPr>
              <a:t>Any rotation can be achieved with three elementary rotations, whose angles are the called </a:t>
            </a:r>
            <a:r>
              <a:rPr lang="en-US" sz="2000">
                <a:solidFill>
                  <a:schemeClr val="accent2"/>
                </a:solidFill>
                <a:cs typeface="Consolas"/>
              </a:rPr>
              <a:t>Euler angles</a:t>
            </a:r>
          </a:p>
          <a:p>
            <a:pPr marL="742957" lvl="1" indent="-285750">
              <a:buFont typeface="Arial"/>
              <a:buChar char="•"/>
              <a:defRPr/>
            </a:pPr>
            <a:endParaRPr lang="en-US" sz="2000">
              <a:solidFill>
                <a:schemeClr val="accent2"/>
              </a:solidFill>
              <a:cs typeface="Consolas"/>
            </a:endParaRPr>
          </a:p>
          <a:p>
            <a:pPr marL="742957" lvl="1" indent="-285750">
              <a:buFont typeface="Arial"/>
              <a:buChar char="•"/>
              <a:defRPr/>
            </a:pPr>
            <a:r>
              <a:rPr lang="en-US" sz="2000">
                <a:cs typeface="Consolas"/>
              </a:rPr>
              <a:t>The possible sequences of rotation axes for proper Euler angles are:</a:t>
            </a:r>
            <a:endParaRPr lang="en-US"/>
          </a:p>
          <a:p>
            <a:pPr lvl="1">
              <a:defRPr/>
            </a:pPr>
            <a:r>
              <a:rPr lang="en-US" sz="2000">
                <a:cs typeface="Consolas"/>
              </a:rPr>
              <a:t>     z-x-z, x-y-x, y-z-y, z-y-z, x-z-x and y-x-y</a:t>
            </a:r>
            <a:endParaRPr lang="en-US"/>
          </a:p>
          <a:p>
            <a:pPr lvl="1">
              <a:defRPr/>
            </a:pPr>
            <a:endParaRPr lang="en-US" sz="2000">
              <a:cs typeface="Consolas"/>
            </a:endParaRPr>
          </a:p>
          <a:p>
            <a:pPr marL="800107" lvl="1" indent="-342900">
              <a:buFont typeface="Arial"/>
              <a:buChar char="•"/>
              <a:defRPr/>
            </a:pPr>
            <a:r>
              <a:rPr lang="en-US" sz="2000">
                <a:cs typeface="Consolas"/>
              </a:rPr>
              <a:t>State of a single qubit can be described as a vector in a Bloch sphere and gates as rotations of this vector</a:t>
            </a:r>
          </a:p>
          <a:p>
            <a:pPr marL="800107" lvl="1" indent="-342900">
              <a:buFont typeface="Arial"/>
              <a:buChar char="•"/>
              <a:defRPr/>
            </a:pPr>
            <a:endParaRPr lang="en-US" sz="2000">
              <a:cs typeface="Consolas"/>
            </a:endParaRPr>
          </a:p>
          <a:p>
            <a:pPr marL="800107" lvl="1" indent="-342900">
              <a:buFont typeface="Arial"/>
              <a:buChar char="•"/>
              <a:defRPr/>
            </a:pPr>
            <a:r>
              <a:rPr lang="en-US" sz="2000">
                <a:cs typeface="Consolas"/>
              </a:rPr>
              <a:t>  We can decompose any single-qubit gate (rotation) into       sequence of RX, RY, RZ gates (elementary rotations)</a:t>
            </a:r>
            <a:endParaRPr lang="en-US"/>
          </a:p>
          <a:p>
            <a:pPr marL="800107" lvl="1" indent="-342900">
              <a:buFont typeface="Arial"/>
              <a:buChar char="•"/>
              <a:defRPr/>
            </a:pPr>
            <a:endParaRPr lang="en-US" sz="2000">
              <a:cs typeface="Consolas"/>
            </a:endParaRPr>
          </a:p>
          <a:p>
            <a:pPr marL="800107" lvl="1" indent="-342900">
              <a:buFont typeface="Arial"/>
              <a:buChar char="•"/>
              <a:defRPr/>
            </a:pPr>
            <a:endParaRPr lang="en-US" sz="2000">
              <a:cs typeface="Consolas"/>
            </a:endParaRPr>
          </a:p>
          <a:p>
            <a:pPr lvl="1">
              <a:defRPr/>
            </a:pPr>
            <a:endParaRPr lang="en-US" sz="2000">
              <a:latin typeface="Consolas"/>
              <a:cs typeface="Consolas"/>
            </a:endParaRPr>
          </a:p>
          <a:p>
            <a:pPr lvl="1">
              <a:defRPr/>
            </a:pPr>
            <a:endParaRPr lang="en-US" sz="2000">
              <a:latin typeface="Consolas"/>
              <a:cs typeface="Consolas"/>
            </a:endParaRPr>
          </a:p>
          <a:p>
            <a:pPr lvl="1">
              <a:defRPr/>
            </a:pPr>
            <a:endParaRPr lang="en-US" sz="2000">
              <a:latin typeface="Consolas"/>
              <a:cs typeface="Consolas"/>
            </a:endParaRPr>
          </a:p>
          <a:p>
            <a:pPr lvl="1">
              <a:defRPr/>
            </a:pPr>
            <a:endParaRPr lang="en-US" sz="2000"/>
          </a:p>
          <a:p>
            <a:pPr>
              <a:defRPr/>
            </a:pPr>
            <a:endParaRPr lang="en-US" sz="2000" dirty="0"/>
          </a:p>
        </p:txBody>
      </p:sp>
      <p:pic>
        <p:nvPicPr>
          <p:cNvPr id="4" name="Kuva 16">
            <a:extLst>
              <a:ext uri="{FF2B5EF4-FFF2-40B4-BE49-F238E27FC236}">
                <a16:creationId xmlns:a16="http://schemas.microsoft.com/office/drawing/2014/main" id="{ADA1ECC3-010C-113B-3411-BCA4F01A9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122007" y="1244000"/>
            <a:ext cx="4620932" cy="4369790"/>
          </a:xfrm>
          <a:prstGeom prst="rect">
            <a:avLst/>
          </a:prstGeom>
        </p:spPr>
      </p:pic>
      <p:sp>
        <p:nvSpPr>
          <p:cNvPr id="5" name="CustomShape 4">
            <a:extLst>
              <a:ext uri="{FF2B5EF4-FFF2-40B4-BE49-F238E27FC236}">
                <a16:creationId xmlns:a16="http://schemas.microsoft.com/office/drawing/2014/main" id="{083FDBFD-F758-078F-5EB0-061BC55B88CE}"/>
              </a:ext>
            </a:extLst>
          </p:cNvPr>
          <p:cNvSpPr/>
          <p:nvPr/>
        </p:nvSpPr>
        <p:spPr bwMode="auto">
          <a:xfrm>
            <a:off x="7122007" y="5067086"/>
            <a:ext cx="4558064" cy="243794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IE" sz="1600" spc="-1">
                <a:solidFill>
                  <a:srgbClr val="000000"/>
                </a:solidFill>
                <a:latin typeface="Arial"/>
                <a:ea typeface="DejaVu Sans"/>
              </a:rPr>
              <a:t>z-x’-z’’ Euler sequence</a:t>
            </a:r>
            <a:endParaRPr lang="en-IE" sz="1600" b="0" strike="noStrike" spc="-1">
              <a:solidFill>
                <a:srgbClr val="00000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defRPr/>
            </a:pPr>
            <a:r>
              <a:rPr lang="en-IE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Image source: https://https://en.wikipedia.org/wiki/Euler_angles</a:t>
            </a:r>
            <a:endParaRPr lang="en-IE" sz="1200" b="0" strike="noStrike" spc="-1">
              <a:latin typeface="Arial"/>
            </a:endParaRPr>
          </a:p>
        </p:txBody>
      </p:sp>
      <p:sp>
        <p:nvSpPr>
          <p:cNvPr id="6" name="Oval 1">
            <a:extLst>
              <a:ext uri="{FF2B5EF4-FFF2-40B4-BE49-F238E27FC236}">
                <a16:creationId xmlns:a16="http://schemas.microsoft.com/office/drawing/2014/main" id="{840ADD77-4168-485B-0540-AB8DC3FD622D}"/>
              </a:ext>
            </a:extLst>
          </p:cNvPr>
          <p:cNvSpPr/>
          <p:nvPr/>
        </p:nvSpPr>
        <p:spPr bwMode="auto">
          <a:xfrm>
            <a:off x="724341" y="2828883"/>
            <a:ext cx="778559" cy="333427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7" name="Right Arrow 2">
            <a:extLst>
              <a:ext uri="{FF2B5EF4-FFF2-40B4-BE49-F238E27FC236}">
                <a16:creationId xmlns:a16="http://schemas.microsoft.com/office/drawing/2014/main" id="{15A1619F-1D33-87D4-D63C-7BADB1652CE2}"/>
              </a:ext>
            </a:extLst>
          </p:cNvPr>
          <p:cNvSpPr/>
          <p:nvPr/>
        </p:nvSpPr>
        <p:spPr bwMode="auto">
          <a:xfrm>
            <a:off x="221709" y="4440403"/>
            <a:ext cx="369368" cy="33342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AE3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03288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D987AB-BC9D-99EF-9CAE-3793E55B2F9E}"/>
              </a:ext>
            </a:extLst>
          </p:cNvPr>
          <p:cNvSpPr txBox="1"/>
          <p:nvPr/>
        </p:nvSpPr>
        <p:spPr>
          <a:xfrm>
            <a:off x="737616" y="1898827"/>
            <a:ext cx="1071676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Microsoft Sans Serif"/>
                <a:cs typeface="Microsoft Sans Serif"/>
              </a:rPr>
              <a:t>Transpiling = 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crosoft Sans Serif"/>
                <a:ea typeface="Microsoft Sans Serif"/>
                <a:cs typeface="Microsoft Sans Serif"/>
              </a:rPr>
              <a:t>routing circuit to connectivity of a QPU and decomposing gates to its native gates </a:t>
            </a:r>
            <a:endParaRPr lang="en-US" sz="6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1DE3EF-CFE9-BA69-E8C3-99EF74FC88BA}"/>
              </a:ext>
            </a:extLst>
          </p:cNvPr>
          <p:cNvSpPr txBox="1"/>
          <p:nvPr/>
        </p:nvSpPr>
        <p:spPr>
          <a:xfrm>
            <a:off x="594360" y="859053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/>
              <a:t>Redefining more precisely…</a:t>
            </a:r>
          </a:p>
        </p:txBody>
      </p:sp>
    </p:spTree>
    <p:extLst>
      <p:ext uri="{BB962C8B-B14F-4D97-AF65-F5344CB8AC3E}">
        <p14:creationId xmlns:p14="http://schemas.microsoft.com/office/powerpoint/2010/main" val="859054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3931DD-3AB6-B812-24FC-3B797BBB3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1B3C6C-3566-A38E-6F2D-E1FD18DB39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8237" y="1363662"/>
            <a:ext cx="9915525" cy="4130675"/>
          </a:xfrm>
        </p:spPr>
        <p:txBody>
          <a:bodyPr>
            <a:normAutofit/>
          </a:bodyPr>
          <a:lstStyle/>
          <a:p>
            <a:r>
              <a:rPr lang="de-DE" dirty="0">
                <a:ea typeface="Microsoft Sans Serif"/>
                <a:cs typeface="Microsoft Sans Serif"/>
              </a:rPr>
              <a:t>Compiling = </a:t>
            </a:r>
            <a:r>
              <a:rPr lang="en-US" dirty="0">
                <a:ea typeface="Microsoft Sans Serif"/>
                <a:cs typeface="Microsoft Sans Serif"/>
              </a:rPr>
              <a:t>p</a:t>
            </a:r>
            <a:r>
              <a:rPr lang="en-US" dirty="0"/>
              <a:t>ulse schedule representation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7750600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32D9A6-FE57-20E7-3872-989294AA9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C83F5-9222-2851-FABB-BD8B2EA61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Compilation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1ED45D1-F632-6FBF-A0B3-2C9492943091}"/>
              </a:ext>
            </a:extLst>
          </p:cNvPr>
          <p:cNvGrpSpPr/>
          <p:nvPr/>
        </p:nvGrpSpPr>
        <p:grpSpPr>
          <a:xfrm>
            <a:off x="1387222" y="1499616"/>
            <a:ext cx="4257675" cy="4516621"/>
            <a:chOff x="771525" y="1408176"/>
            <a:chExt cx="4257675" cy="451662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A05722D-7BC3-1C44-D670-2D47402168CB}"/>
                </a:ext>
              </a:extLst>
            </p:cNvPr>
            <p:cNvGrpSpPr/>
            <p:nvPr/>
          </p:nvGrpSpPr>
          <p:grpSpPr>
            <a:xfrm>
              <a:off x="771525" y="1408176"/>
              <a:ext cx="4257675" cy="4516621"/>
              <a:chOff x="771525" y="1408176"/>
              <a:chExt cx="4257675" cy="4516621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5765F5A1-C0DE-E7FF-F235-E784E4EAF45A}"/>
                  </a:ext>
                </a:extLst>
              </p:cNvPr>
              <p:cNvGrpSpPr/>
              <p:nvPr/>
            </p:nvGrpSpPr>
            <p:grpSpPr>
              <a:xfrm>
                <a:off x="771525" y="1408176"/>
                <a:ext cx="4257675" cy="4516621"/>
                <a:chOff x="771525" y="1408176"/>
                <a:chExt cx="4257675" cy="4516621"/>
              </a:xfrm>
            </p:grpSpPr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id="{6D25EBA9-9415-8B03-C069-B6F2D24A73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rcRect l="1476" t="3913"/>
                <a:stretch>
                  <a:fillRect/>
                </a:stretch>
              </p:blipFill>
              <p:spPr>
                <a:xfrm>
                  <a:off x="771525" y="1408176"/>
                  <a:ext cx="4257675" cy="4516621"/>
                </a:xfrm>
                <a:prstGeom prst="rect">
                  <a:avLst/>
                </a:prstGeom>
              </p:spPr>
            </p:pic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EDCFAB7-E2BD-1DE9-6004-27FE13773CA7}"/>
                    </a:ext>
                  </a:extLst>
                </p:cNvPr>
                <p:cNvSpPr/>
                <p:nvPr/>
              </p:nvSpPr>
              <p:spPr>
                <a:xfrm>
                  <a:off x="2900362" y="1965625"/>
                  <a:ext cx="839534" cy="686135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DF42FA3-EB2A-8791-8934-DA280D5A95CD}"/>
                  </a:ext>
                </a:extLst>
              </p:cNvPr>
              <p:cNvSpPr/>
              <p:nvPr/>
            </p:nvSpPr>
            <p:spPr>
              <a:xfrm>
                <a:off x="3538728" y="1408176"/>
                <a:ext cx="1188720" cy="210312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D3263FF-8C43-02C6-B065-95260B683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4290216" y="1144414"/>
              <a:ext cx="406977" cy="1070991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A1BDB6D-0720-E6E3-697D-BF3FFE8408E8}"/>
              </a:ext>
            </a:extLst>
          </p:cNvPr>
          <p:cNvSpPr txBox="1"/>
          <p:nvPr/>
        </p:nvSpPr>
        <p:spPr>
          <a:xfrm>
            <a:off x="6547104" y="2651760"/>
            <a:ext cx="436235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0" dirty="0">
                <a:solidFill>
                  <a:srgbClr val="55595F"/>
                </a:solidFill>
                <a:effectLst/>
                <a:latin typeface="MonumentGrotesk-Regular"/>
              </a:rPr>
              <a:t>A</a:t>
            </a:r>
            <a:r>
              <a:rPr lang="en-US" sz="2400" b="1" i="0" dirty="0">
                <a:solidFill>
                  <a:srgbClr val="55595F"/>
                </a:solidFill>
                <a:effectLst/>
                <a:latin typeface="MonumentGrotesk-Regular"/>
              </a:rPr>
              <a:t> quantum compiler</a:t>
            </a:r>
            <a:r>
              <a:rPr lang="en-US" sz="2400" b="0" i="0" dirty="0">
                <a:solidFill>
                  <a:srgbClr val="55595F"/>
                </a:solidFill>
                <a:effectLst/>
                <a:latin typeface="MonumentGrotesk-Regular"/>
              </a:rPr>
              <a:t> translates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umentGrotesk-Regular"/>
              </a:rPr>
              <a:t>high-level quantum programs into operation that a quantum processor can execute at the lower level of the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umentGrotesk-Regular"/>
              </a:rPr>
              <a:t>physical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umentGrotesk-Regular"/>
              </a:rPr>
              <a:t> qubits.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8227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430FD958-B62A-CB75-EF07-07125E0DB76C}"/>
              </a:ext>
            </a:extLst>
          </p:cNvPr>
          <p:cNvSpPr/>
          <p:nvPr/>
        </p:nvSpPr>
        <p:spPr>
          <a:xfrm>
            <a:off x="128016" y="1371600"/>
            <a:ext cx="11932920" cy="1199942"/>
          </a:xfrm>
          <a:prstGeom prst="roundRect">
            <a:avLst/>
          </a:prstGeom>
          <a:solidFill>
            <a:schemeClr val="accent2">
              <a:alpha val="3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B01C93-E4D2-39ED-6942-542ED0EA7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Compilation for superconducting QPU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6FCF58-473E-4B8F-BA68-4D0D2C38EBB1}"/>
              </a:ext>
            </a:extLst>
          </p:cNvPr>
          <p:cNvSpPr txBox="1">
            <a:spLocks/>
          </p:cNvSpPr>
          <p:nvPr/>
        </p:nvSpPr>
        <p:spPr>
          <a:xfrm>
            <a:off x="262806" y="1512491"/>
            <a:ext cx="7431042" cy="438325"/>
          </a:xfrm>
          <a:prstGeom prst="rect">
            <a:avLst/>
          </a:prstGeom>
        </p:spPr>
        <p:txBody>
          <a:bodyPr/>
          <a:lstStyle>
            <a:lvl1pPr marL="228603" indent="-228603" algn="l" defTabSz="91441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0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6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3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9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6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42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9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55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353535"/>
                </a:solidFill>
                <a:latin typeface="Roboto" panose="02000000000000000000" pitchFamily="2" charset="0"/>
              </a:rPr>
              <a:t>Control</a:t>
            </a:r>
            <a:r>
              <a:rPr lang="en-US" dirty="0">
                <a:solidFill>
                  <a:srgbClr val="353535"/>
                </a:solidFill>
                <a:latin typeface="Roboto" panose="02000000000000000000" pitchFamily="2" charset="0"/>
              </a:rPr>
              <a:t> of superconducting transmon qubits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9CFDBD-9787-9A94-458E-9D8252CC355A}"/>
              </a:ext>
            </a:extLst>
          </p:cNvPr>
          <p:cNvSpPr txBox="1"/>
          <p:nvPr/>
        </p:nvSpPr>
        <p:spPr>
          <a:xfrm>
            <a:off x="7394607" y="1963606"/>
            <a:ext cx="47251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353535"/>
                </a:solidFill>
                <a:effectLst/>
                <a:latin typeface="Roboto" panose="02000000000000000000" pitchFamily="2" charset="0"/>
              </a:rPr>
              <a:t>driven by microwave pulses</a:t>
            </a:r>
            <a:endParaRPr lang="en-US" sz="2800" b="1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4183119-5C44-1BCF-124F-DB144534CB04}"/>
              </a:ext>
            </a:extLst>
          </p:cNvPr>
          <p:cNvSpPr/>
          <p:nvPr/>
        </p:nvSpPr>
        <p:spPr>
          <a:xfrm rot="1667676">
            <a:off x="6765585" y="1995283"/>
            <a:ext cx="635508" cy="26148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9678B3-A93B-6F68-8730-4C69FA435FC0}"/>
              </a:ext>
            </a:extLst>
          </p:cNvPr>
          <p:cNvSpPr txBox="1"/>
          <p:nvPr/>
        </p:nvSpPr>
        <p:spPr>
          <a:xfrm>
            <a:off x="533398" y="4620695"/>
            <a:ext cx="104957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353535"/>
                </a:solidFill>
                <a:effectLst/>
                <a:latin typeface="Roboto" panose="02000000000000000000" pitchFamily="2" charset="0"/>
              </a:rPr>
              <a:t>Hamiltonian describing the interaction between the transmon and the pulse (lab frame)</a:t>
            </a:r>
            <a:endParaRPr lang="en-US" b="1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13010C-7C31-B23A-9660-BA30F73FBF82}"/>
              </a:ext>
            </a:extLst>
          </p:cNvPr>
          <p:cNvSpPr txBox="1"/>
          <p:nvPr/>
        </p:nvSpPr>
        <p:spPr>
          <a:xfrm>
            <a:off x="7724160" y="5273995"/>
            <a:ext cx="42093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effectLst/>
                <a:latin typeface="MJXc-TeX-math-I"/>
              </a:rPr>
              <a:t>ϕ </a:t>
            </a:r>
            <a:r>
              <a:rPr lang="en-US" sz="1600" b="0" i="0" dirty="0">
                <a:effectLst/>
                <a:latin typeface="MJXc-TeX-main-R"/>
              </a:rPr>
              <a:t>= 0</a:t>
            </a:r>
            <a:r>
              <a:rPr lang="en-US" sz="1600" b="0" i="0" dirty="0">
                <a:effectLst/>
                <a:latin typeface="Roboto" panose="02000000000000000000" pitchFamily="2" charset="0"/>
              </a:rPr>
              <a:t> leads to a rotation around the X-axis</a:t>
            </a:r>
          </a:p>
          <a:p>
            <a:r>
              <a:rPr lang="en-US" sz="1600" b="0" i="0" dirty="0">
                <a:effectLst/>
                <a:latin typeface="MJXc-TeX-math-I"/>
              </a:rPr>
              <a:t>ϕ </a:t>
            </a:r>
            <a:r>
              <a:rPr lang="en-US" sz="1600" b="0" i="0" dirty="0">
                <a:effectLst/>
                <a:latin typeface="MJXc-TeX-main-R"/>
              </a:rPr>
              <a:t>= </a:t>
            </a:r>
            <a:r>
              <a:rPr lang="en-US" sz="1600" b="0" i="0" dirty="0">
                <a:effectLst/>
                <a:latin typeface="MJXc-TeX-math-I"/>
              </a:rPr>
              <a:t>π</a:t>
            </a:r>
            <a:r>
              <a:rPr lang="en-US" sz="1600" b="0" i="0" dirty="0">
                <a:effectLst/>
                <a:latin typeface="MJXc-TeX-main-R"/>
              </a:rPr>
              <a:t>/2 </a:t>
            </a:r>
            <a:r>
              <a:rPr lang="en-US" sz="1600" b="0" i="0" dirty="0">
                <a:effectLst/>
                <a:latin typeface="Roboto" panose="02000000000000000000" pitchFamily="2" charset="0"/>
              </a:rPr>
              <a:t>leads to a rotation around the Y-axis</a:t>
            </a:r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80D84F-C89F-BA12-A822-03E9E7D617F3}"/>
              </a:ext>
            </a:extLst>
          </p:cNvPr>
          <p:cNvSpPr txBox="1"/>
          <p:nvPr/>
        </p:nvSpPr>
        <p:spPr>
          <a:xfrm>
            <a:off x="757746" y="6147845"/>
            <a:ext cx="99054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353535"/>
                </a:solidFill>
                <a:effectLst/>
                <a:latin typeface="Roboto" panose="02000000000000000000" pitchFamily="2" charset="0"/>
              </a:rPr>
              <a:t>Hamiltonian describing the interaction between the transmon and the pulse (qubit frame)</a:t>
            </a:r>
            <a:endParaRPr lang="en-US" b="1" i="1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D8B16E1-9DC4-C4C5-F5DF-C97844D02225}"/>
              </a:ext>
            </a:extLst>
          </p:cNvPr>
          <p:cNvGrpSpPr/>
          <p:nvPr/>
        </p:nvGrpSpPr>
        <p:grpSpPr>
          <a:xfrm>
            <a:off x="2033064" y="2938032"/>
            <a:ext cx="1026720" cy="534600"/>
            <a:chOff x="2033064" y="2060208"/>
            <a:chExt cx="1026720" cy="53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AA43216-073B-EEFB-C508-91C017F26878}"/>
                    </a:ext>
                  </a:extLst>
                </p14:cNvPr>
                <p14:cNvContentPartPr/>
                <p14:nvPr/>
              </p14:nvContentPartPr>
              <p14:xfrm>
                <a:off x="2033064" y="2209608"/>
                <a:ext cx="77400" cy="371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4A28F29-EA10-A92D-D9FE-C150FF45450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26944" y="2203482"/>
                  <a:ext cx="89640" cy="3834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FC5A101-BDF3-6317-C4CC-ACB14D998E3E}"/>
                    </a:ext>
                  </a:extLst>
                </p14:cNvPr>
                <p14:cNvContentPartPr/>
                <p14:nvPr/>
              </p14:nvContentPartPr>
              <p14:xfrm>
                <a:off x="2234304" y="2219328"/>
                <a:ext cx="79920" cy="3754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F0582B3-A35B-1F83-A6EC-42A9311B192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28211" y="2213208"/>
                  <a:ext cx="92105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C4CF917-12D0-CC04-3FD3-B51DE0F866F4}"/>
                    </a:ext>
                  </a:extLst>
                </p14:cNvPr>
                <p14:cNvContentPartPr/>
                <p14:nvPr/>
              </p14:nvContentPartPr>
              <p14:xfrm>
                <a:off x="2080584" y="2396448"/>
                <a:ext cx="180360" cy="22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AEE1EF8-F5F1-CC6A-E311-026094BB5ED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74464" y="2390328"/>
                  <a:ext cx="1926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D991BFD-EA6C-C475-ED23-06C680086614}"/>
                    </a:ext>
                  </a:extLst>
                </p14:cNvPr>
                <p14:cNvContentPartPr/>
                <p14:nvPr/>
              </p14:nvContentPartPr>
              <p14:xfrm>
                <a:off x="2165184" y="2060208"/>
                <a:ext cx="72720" cy="91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9FCE4CB-5296-D568-47FD-BBD5FE7987B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59094" y="2054088"/>
                  <a:ext cx="849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F93A62F-4D1B-3811-9F46-CF82B3F15C9D}"/>
                    </a:ext>
                  </a:extLst>
                </p14:cNvPr>
                <p14:cNvContentPartPr/>
                <p14:nvPr/>
              </p14:nvContentPartPr>
              <p14:xfrm>
                <a:off x="2353824" y="2257128"/>
                <a:ext cx="55440" cy="2988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F1E5D0F-B474-D011-4492-427FBBD1532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47664" y="2251015"/>
                  <a:ext cx="67760" cy="3110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9C1C103-A84B-A878-BD57-61B2883C7EED}"/>
                    </a:ext>
                  </a:extLst>
                </p14:cNvPr>
                <p14:cNvContentPartPr/>
                <p14:nvPr/>
              </p14:nvContentPartPr>
              <p14:xfrm>
                <a:off x="2480184" y="2296008"/>
                <a:ext cx="74880" cy="231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85A88A5-866C-FEA1-B638-FC48CC63110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74034" y="2289888"/>
                  <a:ext cx="87179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C40CC34-8517-62E0-420F-2B5C8782DAF2}"/>
                    </a:ext>
                  </a:extLst>
                </p14:cNvPr>
                <p14:cNvContentPartPr/>
                <p14:nvPr/>
              </p14:nvContentPartPr>
              <p14:xfrm>
                <a:off x="2433744" y="2364048"/>
                <a:ext cx="104040" cy="29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EBE8EA0-05EE-E732-3772-48F5CAF1730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27624" y="2358003"/>
                  <a:ext cx="116280" cy="412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49E3062-FAD0-816E-7ACA-8EF70847BF27}"/>
                    </a:ext>
                  </a:extLst>
                </p14:cNvPr>
                <p14:cNvContentPartPr/>
                <p14:nvPr/>
              </p14:nvContentPartPr>
              <p14:xfrm>
                <a:off x="2553264" y="2261088"/>
                <a:ext cx="88200" cy="320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28F3B5F-C634-3202-6AAD-5FA3A0B4478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47144" y="2254968"/>
                  <a:ext cx="10044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B191087-448B-9FBD-D32D-62CB1563DCEB}"/>
                    </a:ext>
                  </a:extLst>
                </p14:cNvPr>
                <p14:cNvContentPartPr/>
                <p14:nvPr/>
              </p14:nvContentPartPr>
              <p14:xfrm>
                <a:off x="2762064" y="2378088"/>
                <a:ext cx="73440" cy="2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866E76C-7373-3247-22C3-220A24BD778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55944" y="2371968"/>
                  <a:ext cx="8568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4C5A7DF-7061-7B97-7FFB-B9A202219ACD}"/>
                    </a:ext>
                  </a:extLst>
                </p14:cNvPr>
                <p14:cNvContentPartPr/>
                <p14:nvPr/>
              </p14:nvContentPartPr>
              <p14:xfrm>
                <a:off x="2762064" y="2380248"/>
                <a:ext cx="360" cy="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96A81C0-AFFD-4AF6-A404-49F9136DC73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755944" y="237412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C5112AE-98A2-F15C-4F19-440E792F604C}"/>
                    </a:ext>
                  </a:extLst>
                </p14:cNvPr>
                <p14:cNvContentPartPr/>
                <p14:nvPr/>
              </p14:nvContentPartPr>
              <p14:xfrm>
                <a:off x="2751624" y="2380248"/>
                <a:ext cx="74880" cy="680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BE36138-B59F-CCF3-D11A-702754B59B4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45474" y="2374128"/>
                  <a:ext cx="87179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08B7C82-C2A5-A0CD-B6C3-0400255921E9}"/>
                    </a:ext>
                  </a:extLst>
                </p14:cNvPr>
                <p14:cNvContentPartPr/>
                <p14:nvPr/>
              </p14:nvContentPartPr>
              <p14:xfrm>
                <a:off x="2937744" y="2406168"/>
                <a:ext cx="122040" cy="7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43611A1-060E-0F8B-E22D-AE9C4CA139C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931606" y="2399726"/>
                  <a:ext cx="134316" cy="2008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3A6856-4FC9-85F8-BC6E-E17B09CABB1B}"/>
              </a:ext>
            </a:extLst>
          </p:cNvPr>
          <p:cNvGrpSpPr/>
          <p:nvPr/>
        </p:nvGrpSpPr>
        <p:grpSpPr>
          <a:xfrm>
            <a:off x="3257784" y="3093192"/>
            <a:ext cx="681120" cy="510840"/>
            <a:chOff x="3257784" y="2215368"/>
            <a:chExt cx="681120" cy="51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D977F5A-3BDA-1700-139D-5610BE424306}"/>
                    </a:ext>
                  </a:extLst>
                </p14:cNvPr>
                <p14:cNvContentPartPr/>
                <p14:nvPr/>
              </p14:nvContentPartPr>
              <p14:xfrm>
                <a:off x="3257784" y="2238408"/>
                <a:ext cx="192600" cy="126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5FB8420-5EB9-1D1B-DBD6-203AD67BB87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251664" y="2232305"/>
                  <a:ext cx="204840" cy="1385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78256BB-F3A4-AED4-A574-F5FD70B36C26}"/>
                    </a:ext>
                  </a:extLst>
                </p14:cNvPr>
                <p14:cNvContentPartPr/>
                <p14:nvPr/>
              </p14:nvContentPartPr>
              <p14:xfrm>
                <a:off x="3259584" y="2449728"/>
                <a:ext cx="247680" cy="133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A146C9F-A968-3BDC-784C-500E6938EBB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253464" y="2443608"/>
                  <a:ext cx="2599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462DE8F-31D3-847D-BD81-52A0D6D783FA}"/>
                    </a:ext>
                  </a:extLst>
                </p14:cNvPr>
                <p14:cNvContentPartPr/>
                <p14:nvPr/>
              </p14:nvContentPartPr>
              <p14:xfrm>
                <a:off x="3327264" y="2538288"/>
                <a:ext cx="139680" cy="187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40C0EFE-7A00-475C-9002-57433BA55EE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321144" y="2532168"/>
                  <a:ext cx="1519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78B16F5-E048-F007-2F9A-94AE019DA7E1}"/>
                    </a:ext>
                  </a:extLst>
                </p14:cNvPr>
                <p14:cNvContentPartPr/>
                <p14:nvPr/>
              </p14:nvContentPartPr>
              <p14:xfrm>
                <a:off x="3642624" y="2346408"/>
                <a:ext cx="219240" cy="188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371ABB3-9195-F71D-5D67-77088145732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636504" y="2340288"/>
                  <a:ext cx="2314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C148E2E-FEFF-7634-F76E-8E650BE49C67}"/>
                    </a:ext>
                  </a:extLst>
                </p14:cNvPr>
                <p14:cNvContentPartPr/>
                <p14:nvPr/>
              </p14:nvContentPartPr>
              <p14:xfrm>
                <a:off x="3784464" y="2515248"/>
                <a:ext cx="360" cy="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351B8F6-C516-7C56-DF22-9BF016AE7A7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778344" y="250912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C94CD07-E058-DDDC-965E-76D5D2C7314E}"/>
                    </a:ext>
                  </a:extLst>
                </p14:cNvPr>
                <p14:cNvContentPartPr/>
                <p14:nvPr/>
              </p14:nvContentPartPr>
              <p14:xfrm>
                <a:off x="3784464" y="2515248"/>
                <a:ext cx="360" cy="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BEB35E2-1854-D300-4FC3-7EA3951844D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778344" y="250912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381713A-4DA2-A79B-199E-93FCAF184224}"/>
                    </a:ext>
                  </a:extLst>
                </p14:cNvPr>
                <p14:cNvContentPartPr/>
                <p14:nvPr/>
              </p14:nvContentPartPr>
              <p14:xfrm>
                <a:off x="3784464" y="2482488"/>
                <a:ext cx="149040" cy="113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123EECC-A1C5-8118-9558-922D9D01E97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778344" y="2476349"/>
                  <a:ext cx="161280" cy="1260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2F1CAB9-E98C-A0B4-0426-D9AFC42E7998}"/>
                    </a:ext>
                  </a:extLst>
                </p14:cNvPr>
                <p14:cNvContentPartPr/>
                <p14:nvPr/>
              </p14:nvContentPartPr>
              <p14:xfrm>
                <a:off x="3846384" y="2537208"/>
                <a:ext cx="92520" cy="2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71D84C5-3794-4410-5E0A-B0CCB68982D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840264" y="2531088"/>
                  <a:ext cx="10476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A5CD69E-FDA0-5419-895E-FA1EF8C0A27F}"/>
                    </a:ext>
                  </a:extLst>
                </p14:cNvPr>
                <p14:cNvContentPartPr/>
                <p14:nvPr/>
              </p14:nvContentPartPr>
              <p14:xfrm>
                <a:off x="3676824" y="2215368"/>
                <a:ext cx="83160" cy="716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0CA4E8F-B0D2-5C14-1194-0D91F209530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670704" y="2209248"/>
                  <a:ext cx="95400" cy="8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1ECDEAB-CBDA-9721-8422-E1A5A0F1F7F9}"/>
              </a:ext>
            </a:extLst>
          </p:cNvPr>
          <p:cNvGrpSpPr/>
          <p:nvPr/>
        </p:nvGrpSpPr>
        <p:grpSpPr>
          <a:xfrm>
            <a:off x="4152024" y="3217752"/>
            <a:ext cx="169200" cy="152280"/>
            <a:chOff x="4152024" y="2339928"/>
            <a:chExt cx="169200" cy="15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F7FE55F-2B0C-31FD-78AC-0AF6B560786C}"/>
                    </a:ext>
                  </a:extLst>
                </p14:cNvPr>
                <p14:cNvContentPartPr/>
                <p14:nvPr/>
              </p14:nvContentPartPr>
              <p14:xfrm>
                <a:off x="4220064" y="2339928"/>
                <a:ext cx="2520" cy="1522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5A846AC-8A87-0C14-249D-2CC3DB42863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212924" y="2333822"/>
                  <a:ext cx="16800" cy="1644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B1E8EF4-F012-2526-935C-30D2ED2B66DD}"/>
                    </a:ext>
                  </a:extLst>
                </p14:cNvPr>
                <p14:cNvContentPartPr/>
                <p14:nvPr/>
              </p14:nvContentPartPr>
              <p14:xfrm>
                <a:off x="4152024" y="2398248"/>
                <a:ext cx="169200" cy="3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2422008-01A4-5770-5996-C16CE3DE96C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145904" y="2392128"/>
                  <a:ext cx="181440" cy="1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8FBE195-1510-D931-8666-A923804C81C7}"/>
              </a:ext>
            </a:extLst>
          </p:cNvPr>
          <p:cNvGrpSpPr/>
          <p:nvPr/>
        </p:nvGrpSpPr>
        <p:grpSpPr>
          <a:xfrm>
            <a:off x="8645904" y="3060504"/>
            <a:ext cx="345240" cy="108360"/>
            <a:chOff x="8645904" y="1972368"/>
            <a:chExt cx="345240" cy="10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9EBF98B-CE56-681C-4E42-DFB7D0E45C68}"/>
                    </a:ext>
                  </a:extLst>
                </p14:cNvPr>
                <p14:cNvContentPartPr/>
                <p14:nvPr/>
              </p14:nvContentPartPr>
              <p14:xfrm>
                <a:off x="8645904" y="1972368"/>
                <a:ext cx="169920" cy="1083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D31F5E5-3131-B3FA-533A-05B19EBE918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639784" y="1966248"/>
                  <a:ext cx="1821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4FF592C-5239-0C75-284A-754FC64E6501}"/>
                    </a:ext>
                  </a:extLst>
                </p14:cNvPr>
                <p14:cNvContentPartPr/>
                <p14:nvPr/>
              </p14:nvContentPartPr>
              <p14:xfrm>
                <a:off x="8904024" y="2001528"/>
                <a:ext cx="72000" cy="2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D2F33AF-14D8-E462-E922-69BFCAB67DC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897934" y="1995408"/>
                  <a:ext cx="84179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7187152-B3AD-89F7-B501-3E91EE9BEEED}"/>
                    </a:ext>
                  </a:extLst>
                </p14:cNvPr>
                <p14:cNvContentPartPr/>
                <p14:nvPr/>
              </p14:nvContentPartPr>
              <p14:xfrm>
                <a:off x="8912304" y="2064168"/>
                <a:ext cx="78840" cy="36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1CB56C2-6A6F-46E1-401D-4D0F6FC2ECB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906184" y="2058604"/>
                  <a:ext cx="91080" cy="1472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0483427-78F3-74A1-7B95-583CE60DE4BF}"/>
              </a:ext>
            </a:extLst>
          </p:cNvPr>
          <p:cNvGrpSpPr/>
          <p:nvPr/>
        </p:nvGrpSpPr>
        <p:grpSpPr>
          <a:xfrm>
            <a:off x="8618904" y="3332304"/>
            <a:ext cx="389880" cy="137880"/>
            <a:chOff x="8618904" y="2244168"/>
            <a:chExt cx="389880" cy="13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EDD8E12-B1D0-6723-1805-5174B9C1EBB1}"/>
                    </a:ext>
                  </a:extLst>
                </p14:cNvPr>
                <p14:cNvContentPartPr/>
                <p14:nvPr/>
              </p14:nvContentPartPr>
              <p14:xfrm>
                <a:off x="8618904" y="2244168"/>
                <a:ext cx="237240" cy="1378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BEF9F1D-C28E-96BB-5233-8D1B2E0ACD3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612784" y="2238048"/>
                  <a:ext cx="2494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6E775EB-7532-DA88-C4E5-EDBF8974F64B}"/>
                    </a:ext>
                  </a:extLst>
                </p14:cNvPr>
                <p14:cNvContentPartPr/>
                <p14:nvPr/>
              </p14:nvContentPartPr>
              <p14:xfrm>
                <a:off x="8924544" y="2270448"/>
                <a:ext cx="60120" cy="75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04138B2-70BB-D6C8-5C64-E0F36225971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918424" y="2264606"/>
                  <a:ext cx="72360" cy="192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CF68E52-D0E8-BF0F-D18A-248261FA9DC3}"/>
                    </a:ext>
                  </a:extLst>
                </p14:cNvPr>
                <p14:cNvContentPartPr/>
                <p14:nvPr/>
              </p14:nvContentPartPr>
              <p14:xfrm>
                <a:off x="8931024" y="2348928"/>
                <a:ext cx="77760" cy="79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4662835-9B93-DC77-B338-AC2C24F86E6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924904" y="2342808"/>
                  <a:ext cx="90000" cy="2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940399E-ADA4-CE16-DC4A-712C7FA61F1D}"/>
              </a:ext>
            </a:extLst>
          </p:cNvPr>
          <p:cNvGrpSpPr/>
          <p:nvPr/>
        </p:nvGrpSpPr>
        <p:grpSpPr>
          <a:xfrm>
            <a:off x="8687304" y="3581064"/>
            <a:ext cx="336960" cy="146880"/>
            <a:chOff x="8687304" y="2492928"/>
            <a:chExt cx="336960" cy="14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FFC8738-D900-55EC-45B9-C4EA71C9131C}"/>
                    </a:ext>
                  </a:extLst>
                </p14:cNvPr>
                <p14:cNvContentPartPr/>
                <p14:nvPr/>
              </p14:nvContentPartPr>
              <p14:xfrm>
                <a:off x="8687304" y="2492928"/>
                <a:ext cx="132480" cy="1468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7CB28C8-59F9-BF62-BA72-1D7A201B899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681184" y="2486808"/>
                  <a:ext cx="1447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F5C0669-05E7-72DF-DC26-CFD9F097F42C}"/>
                    </a:ext>
                  </a:extLst>
                </p14:cNvPr>
                <p14:cNvContentPartPr/>
                <p14:nvPr/>
              </p14:nvContentPartPr>
              <p14:xfrm>
                <a:off x="8938944" y="2555568"/>
                <a:ext cx="68400" cy="75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81E7ED3-CFC9-A83B-6D7E-33E61F6FCEF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932824" y="2549448"/>
                  <a:ext cx="806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FF982B1-620B-B8B5-00B7-F911418D67BF}"/>
                    </a:ext>
                  </a:extLst>
                </p14:cNvPr>
                <p14:cNvContentPartPr/>
                <p14:nvPr/>
              </p14:nvContentPartPr>
              <p14:xfrm>
                <a:off x="8931024" y="2608488"/>
                <a:ext cx="93240" cy="115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34925F1-D7BB-13C5-E89F-02067792C2D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924904" y="2602368"/>
                  <a:ext cx="10548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5FE6F5E-7DA5-886A-F400-63A0AD21963F}"/>
              </a:ext>
            </a:extLst>
          </p:cNvPr>
          <p:cNvGrpSpPr/>
          <p:nvPr/>
        </p:nvGrpSpPr>
        <p:grpSpPr>
          <a:xfrm>
            <a:off x="8695224" y="3806424"/>
            <a:ext cx="337320" cy="289440"/>
            <a:chOff x="8695224" y="2718288"/>
            <a:chExt cx="337320" cy="28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0ABD578-073C-57FD-25D4-141439ED193E}"/>
                    </a:ext>
                  </a:extLst>
                </p14:cNvPr>
                <p14:cNvContentPartPr/>
                <p14:nvPr/>
              </p14:nvContentPartPr>
              <p14:xfrm>
                <a:off x="8695224" y="2791368"/>
                <a:ext cx="128520" cy="1328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4DDBE29-5C36-C7EF-45AB-27A8FC093F5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689104" y="2785248"/>
                  <a:ext cx="1407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DC958F6-AA61-7B27-E4A4-CA696B6E10FD}"/>
                    </a:ext>
                  </a:extLst>
                </p14:cNvPr>
                <p14:cNvContentPartPr/>
                <p14:nvPr/>
              </p14:nvContentPartPr>
              <p14:xfrm>
                <a:off x="8731944" y="2718288"/>
                <a:ext cx="93960" cy="2894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8184515-C87D-D5B2-7248-45135F47D00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725824" y="2712160"/>
                  <a:ext cx="106200" cy="3016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D681DE0-4FA8-BD8A-D279-701E32CAF123}"/>
                    </a:ext>
                  </a:extLst>
                </p14:cNvPr>
                <p14:cNvContentPartPr/>
                <p14:nvPr/>
              </p14:nvContentPartPr>
              <p14:xfrm>
                <a:off x="8955864" y="2824488"/>
                <a:ext cx="76680" cy="57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807959A-6FEE-9BDA-0CCA-49592267D6D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949715" y="2818728"/>
                  <a:ext cx="88978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6AC26F1-142B-8793-FCF6-C7E1276CD5D9}"/>
                    </a:ext>
                  </a:extLst>
                </p14:cNvPr>
                <p14:cNvContentPartPr/>
                <p14:nvPr/>
              </p14:nvContentPartPr>
              <p14:xfrm>
                <a:off x="8953704" y="2897208"/>
                <a:ext cx="76320" cy="7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5596B2F-6561-1EE1-888B-A9EE1385333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947584" y="2884968"/>
                  <a:ext cx="88560" cy="2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8CB993D7-0539-1EEF-242F-A4DBA1E6B227}"/>
                  </a:ext>
                </a:extLst>
              </p14:cNvPr>
              <p14:cNvContentPartPr/>
              <p14:nvPr/>
            </p14:nvContentPartPr>
            <p14:xfrm>
              <a:off x="2957904" y="3578112"/>
              <a:ext cx="1089720" cy="1519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8CB993D7-0539-1EEF-242F-A4DBA1E6B227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951784" y="3571992"/>
                <a:ext cx="1101960" cy="16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C251E8C7-22E9-31E6-82E5-797AA6C6D83E}"/>
              </a:ext>
            </a:extLst>
          </p:cNvPr>
          <p:cNvGrpSpPr/>
          <p:nvPr/>
        </p:nvGrpSpPr>
        <p:grpSpPr>
          <a:xfrm>
            <a:off x="4469904" y="3106152"/>
            <a:ext cx="3071160" cy="585360"/>
            <a:chOff x="4469904" y="2228328"/>
            <a:chExt cx="3071160" cy="58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EC9FE5E-6DB2-E02E-56A2-78EB10C302EA}"/>
                    </a:ext>
                  </a:extLst>
                </p14:cNvPr>
                <p14:cNvContentPartPr/>
                <p14:nvPr/>
              </p14:nvContentPartPr>
              <p14:xfrm>
                <a:off x="4469904" y="2308608"/>
                <a:ext cx="387720" cy="2653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5912384-5A43-0008-45FB-CE3826255B9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463778" y="2302488"/>
                  <a:ext cx="399971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2008D5A-5B54-1402-72EC-F07FEB64AF18}"/>
                    </a:ext>
                  </a:extLst>
                </p14:cNvPr>
                <p14:cNvContentPartPr/>
                <p14:nvPr/>
              </p14:nvContentPartPr>
              <p14:xfrm>
                <a:off x="4897584" y="2316168"/>
                <a:ext cx="63000" cy="263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BF85590-03A7-E9A7-E6FC-D3E443BC2D7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891464" y="2310056"/>
                  <a:ext cx="75240" cy="2757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F3F2231-AD69-62B8-7DBD-51FFB192FE66}"/>
                    </a:ext>
                  </a:extLst>
                </p14:cNvPr>
                <p14:cNvContentPartPr/>
                <p14:nvPr/>
              </p14:nvContentPartPr>
              <p14:xfrm>
                <a:off x="5010624" y="2314368"/>
                <a:ext cx="70920" cy="2599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283E465-13AC-6500-2092-5A9230AE630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004504" y="2308256"/>
                  <a:ext cx="83160" cy="2721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4B39158-927B-9B30-E1FA-F07CFB1E131D}"/>
                    </a:ext>
                  </a:extLst>
                </p14:cNvPr>
                <p14:cNvContentPartPr/>
                <p14:nvPr/>
              </p14:nvContentPartPr>
              <p14:xfrm>
                <a:off x="4971744" y="2416608"/>
                <a:ext cx="109800" cy="158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E6076CE-1C4F-2DE1-DD0C-DDE3EE74003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965624" y="2410346"/>
                  <a:ext cx="122040" cy="283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5A84BF3-E928-6B44-76AE-75B469B1B183}"/>
                    </a:ext>
                  </a:extLst>
                </p14:cNvPr>
                <p14:cNvContentPartPr/>
                <p14:nvPr/>
              </p14:nvContentPartPr>
              <p14:xfrm>
                <a:off x="5097744" y="2274048"/>
                <a:ext cx="91800" cy="3477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455AB01-A793-F6F7-22CF-0399D69B123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091624" y="2267934"/>
                  <a:ext cx="104040" cy="3599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DF749FA-CCEC-D0EC-5E2B-AC02376B52C8}"/>
                    </a:ext>
                  </a:extLst>
                </p14:cNvPr>
                <p14:cNvContentPartPr/>
                <p14:nvPr/>
              </p14:nvContentPartPr>
              <p14:xfrm>
                <a:off x="5293584" y="2376648"/>
                <a:ext cx="112680" cy="1814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5437543-6184-E4BE-FCF3-0BDA8E212F7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287483" y="2370528"/>
                  <a:ext cx="124881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14351F7-0EAF-4867-8EBB-706A5461ABDC}"/>
                    </a:ext>
                  </a:extLst>
                </p14:cNvPr>
                <p14:cNvContentPartPr/>
                <p14:nvPr/>
              </p14:nvContentPartPr>
              <p14:xfrm>
                <a:off x="5466744" y="2394648"/>
                <a:ext cx="9360" cy="1522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F4E07C5-CD9D-4285-7333-D1401045545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460379" y="2388513"/>
                  <a:ext cx="22090" cy="1645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CDCED63-F9A1-80A6-D458-88E5AC663DDB}"/>
                    </a:ext>
                  </a:extLst>
                </p14:cNvPr>
                <p14:cNvContentPartPr/>
                <p14:nvPr/>
              </p14:nvContentPartPr>
              <p14:xfrm>
                <a:off x="5552064" y="2404008"/>
                <a:ext cx="210960" cy="1483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5F7F543-D9E2-2D0A-769B-A8D42090B13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545944" y="2397888"/>
                  <a:ext cx="2232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D2A141F-C754-7632-6E6D-5DC29FF5CF72}"/>
                    </a:ext>
                  </a:extLst>
                </p14:cNvPr>
                <p14:cNvContentPartPr/>
                <p14:nvPr/>
              </p14:nvContentPartPr>
              <p14:xfrm>
                <a:off x="5857704" y="2319768"/>
                <a:ext cx="82800" cy="2692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EC9882E-6FB1-7728-094E-00166F6E52F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851584" y="2313648"/>
                  <a:ext cx="950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F08C23F-CA71-6323-48D3-7EDEAFEE2B8D}"/>
                    </a:ext>
                  </a:extLst>
                </p14:cNvPr>
                <p14:cNvContentPartPr/>
                <p14:nvPr/>
              </p14:nvContentPartPr>
              <p14:xfrm>
                <a:off x="5967144" y="2343168"/>
                <a:ext cx="153360" cy="1962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80F9611-A049-EF6F-BBEC-AFC3ECBA763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961024" y="2337048"/>
                  <a:ext cx="1656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AD20D1E-8EFB-5D77-FE91-FC2D0D0C14DC}"/>
                    </a:ext>
                  </a:extLst>
                </p14:cNvPr>
                <p14:cNvContentPartPr/>
                <p14:nvPr/>
              </p14:nvContentPartPr>
              <p14:xfrm>
                <a:off x="6223104" y="2308608"/>
                <a:ext cx="114120" cy="2278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A3FB89B-F826-326E-7B4B-2EABF5AD8E8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216984" y="2302488"/>
                  <a:ext cx="1263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17316E5-50E7-579E-C61E-77329C3A7C4D}"/>
                    </a:ext>
                  </a:extLst>
                </p14:cNvPr>
                <p14:cNvContentPartPr/>
                <p14:nvPr/>
              </p14:nvContentPartPr>
              <p14:xfrm>
                <a:off x="6186024" y="2396448"/>
                <a:ext cx="160920" cy="277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336C269-0E43-83E8-EACF-E03CB241194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179904" y="2390328"/>
                  <a:ext cx="1731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0BDF694-78B7-4359-A6EA-481A0C53D667}"/>
                    </a:ext>
                  </a:extLst>
                </p14:cNvPr>
                <p14:cNvContentPartPr/>
                <p14:nvPr/>
              </p14:nvContentPartPr>
              <p14:xfrm>
                <a:off x="6495984" y="2383848"/>
                <a:ext cx="10800" cy="1461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A473382-8D19-51DB-F02A-61926CC6C9E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489864" y="2377728"/>
                  <a:ext cx="230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E0E66A2-65F4-477D-7680-5EF78560EB5F}"/>
                    </a:ext>
                  </a:extLst>
                </p14:cNvPr>
                <p14:cNvContentPartPr/>
                <p14:nvPr/>
              </p14:nvContentPartPr>
              <p14:xfrm>
                <a:off x="6440184" y="2438208"/>
                <a:ext cx="151200" cy="190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84ED593-B0DE-EF83-11E4-3F3560E559F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434064" y="2432088"/>
                  <a:ext cx="1634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47BFBDB-0C7D-7693-2092-756E011A3559}"/>
                    </a:ext>
                  </a:extLst>
                </p14:cNvPr>
                <p14:cNvContentPartPr/>
                <p14:nvPr/>
              </p14:nvContentPartPr>
              <p14:xfrm>
                <a:off x="6696144" y="2326248"/>
                <a:ext cx="236880" cy="1774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4674750-28F7-E717-8CDB-66752ADF084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690024" y="2320128"/>
                  <a:ext cx="2491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1319F23-14A9-7A3C-9ED0-D39552053A9D}"/>
                    </a:ext>
                  </a:extLst>
                </p14:cNvPr>
                <p14:cNvContentPartPr/>
                <p14:nvPr/>
              </p14:nvContentPartPr>
              <p14:xfrm>
                <a:off x="6714864" y="2228328"/>
                <a:ext cx="208800" cy="3931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F7C61E5-458C-96E6-3D80-F142D40781D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708755" y="2222208"/>
                  <a:ext cx="221019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F731096-47BF-8E5F-A14A-814719BD1498}"/>
                    </a:ext>
                  </a:extLst>
                </p14:cNvPr>
                <p14:cNvContentPartPr/>
                <p14:nvPr/>
              </p14:nvContentPartPr>
              <p14:xfrm>
                <a:off x="7028784" y="2321568"/>
                <a:ext cx="65520" cy="2682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B2D7BFA-81F4-F679-2949-7A230C80494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022664" y="2315440"/>
                  <a:ext cx="77760" cy="2804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A64DD24-AC5A-96FC-3D98-10A42A58D068}"/>
                    </a:ext>
                  </a:extLst>
                </p14:cNvPr>
                <p14:cNvContentPartPr/>
                <p14:nvPr/>
              </p14:nvContentPartPr>
              <p14:xfrm>
                <a:off x="7232544" y="2332728"/>
                <a:ext cx="263520" cy="1782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32CABEB-BF39-B992-DD57-563C92E97D8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226424" y="2326608"/>
                  <a:ext cx="2757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A06A8A5-B255-043C-17B9-29D42DB157CB}"/>
                    </a:ext>
                  </a:extLst>
                </p14:cNvPr>
                <p14:cNvContentPartPr/>
                <p14:nvPr/>
              </p14:nvContentPartPr>
              <p14:xfrm>
                <a:off x="7455384" y="2434968"/>
                <a:ext cx="85680" cy="2494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087B5FA-5D4E-A70D-E7C7-A5EF2421908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449264" y="2428857"/>
                  <a:ext cx="97920" cy="2617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73A8758-8B3D-ACE8-5B6E-41E304F5C278}"/>
                    </a:ext>
                  </a:extLst>
                </p14:cNvPr>
                <p14:cNvContentPartPr/>
                <p14:nvPr/>
              </p14:nvContentPartPr>
              <p14:xfrm>
                <a:off x="4537944" y="2667168"/>
                <a:ext cx="360" cy="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BDC4636-7188-45EE-6932-5F6E2A49424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531824" y="266104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2E07C5B-87AE-CC74-1946-E8DAF8754D55}"/>
                    </a:ext>
                  </a:extLst>
                </p14:cNvPr>
                <p14:cNvContentPartPr/>
                <p14:nvPr/>
              </p14:nvContentPartPr>
              <p14:xfrm>
                <a:off x="4537944" y="2667168"/>
                <a:ext cx="360" cy="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8CBF436-A4CC-BB29-44E9-A338F3A3B66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531824" y="266104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8E3A681-6A6C-DEE9-1BF5-328657F679BC}"/>
                    </a:ext>
                  </a:extLst>
                </p14:cNvPr>
                <p14:cNvContentPartPr/>
                <p14:nvPr/>
              </p14:nvContentPartPr>
              <p14:xfrm>
                <a:off x="4523544" y="2643408"/>
                <a:ext cx="2959920" cy="1702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091FF06-DCCA-DBC1-4649-E094DC32989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517424" y="2637301"/>
                  <a:ext cx="2972160" cy="18249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60212059-E92F-0B5B-4E15-9CBB93D90BB4}"/>
                  </a:ext>
                </a:extLst>
              </p14:cNvPr>
              <p14:cNvContentPartPr/>
              <p14:nvPr/>
            </p14:nvContentPartPr>
            <p14:xfrm>
              <a:off x="7262064" y="3097152"/>
              <a:ext cx="81000" cy="608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60212059-E92F-0B5B-4E15-9CBB93D90BB4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255917" y="3091032"/>
                <a:ext cx="93295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91B0059E-207F-2D1C-3A82-D2CCACB63EE3}"/>
                  </a:ext>
                </a:extLst>
              </p14:cNvPr>
              <p14:cNvContentPartPr/>
              <p14:nvPr/>
            </p14:nvContentPartPr>
            <p14:xfrm>
              <a:off x="5308344" y="5366016"/>
              <a:ext cx="91080" cy="424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91B0059E-207F-2D1C-3A82-D2CCACB63EE3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302224" y="5359947"/>
                <a:ext cx="103320" cy="54617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C2BDBFD4-54F2-495B-78BB-B91EFA835929}"/>
              </a:ext>
            </a:extLst>
          </p:cNvPr>
          <p:cNvGrpSpPr/>
          <p:nvPr/>
        </p:nvGrpSpPr>
        <p:grpSpPr>
          <a:xfrm>
            <a:off x="1956744" y="5325696"/>
            <a:ext cx="4564080" cy="569520"/>
            <a:chOff x="1956744" y="4804488"/>
            <a:chExt cx="4564080" cy="56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A418102-2CAA-C31C-80F5-854C4998D6E4}"/>
                    </a:ext>
                  </a:extLst>
                </p14:cNvPr>
                <p14:cNvContentPartPr/>
                <p14:nvPr/>
              </p14:nvContentPartPr>
              <p14:xfrm>
                <a:off x="1956744" y="4914648"/>
                <a:ext cx="52200" cy="4485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634ACB6-F03E-1940-FDEA-98A7D787013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950624" y="4908528"/>
                  <a:ext cx="6444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7774934-EC10-C279-AE01-B6356986ABB5}"/>
                    </a:ext>
                  </a:extLst>
                </p14:cNvPr>
                <p14:cNvContentPartPr/>
                <p14:nvPr/>
              </p14:nvContentPartPr>
              <p14:xfrm>
                <a:off x="2148624" y="4914288"/>
                <a:ext cx="122040" cy="4179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5ADCD40-0239-8043-3B42-124D73DE1B7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142504" y="4908168"/>
                  <a:ext cx="13428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F0D1530-6993-AAEF-BD82-81E26AE3B45A}"/>
                    </a:ext>
                  </a:extLst>
                </p14:cNvPr>
                <p14:cNvContentPartPr/>
                <p14:nvPr/>
              </p14:nvContentPartPr>
              <p14:xfrm>
                <a:off x="1997784" y="5120928"/>
                <a:ext cx="186840" cy="352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62FA76E-6299-84E5-CDDA-FEDBA7ADC1C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991664" y="5114745"/>
                  <a:ext cx="199080" cy="476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A6707CE-FFC2-28B5-D5A6-6DB2E4CED8F5}"/>
                    </a:ext>
                  </a:extLst>
                </p14:cNvPr>
                <p14:cNvContentPartPr/>
                <p14:nvPr/>
              </p14:nvContentPartPr>
              <p14:xfrm>
                <a:off x="2067984" y="4804488"/>
                <a:ext cx="65160" cy="838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F02CE61-2986-0914-1593-7CFD2D90C1A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061864" y="4798394"/>
                  <a:ext cx="77400" cy="960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7507C2F-91D2-5DE3-1AF5-D0E8F48D3E39}"/>
                    </a:ext>
                  </a:extLst>
                </p14:cNvPr>
                <p14:cNvContentPartPr/>
                <p14:nvPr/>
              </p14:nvContentPartPr>
              <p14:xfrm>
                <a:off x="2315664" y="4949208"/>
                <a:ext cx="57960" cy="3556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30C68A0-2620-39DE-3B38-7D549D8DD8D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309544" y="4943094"/>
                  <a:ext cx="70200" cy="3679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06CFBB5-AB65-1B20-62A3-27A6E9C9BAE4}"/>
                    </a:ext>
                  </a:extLst>
                </p14:cNvPr>
                <p14:cNvContentPartPr/>
                <p14:nvPr/>
              </p14:nvContentPartPr>
              <p14:xfrm>
                <a:off x="2412864" y="4989528"/>
                <a:ext cx="92160" cy="2566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1AEC4CB-E916-B89C-A0D2-FA2DF1D5B2D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406744" y="4983408"/>
                  <a:ext cx="1044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09E346F-9DF0-4D55-E4CF-D034DD9E1322}"/>
                    </a:ext>
                  </a:extLst>
                </p14:cNvPr>
                <p14:cNvContentPartPr/>
                <p14:nvPr/>
              </p14:nvContentPartPr>
              <p14:xfrm>
                <a:off x="2350944" y="5084568"/>
                <a:ext cx="124200" cy="262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D47FAAC-A3A4-5458-9DAB-4AEFD8C1CC4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344824" y="5078448"/>
                  <a:ext cx="1364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137A54A-EE9E-9911-4F06-555ADCC0F3EE}"/>
                    </a:ext>
                  </a:extLst>
                </p14:cNvPr>
                <p14:cNvContentPartPr/>
                <p14:nvPr/>
              </p14:nvContentPartPr>
              <p14:xfrm>
                <a:off x="2468664" y="4923648"/>
                <a:ext cx="110520" cy="3898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F45D3FC-AB38-98D1-9E56-7C048B15517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462524" y="4917528"/>
                  <a:ext cx="12280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61747EB-FBC6-CB16-61EB-EEA7126638CA}"/>
                    </a:ext>
                  </a:extLst>
                </p14:cNvPr>
                <p14:cNvContentPartPr/>
                <p14:nvPr/>
              </p14:nvContentPartPr>
              <p14:xfrm>
                <a:off x="2675304" y="5037048"/>
                <a:ext cx="109080" cy="79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79C0237-4FE0-1634-34E7-8334DC8AE79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669204" y="5030928"/>
                  <a:ext cx="1212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A2703E0-42BB-6115-4A6E-CC60166D839E}"/>
                    </a:ext>
                  </a:extLst>
                </p14:cNvPr>
                <p14:cNvContentPartPr/>
                <p14:nvPr/>
              </p14:nvContentPartPr>
              <p14:xfrm>
                <a:off x="2691864" y="5140728"/>
                <a:ext cx="101520" cy="28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E4F0551-6A42-B360-7C84-4433D313EF9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685744" y="5133734"/>
                  <a:ext cx="113760" cy="168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07AD850-C4AD-7452-BAF0-BF74AEF934B1}"/>
                    </a:ext>
                  </a:extLst>
                </p14:cNvPr>
                <p14:cNvContentPartPr/>
                <p14:nvPr/>
              </p14:nvContentPartPr>
              <p14:xfrm>
                <a:off x="2949984" y="5104728"/>
                <a:ext cx="108000" cy="36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78D008F-103E-C95D-F17D-10441E6021C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943884" y="5098608"/>
                  <a:ext cx="120199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9E0FF5E-F850-1AA2-23FA-CD0648BB66B3}"/>
                    </a:ext>
                  </a:extLst>
                </p14:cNvPr>
                <p14:cNvContentPartPr/>
                <p14:nvPr/>
              </p14:nvContentPartPr>
              <p14:xfrm>
                <a:off x="3201984" y="4901688"/>
                <a:ext cx="68400" cy="1832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93D0F75-750B-72B5-5A3C-13B404B6B0D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195896" y="4895568"/>
                  <a:ext cx="80576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48943D3-D3FC-AE27-DF6B-BA441E2CA326}"/>
                    </a:ext>
                  </a:extLst>
                </p14:cNvPr>
                <p14:cNvContentPartPr/>
                <p14:nvPr/>
              </p14:nvContentPartPr>
              <p14:xfrm>
                <a:off x="3197664" y="5126328"/>
                <a:ext cx="187560" cy="104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1C786C8-5E03-1610-6916-EA1CF99E33A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191544" y="5120208"/>
                  <a:ext cx="1998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352C00F-1C99-6158-2BFC-9407B3EF57DF}"/>
                    </a:ext>
                  </a:extLst>
                </p14:cNvPr>
                <p14:cNvContentPartPr/>
                <p14:nvPr/>
              </p14:nvContentPartPr>
              <p14:xfrm>
                <a:off x="3230784" y="5225328"/>
                <a:ext cx="129240" cy="1486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94C9EF5-480A-C32A-5414-FF50AF11503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224664" y="5219208"/>
                  <a:ext cx="1414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C1570C7-4865-A76F-82A5-043556B724BF}"/>
                    </a:ext>
                  </a:extLst>
                </p14:cNvPr>
                <p14:cNvContentPartPr/>
                <p14:nvPr/>
              </p14:nvContentPartPr>
              <p14:xfrm>
                <a:off x="3494664" y="4924728"/>
                <a:ext cx="349920" cy="2991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3A97599-CA8D-53E4-E8E6-0199C739AF3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488544" y="4918608"/>
                  <a:ext cx="36216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6E26F70-7D2E-6520-B837-66450884F412}"/>
                    </a:ext>
                  </a:extLst>
                </p14:cNvPr>
                <p14:cNvContentPartPr/>
                <p14:nvPr/>
              </p14:nvContentPartPr>
              <p14:xfrm>
                <a:off x="3895704" y="4921848"/>
                <a:ext cx="75240" cy="3286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0050111-FFE5-58A3-B6C6-337F122D621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889584" y="4915728"/>
                  <a:ext cx="8748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C872C3C-DBD7-245A-5F38-CDD73AFCFB6D}"/>
                    </a:ext>
                  </a:extLst>
                </p14:cNvPr>
                <p14:cNvContentPartPr/>
                <p14:nvPr/>
              </p14:nvContentPartPr>
              <p14:xfrm>
                <a:off x="3980664" y="4978368"/>
                <a:ext cx="66600" cy="2455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451846F-80E7-E7D2-471D-E02635CF4D7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974544" y="4972239"/>
                  <a:ext cx="78840" cy="2577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917A51B-3450-2093-3AC3-65BAA912D5C2}"/>
                    </a:ext>
                  </a:extLst>
                </p14:cNvPr>
                <p14:cNvContentPartPr/>
                <p14:nvPr/>
              </p14:nvContentPartPr>
              <p14:xfrm>
                <a:off x="3933144" y="5071608"/>
                <a:ext cx="105840" cy="277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591E5DF-2C34-C543-DCFE-606AFACD0F3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927024" y="5065488"/>
                  <a:ext cx="1180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A39CAFA-0DA4-6259-1D5D-1470DCB60BF2}"/>
                    </a:ext>
                  </a:extLst>
                </p14:cNvPr>
                <p14:cNvContentPartPr/>
                <p14:nvPr/>
              </p14:nvContentPartPr>
              <p14:xfrm>
                <a:off x="4023864" y="4894128"/>
                <a:ext cx="103680" cy="3531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DE57531-F392-BB64-C6EF-66D4C0A23E8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017723" y="4888008"/>
                  <a:ext cx="115963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4698BD2-88C2-C9BA-AC89-C8903E4F586A}"/>
                    </a:ext>
                  </a:extLst>
                </p14:cNvPr>
                <p14:cNvContentPartPr/>
                <p14:nvPr/>
              </p14:nvContentPartPr>
              <p14:xfrm>
                <a:off x="4196664" y="4834008"/>
                <a:ext cx="98280" cy="4611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4F4A7F7-14BC-DE0A-EB48-FA60131A138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190544" y="4827888"/>
                  <a:ext cx="11052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96D4949-29E5-52CE-9582-6B4F97769E82}"/>
                    </a:ext>
                  </a:extLst>
                </p14:cNvPr>
                <p14:cNvContentPartPr/>
                <p14:nvPr/>
              </p14:nvContentPartPr>
              <p14:xfrm>
                <a:off x="4332744" y="4977648"/>
                <a:ext cx="120960" cy="1346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F04DF83-CAF7-C3FB-3FF6-59DB31C16B7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326642" y="4971528"/>
                  <a:ext cx="133164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C6926B7-3826-F023-FBA4-0DFDB6AED584}"/>
                    </a:ext>
                  </a:extLst>
                </p14:cNvPr>
                <p14:cNvContentPartPr/>
                <p14:nvPr/>
              </p14:nvContentPartPr>
              <p14:xfrm>
                <a:off x="4502664" y="4987368"/>
                <a:ext cx="116640" cy="1159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AFD8EB3-5A17-2191-4163-876360E98CB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496544" y="4981248"/>
                  <a:ext cx="1288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6372B87-863D-9AAB-4CA6-6AC78AA8E3FF}"/>
                    </a:ext>
                  </a:extLst>
                </p14:cNvPr>
                <p14:cNvContentPartPr/>
                <p14:nvPr/>
              </p14:nvContentPartPr>
              <p14:xfrm>
                <a:off x="4681224" y="4947408"/>
                <a:ext cx="95040" cy="1576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3C72CE8-40F7-9A6D-C214-0D1B7865561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675104" y="4941288"/>
                  <a:ext cx="1072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3C90110-BDA6-CA84-09E1-BEC7AFAED14C}"/>
                    </a:ext>
                  </a:extLst>
                </p14:cNvPr>
                <p14:cNvContentPartPr/>
                <p14:nvPr/>
              </p14:nvContentPartPr>
              <p14:xfrm>
                <a:off x="4855824" y="4929048"/>
                <a:ext cx="50760" cy="2167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983B9C3-1CCF-2437-AA25-27826D31353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849704" y="4922928"/>
                  <a:ext cx="630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A9C7EF1-0FE3-A75D-AF68-46FF851DAF57}"/>
                    </a:ext>
                  </a:extLst>
                </p14:cNvPr>
                <p14:cNvContentPartPr/>
                <p14:nvPr/>
              </p14:nvContentPartPr>
              <p14:xfrm>
                <a:off x="4970664" y="4955688"/>
                <a:ext cx="128520" cy="1292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C248992-A239-C685-9B69-96861D87AD0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964544" y="4949568"/>
                  <a:ext cx="1407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E442463-CAF8-345D-333F-B26B0327B0E0}"/>
                    </a:ext>
                  </a:extLst>
                </p14:cNvPr>
                <p14:cNvContentPartPr/>
                <p14:nvPr/>
              </p14:nvContentPartPr>
              <p14:xfrm>
                <a:off x="5025384" y="4886928"/>
                <a:ext cx="56160" cy="3081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ECE5DB5-64C7-236A-8204-34E2A2C67C8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019264" y="4880808"/>
                  <a:ext cx="6840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EA20AA3-BEF1-1400-E75F-6F5FFD0D656C}"/>
                    </a:ext>
                  </a:extLst>
                </p14:cNvPr>
                <p14:cNvContentPartPr/>
                <p14:nvPr/>
              </p14:nvContentPartPr>
              <p14:xfrm>
                <a:off x="5139144" y="4923648"/>
                <a:ext cx="52200" cy="1796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F35F6D6-8F53-D5DE-587F-B6676DBCDB0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133024" y="4917528"/>
                  <a:ext cx="644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C138239-A315-4E47-1378-AEA9AC3EC97C}"/>
                    </a:ext>
                  </a:extLst>
                </p14:cNvPr>
                <p14:cNvContentPartPr/>
                <p14:nvPr/>
              </p14:nvContentPartPr>
              <p14:xfrm>
                <a:off x="5269104" y="4945968"/>
                <a:ext cx="227880" cy="1706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5236C5B-0E47-CE4D-374A-124815A5F53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262984" y="4939848"/>
                  <a:ext cx="2401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9C70C15-299E-6742-69DC-0171AF10BCB2}"/>
                    </a:ext>
                  </a:extLst>
                </p14:cNvPr>
                <p14:cNvContentPartPr/>
                <p14:nvPr/>
              </p14:nvContentPartPr>
              <p14:xfrm>
                <a:off x="5459184" y="5064408"/>
                <a:ext cx="58320" cy="698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DAFDB60-3614-3018-E51D-205B35FD7F8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453026" y="5058288"/>
                  <a:ext cx="70636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78A31C8-E0EA-BFC1-4333-E73E423DE87E}"/>
                    </a:ext>
                  </a:extLst>
                </p14:cNvPr>
                <p14:cNvContentPartPr/>
                <p14:nvPr/>
              </p14:nvContentPartPr>
              <p14:xfrm>
                <a:off x="5446944" y="5053968"/>
                <a:ext cx="77400" cy="1022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956745B-A306-5338-E6F7-6D07081CDBF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440824" y="5047848"/>
                  <a:ext cx="896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07D5FA5-A2C8-7A59-EF3A-72EE59116A7B}"/>
                    </a:ext>
                  </a:extLst>
                </p14:cNvPr>
                <p14:cNvContentPartPr/>
                <p14:nvPr/>
              </p14:nvContentPartPr>
              <p14:xfrm>
                <a:off x="5779224" y="4971168"/>
                <a:ext cx="20880" cy="151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543E088-F98D-B36C-15B5-85B3FA9AFAA6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773104" y="4965048"/>
                  <a:ext cx="331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5C3753D-4C4C-DE2E-4C76-2C88EE4B0C08}"/>
                    </a:ext>
                  </a:extLst>
                </p14:cNvPr>
                <p14:cNvContentPartPr/>
                <p14:nvPr/>
              </p14:nvContentPartPr>
              <p14:xfrm>
                <a:off x="5770944" y="4964688"/>
                <a:ext cx="29160" cy="1825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D7371D1-AED4-3DDE-0CDE-0BA7A9BF3C3C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764824" y="4958568"/>
                  <a:ext cx="414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E7470CB-18A5-098B-56E3-C3A89E71BEDB}"/>
                    </a:ext>
                  </a:extLst>
                </p14:cNvPr>
                <p14:cNvContentPartPr/>
                <p14:nvPr/>
              </p14:nvContentPartPr>
              <p14:xfrm>
                <a:off x="5710464" y="5066208"/>
                <a:ext cx="199080" cy="100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A5ED4D8-BD26-08D0-6583-ACF8690EBE5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704344" y="5060088"/>
                  <a:ext cx="2113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9404CF7-4C27-1A14-9A67-C97C7F0C5A5A}"/>
                    </a:ext>
                  </a:extLst>
                </p14:cNvPr>
                <p14:cNvContentPartPr/>
                <p14:nvPr/>
              </p14:nvContentPartPr>
              <p14:xfrm>
                <a:off x="6074424" y="4958208"/>
                <a:ext cx="145800" cy="1634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7EE5A10-2A02-918D-7D3E-AE9A044F8B1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068304" y="4952074"/>
                  <a:ext cx="158040" cy="1757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34FB3E4-1126-58A2-098E-1F9A6AFE749A}"/>
                    </a:ext>
                  </a:extLst>
                </p14:cNvPr>
                <p14:cNvContentPartPr/>
                <p14:nvPr/>
              </p14:nvContentPartPr>
              <p14:xfrm>
                <a:off x="6261984" y="4980168"/>
                <a:ext cx="9720" cy="1188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2EF5E95-BF24-E811-B88E-878B31EC477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256083" y="4974029"/>
                  <a:ext cx="21523" cy="1310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74C8889-25AE-12F1-6C58-EF41160E835E}"/>
                    </a:ext>
                  </a:extLst>
                </p14:cNvPr>
                <p14:cNvContentPartPr/>
                <p14:nvPr/>
              </p14:nvContentPartPr>
              <p14:xfrm>
                <a:off x="6334704" y="4967568"/>
                <a:ext cx="186120" cy="1346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86122A7-C3E8-A5C4-BA0A-A9DFB5F89B8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328584" y="4961448"/>
                  <a:ext cx="19836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26F8168-9E46-7AFD-CD1C-25614845C752}"/>
              </a:ext>
            </a:extLst>
          </p:cNvPr>
          <p:cNvGrpSpPr/>
          <p:nvPr/>
        </p:nvGrpSpPr>
        <p:grpSpPr>
          <a:xfrm>
            <a:off x="6602904" y="5349816"/>
            <a:ext cx="959040" cy="437400"/>
            <a:chOff x="6602904" y="4828608"/>
            <a:chExt cx="959040" cy="43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2275122-C5C1-A8C8-E4E1-41F5CAC04031}"/>
                    </a:ext>
                  </a:extLst>
                </p14:cNvPr>
                <p14:cNvContentPartPr/>
                <p14:nvPr/>
              </p14:nvContentPartPr>
              <p14:xfrm>
                <a:off x="6602904" y="4936608"/>
                <a:ext cx="39960" cy="2041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D5B6ABF-C29B-6187-918A-F28E83A57D2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596784" y="4930488"/>
                  <a:ext cx="522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388D853-51DF-C048-A2B3-3F4506DD5FA0}"/>
                    </a:ext>
                  </a:extLst>
                </p14:cNvPr>
                <p14:cNvContentPartPr/>
                <p14:nvPr/>
              </p14:nvContentPartPr>
              <p14:xfrm>
                <a:off x="6714864" y="4964688"/>
                <a:ext cx="135360" cy="1414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3F885E6-1FCE-398F-B252-6EA4456BC57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708760" y="4958568"/>
                  <a:ext cx="147568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A73CDD7-26A6-9930-502F-62932A15FD79}"/>
                    </a:ext>
                  </a:extLst>
                </p14:cNvPr>
                <p14:cNvContentPartPr/>
                <p14:nvPr/>
              </p14:nvContentPartPr>
              <p14:xfrm>
                <a:off x="6749784" y="4914648"/>
                <a:ext cx="99360" cy="2552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DA419C6-E051-5FC8-FE29-0ECEE32813A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743664" y="4908519"/>
                  <a:ext cx="111600" cy="2674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511FCB5-1BF1-C45D-4310-54DA1F466883}"/>
                    </a:ext>
                  </a:extLst>
                </p14:cNvPr>
                <p14:cNvContentPartPr/>
                <p14:nvPr/>
              </p14:nvContentPartPr>
              <p14:xfrm>
                <a:off x="6915024" y="4925448"/>
                <a:ext cx="52200" cy="2196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DBE919E-1D05-7D4A-A217-09809B1CDFF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908904" y="4919328"/>
                  <a:ext cx="644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26C94A8-B185-4F56-9766-C17439461A78}"/>
                    </a:ext>
                  </a:extLst>
                </p14:cNvPr>
                <p14:cNvContentPartPr/>
                <p14:nvPr/>
              </p14:nvContentPartPr>
              <p14:xfrm>
                <a:off x="7112664" y="4935168"/>
                <a:ext cx="190440" cy="1724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97A18E61-9B44-7E95-3FCF-15576082AD4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106544" y="4929048"/>
                  <a:ext cx="2026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95C45CF-3495-69B4-731D-7142146C9E11}"/>
                    </a:ext>
                  </a:extLst>
                </p14:cNvPr>
                <p14:cNvContentPartPr/>
                <p14:nvPr/>
              </p14:nvContentPartPr>
              <p14:xfrm>
                <a:off x="7156944" y="4859568"/>
                <a:ext cx="74880" cy="496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113AB027-4304-3793-B323-C6FBD1CCBA7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150824" y="4853492"/>
                  <a:ext cx="87120" cy="618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BA586C9-F9E0-2529-28CB-C5A1D1B00BAF}"/>
                    </a:ext>
                  </a:extLst>
                </p14:cNvPr>
                <p14:cNvContentPartPr/>
                <p14:nvPr/>
              </p14:nvContentPartPr>
              <p14:xfrm>
                <a:off x="7288344" y="5035248"/>
                <a:ext cx="102240" cy="2016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3CD33C7-27A2-A742-17E9-F8D33C177EA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282202" y="5029128"/>
                  <a:ext cx="114523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9EB7E1E-863D-86D2-570E-E0B905CA8B26}"/>
                    </a:ext>
                  </a:extLst>
                </p14:cNvPr>
                <p14:cNvContentPartPr/>
                <p14:nvPr/>
              </p14:nvContentPartPr>
              <p14:xfrm>
                <a:off x="7480944" y="4828608"/>
                <a:ext cx="81000" cy="4374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FE0BEC1-9D48-7C2C-EE69-6B64E1AE47D8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474824" y="4822488"/>
                  <a:ext cx="93240" cy="4496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id="{35E9E42C-4E6A-D617-F81B-F05BEC626791}"/>
              </a:ext>
            </a:extLst>
          </p:cNvPr>
          <p:cNvSpPr txBox="1"/>
          <p:nvPr/>
        </p:nvSpPr>
        <p:spPr>
          <a:xfrm>
            <a:off x="2169684" y="3713291"/>
            <a:ext cx="2494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i="0" dirty="0">
                <a:solidFill>
                  <a:srgbClr val="353535"/>
                </a:solidFill>
                <a:effectLst/>
                <a:latin typeface="Roboto" panose="02000000000000000000" pitchFamily="2" charset="0"/>
              </a:rPr>
              <a:t> constant precession around the Z-axis on the Bloch sphere</a:t>
            </a:r>
            <a:endParaRPr lang="en-US" sz="1600" dirty="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6F84866E-9DA4-C90F-BD8B-4957282FD3CC}"/>
              </a:ext>
            </a:extLst>
          </p:cNvPr>
          <p:cNvSpPr txBox="1"/>
          <p:nvPr/>
        </p:nvSpPr>
        <p:spPr>
          <a:xfrm>
            <a:off x="4532544" y="3771346"/>
            <a:ext cx="28928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0" i="0" dirty="0">
                <a:solidFill>
                  <a:srgbClr val="353535"/>
                </a:solidFill>
                <a:effectLst/>
                <a:latin typeface="Roboto" panose="02000000000000000000" pitchFamily="2" charset="0"/>
              </a:rPr>
              <a:t>Rabi oscillation between </a:t>
            </a:r>
            <a:r>
              <a:rPr lang="en-US" sz="1600" b="0" i="0" dirty="0">
                <a:solidFill>
                  <a:srgbClr val="353535"/>
                </a:solidFill>
                <a:effectLst/>
                <a:latin typeface="MJXc-TeX-main-R"/>
              </a:rPr>
              <a:t>|0⟩</a:t>
            </a:r>
            <a:r>
              <a:rPr lang="en-US" sz="1600" b="0" i="0" dirty="0">
                <a:solidFill>
                  <a:srgbClr val="353535"/>
                </a:solidFill>
                <a:effectLst/>
                <a:latin typeface="Roboto" panose="02000000000000000000" pitchFamily="2" charset="0"/>
              </a:rPr>
              <a:t> and </a:t>
            </a:r>
            <a:r>
              <a:rPr lang="en-US" sz="1600" b="0" i="0" dirty="0">
                <a:solidFill>
                  <a:srgbClr val="353535"/>
                </a:solidFill>
                <a:effectLst/>
                <a:latin typeface="MJXc-TeX-main-R"/>
              </a:rPr>
              <a:t>|1⟩</a:t>
            </a:r>
            <a:endParaRPr lang="en-US" sz="1600" dirty="0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175DD2E1-92BB-FCC2-5279-723901268225}"/>
              </a:ext>
            </a:extLst>
          </p:cNvPr>
          <p:cNvSpPr txBox="1"/>
          <p:nvPr/>
        </p:nvSpPr>
        <p:spPr>
          <a:xfrm>
            <a:off x="8805960" y="2905237"/>
            <a:ext cx="19024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353535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1600" b="0" i="0" dirty="0">
                <a:solidFill>
                  <a:srgbClr val="353535"/>
                </a:solidFill>
                <a:effectLst/>
                <a:latin typeface="Roboto" panose="02000000000000000000" pitchFamily="2" charset="0"/>
              </a:rPr>
              <a:t>qubit frequency</a:t>
            </a:r>
            <a:endParaRPr lang="en-US" dirty="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FA022E0-E187-7611-A5FE-7BE8FDD183BB}"/>
              </a:ext>
            </a:extLst>
          </p:cNvPr>
          <p:cNvSpPr txBox="1"/>
          <p:nvPr/>
        </p:nvSpPr>
        <p:spPr>
          <a:xfrm>
            <a:off x="8865144" y="3204960"/>
            <a:ext cx="18503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0" i="0" dirty="0">
                <a:solidFill>
                  <a:srgbClr val="353535"/>
                </a:solidFill>
                <a:effectLst/>
                <a:latin typeface="Roboto" panose="02000000000000000000" pitchFamily="2" charset="0"/>
              </a:rPr>
              <a:t>drive amplitude</a:t>
            </a:r>
            <a:endParaRPr lang="en-US" sz="1600" dirty="0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31503A3D-7805-51E6-2CC4-EC21F8E67F83}"/>
              </a:ext>
            </a:extLst>
          </p:cNvPr>
          <p:cNvSpPr txBox="1"/>
          <p:nvPr/>
        </p:nvSpPr>
        <p:spPr>
          <a:xfrm>
            <a:off x="8938944" y="3490746"/>
            <a:ext cx="1693953" cy="351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0" i="0" dirty="0">
                <a:solidFill>
                  <a:srgbClr val="353535"/>
                </a:solidFill>
                <a:effectLst/>
                <a:latin typeface="Roboto" panose="02000000000000000000" pitchFamily="2" charset="0"/>
              </a:rPr>
              <a:t>drive frequency</a:t>
            </a:r>
            <a:endParaRPr lang="en-US" sz="1600" dirty="0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E8131690-DFF7-9CC9-7B3B-1A43FDF97E77}"/>
              </a:ext>
            </a:extLst>
          </p:cNvPr>
          <p:cNvSpPr txBox="1"/>
          <p:nvPr/>
        </p:nvSpPr>
        <p:spPr>
          <a:xfrm>
            <a:off x="8900478" y="3756531"/>
            <a:ext cx="20505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0" i="0" dirty="0">
                <a:solidFill>
                  <a:srgbClr val="353535"/>
                </a:solidFill>
                <a:effectLst/>
                <a:latin typeface="Roboto" panose="02000000000000000000" pitchFamily="2" charset="0"/>
              </a:rPr>
              <a:t>phase of the pulse</a:t>
            </a:r>
            <a:endParaRPr lang="en-US" sz="1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29EFC14F-A06D-FAAB-0256-EED7C6930CC1}"/>
                  </a:ext>
                </a:extLst>
              </p14:cNvPr>
              <p14:cNvContentPartPr/>
              <p14:nvPr/>
            </p14:nvContentPartPr>
            <p14:xfrm>
              <a:off x="3461904" y="5287608"/>
              <a:ext cx="304200" cy="11916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29EFC14F-A06D-FAAB-0256-EED7C6930CC1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3455784" y="5281488"/>
                <a:ext cx="316440" cy="13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id="{1C724E08-82B6-776E-8661-8ADA903C7525}"/>
              </a:ext>
            </a:extLst>
          </p:cNvPr>
          <p:cNvGrpSpPr/>
          <p:nvPr/>
        </p:nvGrpSpPr>
        <p:grpSpPr>
          <a:xfrm>
            <a:off x="311256" y="5571900"/>
            <a:ext cx="345240" cy="108360"/>
            <a:chOff x="8645904" y="1972368"/>
            <a:chExt cx="345240" cy="10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E871BF0-FAF0-0435-2BFD-9463738E716E}"/>
                    </a:ext>
                  </a:extLst>
                </p14:cNvPr>
                <p14:cNvContentPartPr/>
                <p14:nvPr/>
              </p14:nvContentPartPr>
              <p14:xfrm>
                <a:off x="8645904" y="1972368"/>
                <a:ext cx="169920" cy="10836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35D66967-8335-D5E5-3B6E-E7E092F3C67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639784" y="1966248"/>
                  <a:ext cx="1821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E85E358-0FB2-CCDE-D6C7-EE80911BD0E1}"/>
                    </a:ext>
                  </a:extLst>
                </p14:cNvPr>
                <p14:cNvContentPartPr/>
                <p14:nvPr/>
              </p14:nvContentPartPr>
              <p14:xfrm>
                <a:off x="8904024" y="2001528"/>
                <a:ext cx="72000" cy="216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39F95C10-3E36-2066-2F4B-A1251A01A2C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897934" y="1995408"/>
                  <a:ext cx="84179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AD6E518-72E5-2EBA-6119-0F1062CACEC9}"/>
                    </a:ext>
                  </a:extLst>
                </p14:cNvPr>
                <p14:cNvContentPartPr/>
                <p14:nvPr/>
              </p14:nvContentPartPr>
              <p14:xfrm>
                <a:off x="8912304" y="2064168"/>
                <a:ext cx="78840" cy="360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7631C165-97D3-5658-D72C-E81A8ABAAC5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906184" y="2058604"/>
                  <a:ext cx="91080" cy="1472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5FEE86AB-1A9D-5BA5-0551-ACD5B4C218F0}"/>
              </a:ext>
            </a:extLst>
          </p:cNvPr>
          <p:cNvGrpSpPr/>
          <p:nvPr/>
        </p:nvGrpSpPr>
        <p:grpSpPr>
          <a:xfrm>
            <a:off x="756216" y="5563037"/>
            <a:ext cx="336960" cy="146880"/>
            <a:chOff x="8687304" y="2492928"/>
            <a:chExt cx="336960" cy="14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06E799B-E326-1DE0-210B-917D4022E9CD}"/>
                    </a:ext>
                  </a:extLst>
                </p14:cNvPr>
                <p14:cNvContentPartPr/>
                <p14:nvPr/>
              </p14:nvContentPartPr>
              <p14:xfrm>
                <a:off x="8687304" y="2492928"/>
                <a:ext cx="132480" cy="14688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0A492093-BAE8-BF1F-16E9-3B6C05535A2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681184" y="2486808"/>
                  <a:ext cx="1447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FD4E697-B28F-B74C-28C3-07A95CD6FFF1}"/>
                    </a:ext>
                  </a:extLst>
                </p14:cNvPr>
                <p14:cNvContentPartPr/>
                <p14:nvPr/>
              </p14:nvContentPartPr>
              <p14:xfrm>
                <a:off x="8938944" y="2555568"/>
                <a:ext cx="68400" cy="756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990DC0BD-6FB9-6300-01C5-96096986C85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932824" y="2549448"/>
                  <a:ext cx="806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68590C4-9974-9CC0-9290-35DF571B56D7}"/>
                    </a:ext>
                  </a:extLst>
                </p14:cNvPr>
                <p14:cNvContentPartPr/>
                <p14:nvPr/>
              </p14:nvContentPartPr>
              <p14:xfrm>
                <a:off x="8931024" y="2608488"/>
                <a:ext cx="93240" cy="1152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ACA71B08-BB32-6D69-6194-10465BDC56F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924904" y="2602368"/>
                  <a:ext cx="105480" cy="237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E68BB4A-B249-FFD5-BE61-4B32D8F69E0B}"/>
              </a:ext>
            </a:extLst>
          </p:cNvPr>
          <p:cNvSpPr/>
          <p:nvPr/>
        </p:nvSpPr>
        <p:spPr>
          <a:xfrm>
            <a:off x="942912" y="5489957"/>
            <a:ext cx="228672" cy="228672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Right 141">
            <a:extLst>
              <a:ext uri="{FF2B5EF4-FFF2-40B4-BE49-F238E27FC236}">
                <a16:creationId xmlns:a16="http://schemas.microsoft.com/office/drawing/2014/main" id="{EC43DDFE-8122-A1C0-2CFD-598FD3F0C05A}"/>
              </a:ext>
            </a:extLst>
          </p:cNvPr>
          <p:cNvSpPr/>
          <p:nvPr/>
        </p:nvSpPr>
        <p:spPr>
          <a:xfrm>
            <a:off x="1231776" y="5568588"/>
            <a:ext cx="411480" cy="17373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1931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89FA26-744B-6875-E2C3-501A8E849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88F7E-3B49-1623-5336-E3895EC97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qubit gates 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ED5D05A-CCDB-B568-9F3F-4838ECEEC673}"/>
              </a:ext>
            </a:extLst>
          </p:cNvPr>
          <p:cNvSpPr/>
          <p:nvPr/>
        </p:nvSpPr>
        <p:spPr>
          <a:xfrm>
            <a:off x="7042150" y="1816100"/>
            <a:ext cx="749300" cy="215900"/>
          </a:xfrm>
          <a:custGeom>
            <a:avLst/>
            <a:gdLst>
              <a:gd name="connsiteX0" fmla="*/ 749300 w 749300"/>
              <a:gd name="connsiteY0" fmla="*/ 215900 h 215900"/>
              <a:gd name="connsiteX1" fmla="*/ 742950 w 749300"/>
              <a:gd name="connsiteY1" fmla="*/ 184150 h 215900"/>
              <a:gd name="connsiteX2" fmla="*/ 698500 w 749300"/>
              <a:gd name="connsiteY2" fmla="*/ 114300 h 215900"/>
              <a:gd name="connsiteX3" fmla="*/ 476250 w 749300"/>
              <a:gd name="connsiteY3" fmla="*/ 6350 h 215900"/>
              <a:gd name="connsiteX4" fmla="*/ 381000 w 749300"/>
              <a:gd name="connsiteY4" fmla="*/ 0 h 215900"/>
              <a:gd name="connsiteX5" fmla="*/ 63500 w 749300"/>
              <a:gd name="connsiteY5" fmla="*/ 25400 h 215900"/>
              <a:gd name="connsiteX6" fmla="*/ 44450 w 749300"/>
              <a:gd name="connsiteY6" fmla="*/ 63500 h 215900"/>
              <a:gd name="connsiteX7" fmla="*/ 0 w 749300"/>
              <a:gd name="connsiteY7" fmla="*/ 11430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300" h="215900">
                <a:moveTo>
                  <a:pt x="749300" y="215900"/>
                </a:moveTo>
                <a:cubicBezTo>
                  <a:pt x="747183" y="205317"/>
                  <a:pt x="747777" y="193803"/>
                  <a:pt x="742950" y="184150"/>
                </a:cubicBezTo>
                <a:cubicBezTo>
                  <a:pt x="730608" y="159466"/>
                  <a:pt x="715264" y="136223"/>
                  <a:pt x="698500" y="114300"/>
                </a:cubicBezTo>
                <a:cubicBezTo>
                  <a:pt x="648783" y="49285"/>
                  <a:pt x="549971" y="11265"/>
                  <a:pt x="476250" y="6350"/>
                </a:cubicBezTo>
                <a:lnTo>
                  <a:pt x="381000" y="0"/>
                </a:lnTo>
                <a:cubicBezTo>
                  <a:pt x="275167" y="8467"/>
                  <a:pt x="167831" y="5715"/>
                  <a:pt x="63500" y="25400"/>
                </a:cubicBezTo>
                <a:cubicBezTo>
                  <a:pt x="49547" y="28033"/>
                  <a:pt x="52128" y="51556"/>
                  <a:pt x="44450" y="63500"/>
                </a:cubicBezTo>
                <a:cubicBezTo>
                  <a:pt x="10704" y="115993"/>
                  <a:pt x="26954" y="114300"/>
                  <a:pt x="0" y="114300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A0B5B4F-25BE-22C4-B617-3C951FFBD7BD}"/>
                  </a:ext>
                </a:extLst>
              </p:cNvPr>
              <p:cNvSpPr txBox="1"/>
              <p:nvPr/>
            </p:nvSpPr>
            <p:spPr>
              <a:xfrm>
                <a:off x="9312441" y="650284"/>
                <a:ext cx="3558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|0⟩</m:t>
                      </m:r>
                    </m:oMath>
                  </m:oMathPara>
                </a14:m>
                <a:endParaRPr lang="en-US" dirty="0" err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A0B5B4F-25BE-22C4-B617-3C951FFBD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2441" y="650284"/>
                <a:ext cx="355867" cy="276999"/>
              </a:xfrm>
              <a:prstGeom prst="rect">
                <a:avLst/>
              </a:prstGeom>
              <a:blipFill>
                <a:blip r:embed="rId2"/>
                <a:stretch>
                  <a:fillRect l="-20690" r="-22414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681EB6-DB4F-E2D9-B97F-028BCF79A4DE}"/>
                  </a:ext>
                </a:extLst>
              </p:cNvPr>
              <p:cNvSpPr txBox="1"/>
              <p:nvPr/>
            </p:nvSpPr>
            <p:spPr>
              <a:xfrm>
                <a:off x="9367795" y="2978976"/>
                <a:ext cx="3558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|1⟩</m:t>
                      </m:r>
                    </m:oMath>
                  </m:oMathPara>
                </a14:m>
                <a:endParaRPr lang="en-US" dirty="0" err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681EB6-DB4F-E2D9-B97F-028BCF79A4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7795" y="2978976"/>
                <a:ext cx="355867" cy="276999"/>
              </a:xfrm>
              <a:prstGeom prst="rect">
                <a:avLst/>
              </a:prstGeom>
              <a:blipFill>
                <a:blip r:embed="rId3"/>
                <a:stretch>
                  <a:fillRect l="-20690" r="-22414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46D687D-6324-2148-59B0-D73092165BE3}"/>
              </a:ext>
            </a:extLst>
          </p:cNvPr>
          <p:cNvSpPr txBox="1"/>
          <p:nvPr/>
        </p:nvSpPr>
        <p:spPr>
          <a:xfrm>
            <a:off x="10441615" y="177375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x</a:t>
            </a:r>
          </a:p>
        </p:txBody>
      </p:sp>
      <p:sp>
        <p:nvSpPr>
          <p:cNvPr id="9" name="Arrow: Curved Up 8">
            <a:extLst>
              <a:ext uri="{FF2B5EF4-FFF2-40B4-BE49-F238E27FC236}">
                <a16:creationId xmlns:a16="http://schemas.microsoft.com/office/drawing/2014/main" id="{497C6873-7A4A-9A28-C8E4-3145535B817D}"/>
              </a:ext>
            </a:extLst>
          </p:cNvPr>
          <p:cNvSpPr/>
          <p:nvPr/>
        </p:nvSpPr>
        <p:spPr>
          <a:xfrm rot="16774228">
            <a:off x="10402021" y="1797194"/>
            <a:ext cx="648072" cy="365253"/>
          </a:xfrm>
          <a:prstGeom prst="curvedUp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168F187-8CE3-7CE8-E29B-F899C4910002}"/>
              </a:ext>
            </a:extLst>
          </p:cNvPr>
          <p:cNvGrpSpPr/>
          <p:nvPr/>
        </p:nvGrpSpPr>
        <p:grpSpPr>
          <a:xfrm>
            <a:off x="8545378" y="1030752"/>
            <a:ext cx="1893724" cy="1893616"/>
            <a:chOff x="8250556" y="764704"/>
            <a:chExt cx="2886004" cy="288583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9FF3C98-33AE-9323-F97F-C1CB2F269D48}"/>
                </a:ext>
              </a:extLst>
            </p:cNvPr>
            <p:cNvSpPr/>
            <p:nvPr/>
          </p:nvSpPr>
          <p:spPr>
            <a:xfrm>
              <a:off x="8250556" y="764704"/>
              <a:ext cx="2880320" cy="288032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A88E3EC-11FD-6A96-554B-9EE4C982A0D2}"/>
                </a:ext>
              </a:extLst>
            </p:cNvPr>
            <p:cNvSpPr/>
            <p:nvPr/>
          </p:nvSpPr>
          <p:spPr>
            <a:xfrm>
              <a:off x="8256239" y="1700808"/>
              <a:ext cx="2880321" cy="1008112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6C199A1-15DB-787E-FA9E-EC3A61DA6B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96399" y="764704"/>
              <a:ext cx="1" cy="1438671"/>
            </a:xfrm>
            <a:prstGeom prst="line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22">
              <a:extLst>
                <a:ext uri="{FF2B5EF4-FFF2-40B4-BE49-F238E27FC236}">
                  <a16:creationId xmlns:a16="http://schemas.microsoft.com/office/drawing/2014/main" id="{A0B4242B-BDB9-9AE1-D950-096A8B742A86}"/>
                </a:ext>
              </a:extLst>
            </p:cNvPr>
            <p:cNvSpPr/>
            <p:nvPr/>
          </p:nvSpPr>
          <p:spPr>
            <a:xfrm rot="5400000">
              <a:off x="7955431" y="1902908"/>
              <a:ext cx="2880324" cy="614946"/>
            </a:xfrm>
            <a:custGeom>
              <a:avLst/>
              <a:gdLst>
                <a:gd name="connsiteX0" fmla="*/ 0 w 1889995"/>
                <a:gd name="connsiteY0" fmla="*/ 403512 h 807023"/>
                <a:gd name="connsiteX1" fmla="*/ 944998 w 1889995"/>
                <a:gd name="connsiteY1" fmla="*/ 0 h 807023"/>
                <a:gd name="connsiteX2" fmla="*/ 1889996 w 1889995"/>
                <a:gd name="connsiteY2" fmla="*/ 403512 h 807023"/>
                <a:gd name="connsiteX3" fmla="*/ 944998 w 1889995"/>
                <a:gd name="connsiteY3" fmla="*/ 807024 h 807023"/>
                <a:gd name="connsiteX4" fmla="*/ 0 w 1889995"/>
                <a:gd name="connsiteY4" fmla="*/ 403512 h 807023"/>
                <a:gd name="connsiteX0" fmla="*/ 1889996 w 1981436"/>
                <a:gd name="connsiteY0" fmla="*/ 403512 h 807024"/>
                <a:gd name="connsiteX1" fmla="*/ 944998 w 1981436"/>
                <a:gd name="connsiteY1" fmla="*/ 807024 h 807024"/>
                <a:gd name="connsiteX2" fmla="*/ 0 w 1981436"/>
                <a:gd name="connsiteY2" fmla="*/ 403512 h 807024"/>
                <a:gd name="connsiteX3" fmla="*/ 944998 w 1981436"/>
                <a:gd name="connsiteY3" fmla="*/ 0 h 807024"/>
                <a:gd name="connsiteX4" fmla="*/ 1981436 w 1981436"/>
                <a:gd name="connsiteY4" fmla="*/ 494952 h 807024"/>
                <a:gd name="connsiteX0" fmla="*/ 1889996 w 1889996"/>
                <a:gd name="connsiteY0" fmla="*/ 403512 h 807024"/>
                <a:gd name="connsiteX1" fmla="*/ 944998 w 1889996"/>
                <a:gd name="connsiteY1" fmla="*/ 807024 h 807024"/>
                <a:gd name="connsiteX2" fmla="*/ 0 w 1889996"/>
                <a:gd name="connsiteY2" fmla="*/ 403512 h 807024"/>
                <a:gd name="connsiteX3" fmla="*/ 944998 w 1889996"/>
                <a:gd name="connsiteY3" fmla="*/ 0 h 807024"/>
                <a:gd name="connsiteX0" fmla="*/ 1889996 w 1889996"/>
                <a:gd name="connsiteY0" fmla="*/ 0 h 403512"/>
                <a:gd name="connsiteX1" fmla="*/ 944998 w 1889996"/>
                <a:gd name="connsiteY1" fmla="*/ 403512 h 403512"/>
                <a:gd name="connsiteX2" fmla="*/ 0 w 1889996"/>
                <a:gd name="connsiteY2" fmla="*/ 0 h 40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9996" h="403512">
                  <a:moveTo>
                    <a:pt x="1889996" y="0"/>
                  </a:moveTo>
                  <a:cubicBezTo>
                    <a:pt x="1889996" y="222854"/>
                    <a:pt x="1466906" y="403512"/>
                    <a:pt x="944998" y="403512"/>
                  </a:cubicBezTo>
                  <a:cubicBezTo>
                    <a:pt x="423090" y="403512"/>
                    <a:pt x="0" y="222854"/>
                    <a:pt x="0" y="0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/>
              </a:defPPr>
              <a:lvl1pPr marL="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3D688D8-1B68-7D51-3F6A-6D6185CE52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03065" y="1751019"/>
              <a:ext cx="549921" cy="4523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9CB0DCE-72B5-96A0-7EBA-BE4779A8B414}"/>
                </a:ext>
              </a:extLst>
            </p:cNvPr>
            <p:cNvCxnSpPr>
              <a:cxnSpLocks/>
            </p:cNvCxnSpPr>
            <p:nvPr/>
          </p:nvCxnSpPr>
          <p:spPr>
            <a:xfrm>
              <a:off x="9690716" y="2204864"/>
              <a:ext cx="144016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FC02D06-D23F-F35E-61E2-570678C13647}"/>
              </a:ext>
            </a:extLst>
          </p:cNvPr>
          <p:cNvSpPr txBox="1"/>
          <p:nvPr/>
        </p:nvSpPr>
        <p:spPr>
          <a:xfrm>
            <a:off x="9829915" y="1311372"/>
            <a:ext cx="30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y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D0D2156-B60B-6A1E-77EB-FE006F7D568D}"/>
              </a:ext>
            </a:extLst>
          </p:cNvPr>
          <p:cNvSpPr/>
          <p:nvPr/>
        </p:nvSpPr>
        <p:spPr>
          <a:xfrm>
            <a:off x="9409930" y="943726"/>
            <a:ext cx="177098" cy="17709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607152F-63BC-9897-4F78-1686F38AB1B0}"/>
                  </a:ext>
                </a:extLst>
              </p:cNvPr>
              <p:cNvSpPr txBox="1"/>
              <p:nvPr/>
            </p:nvSpPr>
            <p:spPr>
              <a:xfrm>
                <a:off x="1012212" y="1329165"/>
                <a:ext cx="6094476" cy="17883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Applying AC drive makes qubit state rotate around an axis in xy plane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000" b="1" dirty="0"/>
                  <a:t>Example:</a:t>
                </a:r>
                <a:r>
                  <a:rPr lang="en-US" sz="2000" dirty="0"/>
                  <a:t> X gate (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/>
                  <a:t> pulse) is an analog of the classical NOT gate, it flips qubit state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607152F-63BC-9897-4F78-1686F38AB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212" y="1329165"/>
                <a:ext cx="6094476" cy="1788310"/>
              </a:xfrm>
              <a:prstGeom prst="rect">
                <a:avLst/>
              </a:prstGeom>
              <a:blipFill>
                <a:blip r:embed="rId4"/>
                <a:stretch>
                  <a:fillRect l="-1000" t="-341" b="-5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41276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90FC8-77E5-E5EA-54CA-F32397485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9BD4B-6232-7688-7BAF-B28DCB967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qubit gates 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AB30C84-F1C1-6455-ECB7-722A1F45D784}"/>
              </a:ext>
            </a:extLst>
          </p:cNvPr>
          <p:cNvSpPr/>
          <p:nvPr/>
        </p:nvSpPr>
        <p:spPr>
          <a:xfrm>
            <a:off x="7042150" y="1816100"/>
            <a:ext cx="749300" cy="215900"/>
          </a:xfrm>
          <a:custGeom>
            <a:avLst/>
            <a:gdLst>
              <a:gd name="connsiteX0" fmla="*/ 749300 w 749300"/>
              <a:gd name="connsiteY0" fmla="*/ 215900 h 215900"/>
              <a:gd name="connsiteX1" fmla="*/ 742950 w 749300"/>
              <a:gd name="connsiteY1" fmla="*/ 184150 h 215900"/>
              <a:gd name="connsiteX2" fmla="*/ 698500 w 749300"/>
              <a:gd name="connsiteY2" fmla="*/ 114300 h 215900"/>
              <a:gd name="connsiteX3" fmla="*/ 476250 w 749300"/>
              <a:gd name="connsiteY3" fmla="*/ 6350 h 215900"/>
              <a:gd name="connsiteX4" fmla="*/ 381000 w 749300"/>
              <a:gd name="connsiteY4" fmla="*/ 0 h 215900"/>
              <a:gd name="connsiteX5" fmla="*/ 63500 w 749300"/>
              <a:gd name="connsiteY5" fmla="*/ 25400 h 215900"/>
              <a:gd name="connsiteX6" fmla="*/ 44450 w 749300"/>
              <a:gd name="connsiteY6" fmla="*/ 63500 h 215900"/>
              <a:gd name="connsiteX7" fmla="*/ 0 w 749300"/>
              <a:gd name="connsiteY7" fmla="*/ 11430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300" h="215900">
                <a:moveTo>
                  <a:pt x="749300" y="215900"/>
                </a:moveTo>
                <a:cubicBezTo>
                  <a:pt x="747183" y="205317"/>
                  <a:pt x="747777" y="193803"/>
                  <a:pt x="742950" y="184150"/>
                </a:cubicBezTo>
                <a:cubicBezTo>
                  <a:pt x="730608" y="159466"/>
                  <a:pt x="715264" y="136223"/>
                  <a:pt x="698500" y="114300"/>
                </a:cubicBezTo>
                <a:cubicBezTo>
                  <a:pt x="648783" y="49285"/>
                  <a:pt x="549971" y="11265"/>
                  <a:pt x="476250" y="6350"/>
                </a:cubicBezTo>
                <a:lnTo>
                  <a:pt x="381000" y="0"/>
                </a:lnTo>
                <a:cubicBezTo>
                  <a:pt x="275167" y="8467"/>
                  <a:pt x="167831" y="5715"/>
                  <a:pt x="63500" y="25400"/>
                </a:cubicBezTo>
                <a:cubicBezTo>
                  <a:pt x="49547" y="28033"/>
                  <a:pt x="52128" y="51556"/>
                  <a:pt x="44450" y="63500"/>
                </a:cubicBezTo>
                <a:cubicBezTo>
                  <a:pt x="10704" y="115993"/>
                  <a:pt x="26954" y="114300"/>
                  <a:pt x="0" y="114300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B247DC0-AF6A-344C-96D1-77EA895DA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79891" y="3569274"/>
            <a:ext cx="1731673" cy="10540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B7906E-6EA0-976B-E645-CF15DE91214A}"/>
                  </a:ext>
                </a:extLst>
              </p:cNvPr>
              <p:cNvSpPr txBox="1"/>
              <p:nvPr/>
            </p:nvSpPr>
            <p:spPr>
              <a:xfrm>
                <a:off x="9312441" y="650284"/>
                <a:ext cx="3558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|0⟩</m:t>
                      </m:r>
                    </m:oMath>
                  </m:oMathPara>
                </a14:m>
                <a:endParaRPr lang="en-US" dirty="0" err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B7906E-6EA0-976B-E645-CF15DE912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2441" y="650284"/>
                <a:ext cx="355867" cy="276999"/>
              </a:xfrm>
              <a:prstGeom prst="rect">
                <a:avLst/>
              </a:prstGeom>
              <a:blipFill>
                <a:blip r:embed="rId4"/>
                <a:stretch>
                  <a:fillRect l="-20690" r="-22414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DA1F8CC-D58B-F188-1E53-284A97DAC184}"/>
                  </a:ext>
                </a:extLst>
              </p:cNvPr>
              <p:cNvSpPr txBox="1"/>
              <p:nvPr/>
            </p:nvSpPr>
            <p:spPr>
              <a:xfrm>
                <a:off x="9367795" y="2978976"/>
                <a:ext cx="3558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|1⟩</m:t>
                      </m:r>
                    </m:oMath>
                  </m:oMathPara>
                </a14:m>
                <a:endParaRPr lang="en-US" dirty="0" err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DA1F8CC-D58B-F188-1E53-284A97DAC1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7795" y="2978976"/>
                <a:ext cx="355867" cy="276999"/>
              </a:xfrm>
              <a:prstGeom prst="rect">
                <a:avLst/>
              </a:prstGeom>
              <a:blipFill>
                <a:blip r:embed="rId5"/>
                <a:stretch>
                  <a:fillRect l="-20690" r="-22414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94E6EA51-4420-1B41-25ED-CACFEE98A829}"/>
              </a:ext>
            </a:extLst>
          </p:cNvPr>
          <p:cNvSpPr txBox="1"/>
          <p:nvPr/>
        </p:nvSpPr>
        <p:spPr>
          <a:xfrm>
            <a:off x="10441615" y="177375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x</a:t>
            </a:r>
          </a:p>
        </p:txBody>
      </p:sp>
      <p:sp>
        <p:nvSpPr>
          <p:cNvPr id="9" name="Arrow: Curved Up 8">
            <a:extLst>
              <a:ext uri="{FF2B5EF4-FFF2-40B4-BE49-F238E27FC236}">
                <a16:creationId xmlns:a16="http://schemas.microsoft.com/office/drawing/2014/main" id="{4C4073AB-E6CF-696F-2343-15B9BD86B993}"/>
              </a:ext>
            </a:extLst>
          </p:cNvPr>
          <p:cNvSpPr/>
          <p:nvPr/>
        </p:nvSpPr>
        <p:spPr>
          <a:xfrm rot="16774228">
            <a:off x="10402021" y="1797194"/>
            <a:ext cx="648072" cy="365253"/>
          </a:xfrm>
          <a:prstGeom prst="curvedUp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D9DA9B6-2B09-BD6A-B74A-C128F0423FF2}"/>
              </a:ext>
            </a:extLst>
          </p:cNvPr>
          <p:cNvGrpSpPr/>
          <p:nvPr/>
        </p:nvGrpSpPr>
        <p:grpSpPr>
          <a:xfrm>
            <a:off x="8545378" y="1030752"/>
            <a:ext cx="1893724" cy="1893616"/>
            <a:chOff x="8250556" y="764704"/>
            <a:chExt cx="2886004" cy="288583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6A750B1-881C-59ED-2DC3-27D4B369A6B0}"/>
                </a:ext>
              </a:extLst>
            </p:cNvPr>
            <p:cNvSpPr/>
            <p:nvPr/>
          </p:nvSpPr>
          <p:spPr>
            <a:xfrm>
              <a:off x="8250556" y="764704"/>
              <a:ext cx="2880320" cy="288032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22727D2-9A09-52A2-B5CF-99E90D40BE80}"/>
                </a:ext>
              </a:extLst>
            </p:cNvPr>
            <p:cNvSpPr/>
            <p:nvPr/>
          </p:nvSpPr>
          <p:spPr>
            <a:xfrm>
              <a:off x="8256239" y="1700808"/>
              <a:ext cx="2880321" cy="1008112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03B193C-558E-FB32-1DD8-CC89797656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96399" y="764704"/>
              <a:ext cx="1" cy="1438671"/>
            </a:xfrm>
            <a:prstGeom prst="line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22">
              <a:extLst>
                <a:ext uri="{FF2B5EF4-FFF2-40B4-BE49-F238E27FC236}">
                  <a16:creationId xmlns:a16="http://schemas.microsoft.com/office/drawing/2014/main" id="{A5789F54-151A-4845-C975-DF3FCC05C94D}"/>
                </a:ext>
              </a:extLst>
            </p:cNvPr>
            <p:cNvSpPr/>
            <p:nvPr/>
          </p:nvSpPr>
          <p:spPr>
            <a:xfrm rot="5400000">
              <a:off x="7955431" y="1902908"/>
              <a:ext cx="2880324" cy="614946"/>
            </a:xfrm>
            <a:custGeom>
              <a:avLst/>
              <a:gdLst>
                <a:gd name="connsiteX0" fmla="*/ 0 w 1889995"/>
                <a:gd name="connsiteY0" fmla="*/ 403512 h 807023"/>
                <a:gd name="connsiteX1" fmla="*/ 944998 w 1889995"/>
                <a:gd name="connsiteY1" fmla="*/ 0 h 807023"/>
                <a:gd name="connsiteX2" fmla="*/ 1889996 w 1889995"/>
                <a:gd name="connsiteY2" fmla="*/ 403512 h 807023"/>
                <a:gd name="connsiteX3" fmla="*/ 944998 w 1889995"/>
                <a:gd name="connsiteY3" fmla="*/ 807024 h 807023"/>
                <a:gd name="connsiteX4" fmla="*/ 0 w 1889995"/>
                <a:gd name="connsiteY4" fmla="*/ 403512 h 807023"/>
                <a:gd name="connsiteX0" fmla="*/ 1889996 w 1981436"/>
                <a:gd name="connsiteY0" fmla="*/ 403512 h 807024"/>
                <a:gd name="connsiteX1" fmla="*/ 944998 w 1981436"/>
                <a:gd name="connsiteY1" fmla="*/ 807024 h 807024"/>
                <a:gd name="connsiteX2" fmla="*/ 0 w 1981436"/>
                <a:gd name="connsiteY2" fmla="*/ 403512 h 807024"/>
                <a:gd name="connsiteX3" fmla="*/ 944998 w 1981436"/>
                <a:gd name="connsiteY3" fmla="*/ 0 h 807024"/>
                <a:gd name="connsiteX4" fmla="*/ 1981436 w 1981436"/>
                <a:gd name="connsiteY4" fmla="*/ 494952 h 807024"/>
                <a:gd name="connsiteX0" fmla="*/ 1889996 w 1889996"/>
                <a:gd name="connsiteY0" fmla="*/ 403512 h 807024"/>
                <a:gd name="connsiteX1" fmla="*/ 944998 w 1889996"/>
                <a:gd name="connsiteY1" fmla="*/ 807024 h 807024"/>
                <a:gd name="connsiteX2" fmla="*/ 0 w 1889996"/>
                <a:gd name="connsiteY2" fmla="*/ 403512 h 807024"/>
                <a:gd name="connsiteX3" fmla="*/ 944998 w 1889996"/>
                <a:gd name="connsiteY3" fmla="*/ 0 h 807024"/>
                <a:gd name="connsiteX0" fmla="*/ 1889996 w 1889996"/>
                <a:gd name="connsiteY0" fmla="*/ 0 h 403512"/>
                <a:gd name="connsiteX1" fmla="*/ 944998 w 1889996"/>
                <a:gd name="connsiteY1" fmla="*/ 403512 h 403512"/>
                <a:gd name="connsiteX2" fmla="*/ 0 w 1889996"/>
                <a:gd name="connsiteY2" fmla="*/ 0 h 40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9996" h="403512">
                  <a:moveTo>
                    <a:pt x="1889996" y="0"/>
                  </a:moveTo>
                  <a:cubicBezTo>
                    <a:pt x="1889996" y="222854"/>
                    <a:pt x="1466906" y="403512"/>
                    <a:pt x="944998" y="403512"/>
                  </a:cubicBezTo>
                  <a:cubicBezTo>
                    <a:pt x="423090" y="403512"/>
                    <a:pt x="0" y="222854"/>
                    <a:pt x="0" y="0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/>
              </a:defPPr>
              <a:lvl1pPr marL="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375891C-59D8-EA2D-2795-A52FA772AD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03065" y="1751019"/>
              <a:ext cx="549921" cy="4523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4C5B06C-D55E-DB96-5850-2DDCC23A6C99}"/>
                </a:ext>
              </a:extLst>
            </p:cNvPr>
            <p:cNvCxnSpPr>
              <a:cxnSpLocks/>
            </p:cNvCxnSpPr>
            <p:nvPr/>
          </p:nvCxnSpPr>
          <p:spPr>
            <a:xfrm>
              <a:off x="9690716" y="2204864"/>
              <a:ext cx="144016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A651724-F4F8-688C-90CA-9547AE6E8FFF}"/>
              </a:ext>
            </a:extLst>
          </p:cNvPr>
          <p:cNvSpPr txBox="1"/>
          <p:nvPr/>
        </p:nvSpPr>
        <p:spPr>
          <a:xfrm>
            <a:off x="9829915" y="1311372"/>
            <a:ext cx="30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y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2AB465A-7F39-3FFA-01E6-22AD41980034}"/>
              </a:ext>
            </a:extLst>
          </p:cNvPr>
          <p:cNvSpPr/>
          <p:nvPr/>
        </p:nvSpPr>
        <p:spPr>
          <a:xfrm>
            <a:off x="9409930" y="943726"/>
            <a:ext cx="177098" cy="17709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13824AC-6107-5205-6D46-2938698A023D}"/>
                  </a:ext>
                </a:extLst>
              </p:cNvPr>
              <p:cNvSpPr txBox="1"/>
              <p:nvPr/>
            </p:nvSpPr>
            <p:spPr>
              <a:xfrm>
                <a:off x="1012212" y="1329165"/>
                <a:ext cx="6094476" cy="17883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Applying AC drive makes qubit state rotate around an axis in xy plane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000" b="1" dirty="0"/>
                  <a:t>Example:</a:t>
                </a:r>
                <a:r>
                  <a:rPr lang="en-US" sz="2000" dirty="0"/>
                  <a:t> X gate (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/>
                  <a:t> pulse) is an analog of the classical NOT gate, it flips qubit state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13824AC-6107-5205-6D46-2938698A0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212" y="1329165"/>
                <a:ext cx="6094476" cy="1788310"/>
              </a:xfrm>
              <a:prstGeom prst="rect">
                <a:avLst/>
              </a:prstGeom>
              <a:blipFill>
                <a:blip r:embed="rId6"/>
                <a:stretch>
                  <a:fillRect l="-1000" t="-341" b="-5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9E1E312C-826D-B38C-6F67-3684BA81B25A}"/>
              </a:ext>
            </a:extLst>
          </p:cNvPr>
          <p:cNvSpPr txBox="1"/>
          <p:nvPr/>
        </p:nvSpPr>
        <p:spPr>
          <a:xfrm>
            <a:off x="1012212" y="3576283"/>
            <a:ext cx="6094476" cy="741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We can realize a single qubit gate by applying AC pulse of fixed amplitude and length</a:t>
            </a:r>
          </a:p>
        </p:txBody>
      </p:sp>
    </p:spTree>
    <p:extLst>
      <p:ext uri="{BB962C8B-B14F-4D97-AF65-F5344CB8AC3E}">
        <p14:creationId xmlns:p14="http://schemas.microsoft.com/office/powerpoint/2010/main" val="32190623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26C6AF-98A6-D5F5-81A0-179433F88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B20F3-57A3-8B62-65CF-EDFCCAC2B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qubit gates 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C2571AB-2BE5-5CA2-545B-CA038E75283A}"/>
              </a:ext>
            </a:extLst>
          </p:cNvPr>
          <p:cNvSpPr/>
          <p:nvPr/>
        </p:nvSpPr>
        <p:spPr>
          <a:xfrm>
            <a:off x="7042150" y="1816100"/>
            <a:ext cx="749300" cy="215900"/>
          </a:xfrm>
          <a:custGeom>
            <a:avLst/>
            <a:gdLst>
              <a:gd name="connsiteX0" fmla="*/ 749300 w 749300"/>
              <a:gd name="connsiteY0" fmla="*/ 215900 h 215900"/>
              <a:gd name="connsiteX1" fmla="*/ 742950 w 749300"/>
              <a:gd name="connsiteY1" fmla="*/ 184150 h 215900"/>
              <a:gd name="connsiteX2" fmla="*/ 698500 w 749300"/>
              <a:gd name="connsiteY2" fmla="*/ 114300 h 215900"/>
              <a:gd name="connsiteX3" fmla="*/ 476250 w 749300"/>
              <a:gd name="connsiteY3" fmla="*/ 6350 h 215900"/>
              <a:gd name="connsiteX4" fmla="*/ 381000 w 749300"/>
              <a:gd name="connsiteY4" fmla="*/ 0 h 215900"/>
              <a:gd name="connsiteX5" fmla="*/ 63500 w 749300"/>
              <a:gd name="connsiteY5" fmla="*/ 25400 h 215900"/>
              <a:gd name="connsiteX6" fmla="*/ 44450 w 749300"/>
              <a:gd name="connsiteY6" fmla="*/ 63500 h 215900"/>
              <a:gd name="connsiteX7" fmla="*/ 0 w 749300"/>
              <a:gd name="connsiteY7" fmla="*/ 11430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300" h="215900">
                <a:moveTo>
                  <a:pt x="749300" y="215900"/>
                </a:moveTo>
                <a:cubicBezTo>
                  <a:pt x="747183" y="205317"/>
                  <a:pt x="747777" y="193803"/>
                  <a:pt x="742950" y="184150"/>
                </a:cubicBezTo>
                <a:cubicBezTo>
                  <a:pt x="730608" y="159466"/>
                  <a:pt x="715264" y="136223"/>
                  <a:pt x="698500" y="114300"/>
                </a:cubicBezTo>
                <a:cubicBezTo>
                  <a:pt x="648783" y="49285"/>
                  <a:pt x="549971" y="11265"/>
                  <a:pt x="476250" y="6350"/>
                </a:cubicBezTo>
                <a:lnTo>
                  <a:pt x="381000" y="0"/>
                </a:lnTo>
                <a:cubicBezTo>
                  <a:pt x="275167" y="8467"/>
                  <a:pt x="167831" y="5715"/>
                  <a:pt x="63500" y="25400"/>
                </a:cubicBezTo>
                <a:cubicBezTo>
                  <a:pt x="49547" y="28033"/>
                  <a:pt x="52128" y="51556"/>
                  <a:pt x="44450" y="63500"/>
                </a:cubicBezTo>
                <a:cubicBezTo>
                  <a:pt x="10704" y="115993"/>
                  <a:pt x="26954" y="114300"/>
                  <a:pt x="0" y="114300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0712C31-01D4-ACD1-48DF-6B4E77730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79891" y="3569274"/>
            <a:ext cx="1731673" cy="10540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6FCEA6-856F-166B-104D-93C7A6A00D70}"/>
                  </a:ext>
                </a:extLst>
              </p:cNvPr>
              <p:cNvSpPr txBox="1"/>
              <p:nvPr/>
            </p:nvSpPr>
            <p:spPr>
              <a:xfrm>
                <a:off x="9312441" y="650284"/>
                <a:ext cx="3558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|0⟩</m:t>
                      </m:r>
                    </m:oMath>
                  </m:oMathPara>
                </a14:m>
                <a:endParaRPr lang="en-US" dirty="0" err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6FCEA6-856F-166B-104D-93C7A6A00D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2441" y="650284"/>
                <a:ext cx="355867" cy="276999"/>
              </a:xfrm>
              <a:prstGeom prst="rect">
                <a:avLst/>
              </a:prstGeom>
              <a:blipFill>
                <a:blip r:embed="rId4"/>
                <a:stretch>
                  <a:fillRect l="-20690" r="-22414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AD3BE67-8220-B99C-096E-E031D8E47EDE}"/>
                  </a:ext>
                </a:extLst>
              </p:cNvPr>
              <p:cNvSpPr txBox="1"/>
              <p:nvPr/>
            </p:nvSpPr>
            <p:spPr>
              <a:xfrm>
                <a:off x="9367795" y="2978976"/>
                <a:ext cx="3558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|1⟩</m:t>
                      </m:r>
                    </m:oMath>
                  </m:oMathPara>
                </a14:m>
                <a:endParaRPr lang="en-US" dirty="0" err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AD3BE67-8220-B99C-096E-E031D8E47E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7795" y="2978976"/>
                <a:ext cx="355867" cy="276999"/>
              </a:xfrm>
              <a:prstGeom prst="rect">
                <a:avLst/>
              </a:prstGeom>
              <a:blipFill>
                <a:blip r:embed="rId5"/>
                <a:stretch>
                  <a:fillRect l="-20690" r="-22414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5C9C4F1-208C-A9C9-D042-11C05FD91761}"/>
              </a:ext>
            </a:extLst>
          </p:cNvPr>
          <p:cNvSpPr txBox="1"/>
          <p:nvPr/>
        </p:nvSpPr>
        <p:spPr>
          <a:xfrm>
            <a:off x="10441615" y="177375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x</a:t>
            </a:r>
          </a:p>
        </p:txBody>
      </p:sp>
      <p:sp>
        <p:nvSpPr>
          <p:cNvPr id="9" name="Arrow: Curved Up 8">
            <a:extLst>
              <a:ext uri="{FF2B5EF4-FFF2-40B4-BE49-F238E27FC236}">
                <a16:creationId xmlns:a16="http://schemas.microsoft.com/office/drawing/2014/main" id="{CC35F11A-D6C8-49EB-EF3F-95BBCB33CA77}"/>
              </a:ext>
            </a:extLst>
          </p:cNvPr>
          <p:cNvSpPr/>
          <p:nvPr/>
        </p:nvSpPr>
        <p:spPr>
          <a:xfrm rot="16774228">
            <a:off x="10402021" y="1797194"/>
            <a:ext cx="648072" cy="365253"/>
          </a:xfrm>
          <a:prstGeom prst="curvedUp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2733A0-4C05-6F31-6019-304C848B64EA}"/>
              </a:ext>
            </a:extLst>
          </p:cNvPr>
          <p:cNvGrpSpPr/>
          <p:nvPr/>
        </p:nvGrpSpPr>
        <p:grpSpPr>
          <a:xfrm>
            <a:off x="8545378" y="1030752"/>
            <a:ext cx="1893724" cy="1893616"/>
            <a:chOff x="8250556" y="764704"/>
            <a:chExt cx="2886004" cy="288583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D217A39-C488-0406-2C2F-5C37183B80AC}"/>
                </a:ext>
              </a:extLst>
            </p:cNvPr>
            <p:cNvSpPr/>
            <p:nvPr/>
          </p:nvSpPr>
          <p:spPr>
            <a:xfrm>
              <a:off x="8250556" y="764704"/>
              <a:ext cx="2880320" cy="288032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B7C1150-8077-96FC-0724-DD134ACD8F40}"/>
                </a:ext>
              </a:extLst>
            </p:cNvPr>
            <p:cNvSpPr/>
            <p:nvPr/>
          </p:nvSpPr>
          <p:spPr>
            <a:xfrm>
              <a:off x="8256239" y="1700808"/>
              <a:ext cx="2880321" cy="1008112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867FA84-8F6B-CE77-F208-98E8FD060A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96399" y="764704"/>
              <a:ext cx="1" cy="1438671"/>
            </a:xfrm>
            <a:prstGeom prst="line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22">
              <a:extLst>
                <a:ext uri="{FF2B5EF4-FFF2-40B4-BE49-F238E27FC236}">
                  <a16:creationId xmlns:a16="http://schemas.microsoft.com/office/drawing/2014/main" id="{222F5068-987A-47D6-AB95-86FC9BD6F79B}"/>
                </a:ext>
              </a:extLst>
            </p:cNvPr>
            <p:cNvSpPr/>
            <p:nvPr/>
          </p:nvSpPr>
          <p:spPr>
            <a:xfrm rot="5400000">
              <a:off x="7955431" y="1902908"/>
              <a:ext cx="2880324" cy="614946"/>
            </a:xfrm>
            <a:custGeom>
              <a:avLst/>
              <a:gdLst>
                <a:gd name="connsiteX0" fmla="*/ 0 w 1889995"/>
                <a:gd name="connsiteY0" fmla="*/ 403512 h 807023"/>
                <a:gd name="connsiteX1" fmla="*/ 944998 w 1889995"/>
                <a:gd name="connsiteY1" fmla="*/ 0 h 807023"/>
                <a:gd name="connsiteX2" fmla="*/ 1889996 w 1889995"/>
                <a:gd name="connsiteY2" fmla="*/ 403512 h 807023"/>
                <a:gd name="connsiteX3" fmla="*/ 944998 w 1889995"/>
                <a:gd name="connsiteY3" fmla="*/ 807024 h 807023"/>
                <a:gd name="connsiteX4" fmla="*/ 0 w 1889995"/>
                <a:gd name="connsiteY4" fmla="*/ 403512 h 807023"/>
                <a:gd name="connsiteX0" fmla="*/ 1889996 w 1981436"/>
                <a:gd name="connsiteY0" fmla="*/ 403512 h 807024"/>
                <a:gd name="connsiteX1" fmla="*/ 944998 w 1981436"/>
                <a:gd name="connsiteY1" fmla="*/ 807024 h 807024"/>
                <a:gd name="connsiteX2" fmla="*/ 0 w 1981436"/>
                <a:gd name="connsiteY2" fmla="*/ 403512 h 807024"/>
                <a:gd name="connsiteX3" fmla="*/ 944998 w 1981436"/>
                <a:gd name="connsiteY3" fmla="*/ 0 h 807024"/>
                <a:gd name="connsiteX4" fmla="*/ 1981436 w 1981436"/>
                <a:gd name="connsiteY4" fmla="*/ 494952 h 807024"/>
                <a:gd name="connsiteX0" fmla="*/ 1889996 w 1889996"/>
                <a:gd name="connsiteY0" fmla="*/ 403512 h 807024"/>
                <a:gd name="connsiteX1" fmla="*/ 944998 w 1889996"/>
                <a:gd name="connsiteY1" fmla="*/ 807024 h 807024"/>
                <a:gd name="connsiteX2" fmla="*/ 0 w 1889996"/>
                <a:gd name="connsiteY2" fmla="*/ 403512 h 807024"/>
                <a:gd name="connsiteX3" fmla="*/ 944998 w 1889996"/>
                <a:gd name="connsiteY3" fmla="*/ 0 h 807024"/>
                <a:gd name="connsiteX0" fmla="*/ 1889996 w 1889996"/>
                <a:gd name="connsiteY0" fmla="*/ 0 h 403512"/>
                <a:gd name="connsiteX1" fmla="*/ 944998 w 1889996"/>
                <a:gd name="connsiteY1" fmla="*/ 403512 h 403512"/>
                <a:gd name="connsiteX2" fmla="*/ 0 w 1889996"/>
                <a:gd name="connsiteY2" fmla="*/ 0 h 40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9996" h="403512">
                  <a:moveTo>
                    <a:pt x="1889996" y="0"/>
                  </a:moveTo>
                  <a:cubicBezTo>
                    <a:pt x="1889996" y="222854"/>
                    <a:pt x="1466906" y="403512"/>
                    <a:pt x="944998" y="403512"/>
                  </a:cubicBezTo>
                  <a:cubicBezTo>
                    <a:pt x="423090" y="403512"/>
                    <a:pt x="0" y="222854"/>
                    <a:pt x="0" y="0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/>
              </a:defPPr>
              <a:lvl1pPr marL="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7E764EB-4AD0-29C1-3366-CB65CFAD47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03065" y="1751019"/>
              <a:ext cx="549921" cy="4523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E0544F6-046F-9038-57F9-8441D0117914}"/>
                </a:ext>
              </a:extLst>
            </p:cNvPr>
            <p:cNvCxnSpPr>
              <a:cxnSpLocks/>
            </p:cNvCxnSpPr>
            <p:nvPr/>
          </p:nvCxnSpPr>
          <p:spPr>
            <a:xfrm>
              <a:off x="9690716" y="2204864"/>
              <a:ext cx="144016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99699A4-A6CB-E95B-F5D5-9CFD6B3B687B}"/>
              </a:ext>
            </a:extLst>
          </p:cNvPr>
          <p:cNvSpPr txBox="1"/>
          <p:nvPr/>
        </p:nvSpPr>
        <p:spPr>
          <a:xfrm>
            <a:off x="9829915" y="1311372"/>
            <a:ext cx="30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y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232A90D-F51E-F02A-EDE3-945EC063D4B7}"/>
              </a:ext>
            </a:extLst>
          </p:cNvPr>
          <p:cNvSpPr/>
          <p:nvPr/>
        </p:nvSpPr>
        <p:spPr>
          <a:xfrm>
            <a:off x="9409930" y="943726"/>
            <a:ext cx="177098" cy="17709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814F31-9B56-4BB6-8EB5-208E118C5E29}"/>
              </a:ext>
            </a:extLst>
          </p:cNvPr>
          <p:cNvSpPr txBox="1"/>
          <p:nvPr/>
        </p:nvSpPr>
        <p:spPr>
          <a:xfrm>
            <a:off x="8133642" y="5228070"/>
            <a:ext cx="2906772" cy="7286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chemeClr val="tx1"/>
                </a:solidFill>
              </a:rPr>
              <a:t>With X and Z gates, we can do any rotation!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A44E476-960D-6269-8911-59631A93A326}"/>
                  </a:ext>
                </a:extLst>
              </p:cNvPr>
              <p:cNvSpPr txBox="1"/>
              <p:nvPr/>
            </p:nvSpPr>
            <p:spPr>
              <a:xfrm>
                <a:off x="1012212" y="1329165"/>
                <a:ext cx="6094476" cy="17883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Applying AC drive makes qubit state rotate around an axis in xy plane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000" b="1" dirty="0"/>
                  <a:t>Example:</a:t>
                </a:r>
                <a:r>
                  <a:rPr lang="en-US" sz="2000" dirty="0"/>
                  <a:t> X gate (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/>
                  <a:t> pulse) is an analog of the classical NOT gate, it flips qubit state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A44E476-960D-6269-8911-59631A93A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212" y="1329165"/>
                <a:ext cx="6094476" cy="1788310"/>
              </a:xfrm>
              <a:prstGeom prst="rect">
                <a:avLst/>
              </a:prstGeom>
              <a:blipFill>
                <a:blip r:embed="rId6"/>
                <a:stretch>
                  <a:fillRect l="-1000" t="-341" b="-5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B9D95281-40F2-37E2-005A-4EFA65BD0769}"/>
              </a:ext>
            </a:extLst>
          </p:cNvPr>
          <p:cNvSpPr txBox="1"/>
          <p:nvPr/>
        </p:nvSpPr>
        <p:spPr>
          <a:xfrm>
            <a:off x="1012212" y="3576283"/>
            <a:ext cx="6094476" cy="741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We can realize a single qubit gate by applying AC pulse of fixed amplitude and length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7B73C5F-F101-886E-9BE9-A65B7C3BADE8}"/>
              </a:ext>
            </a:extLst>
          </p:cNvPr>
          <p:cNvSpPr txBox="1"/>
          <p:nvPr/>
        </p:nvSpPr>
        <p:spPr>
          <a:xfrm>
            <a:off x="1012212" y="4777058"/>
            <a:ext cx="648780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/>
              <a:t>Z gate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virtual – by adding a phase (what we use in IQM)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‘real’ – by changing qubit frequency</a:t>
            </a:r>
          </a:p>
        </p:txBody>
      </p:sp>
    </p:spTree>
    <p:extLst>
      <p:ext uri="{BB962C8B-B14F-4D97-AF65-F5344CB8AC3E}">
        <p14:creationId xmlns:p14="http://schemas.microsoft.com/office/powerpoint/2010/main" val="40261911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28B45-9D34-9CC6-85B9-9A8731A2A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you want to run a quantum circuit: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4AF74BA5-BD5F-AB1A-B260-18977E674EDE}"/>
              </a:ext>
            </a:extLst>
          </p:cNvPr>
          <p:cNvSpPr txBox="1">
            <a:spLocks/>
          </p:cNvSpPr>
          <p:nvPr/>
        </p:nvSpPr>
        <p:spPr>
          <a:xfrm>
            <a:off x="317941" y="1514477"/>
            <a:ext cx="5057980" cy="4662486"/>
          </a:xfrm>
          <a:prstGeom prst="rect">
            <a:avLst/>
          </a:prstGeom>
        </p:spPr>
        <p:txBody>
          <a:bodyPr>
            <a:normAutofit/>
          </a:bodyPr>
          <a:lstStyle>
            <a:lvl1pPr marL="228603" indent="-228603" algn="l" defTabSz="91441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0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6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3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9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6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42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9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55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Your request is compiled by a server into a sequence of pulses</a:t>
            </a:r>
          </a:p>
          <a:p>
            <a:endParaRPr lang="en-US" sz="180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7D6370A-D0E8-F6B8-4162-6FA6AB709460}"/>
              </a:ext>
            </a:extLst>
          </p:cNvPr>
          <p:cNvGrpSpPr/>
          <p:nvPr/>
        </p:nvGrpSpPr>
        <p:grpSpPr>
          <a:xfrm>
            <a:off x="5663952" y="1412776"/>
            <a:ext cx="6336704" cy="4452787"/>
            <a:chOff x="4367808" y="1456735"/>
            <a:chExt cx="6336704" cy="445278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231C9E7-1977-FA2F-A168-8E02529071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0944"/>
            <a:stretch/>
          </p:blipFill>
          <p:spPr>
            <a:xfrm>
              <a:off x="4367808" y="1522097"/>
              <a:ext cx="6023992" cy="4387425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DC95487-D504-E678-39E1-370350EA6AF1}"/>
                </a:ext>
              </a:extLst>
            </p:cNvPr>
            <p:cNvSpPr/>
            <p:nvPr/>
          </p:nvSpPr>
          <p:spPr>
            <a:xfrm>
              <a:off x="7896200" y="1456735"/>
              <a:ext cx="2808312" cy="3628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D1DF457B-D233-DF71-C900-1ABB2E6D4812}"/>
              </a:ext>
            </a:extLst>
          </p:cNvPr>
          <p:cNvSpPr/>
          <p:nvPr/>
        </p:nvSpPr>
        <p:spPr>
          <a:xfrm>
            <a:off x="8400256" y="5589240"/>
            <a:ext cx="2160240" cy="276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B9C27D-AD47-FE25-AECA-04404B01AC0B}"/>
              </a:ext>
            </a:extLst>
          </p:cNvPr>
          <p:cNvSpPr txBox="1"/>
          <p:nvPr/>
        </p:nvSpPr>
        <p:spPr>
          <a:xfrm>
            <a:off x="8351912" y="5561164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Electronics rack</a:t>
            </a:r>
          </a:p>
        </p:txBody>
      </p:sp>
    </p:spTree>
    <p:extLst>
      <p:ext uri="{BB962C8B-B14F-4D97-AF65-F5344CB8AC3E}">
        <p14:creationId xmlns:p14="http://schemas.microsoft.com/office/powerpoint/2010/main" val="3774571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99E5F-605E-89CB-09A8-F5CF365D4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E9D330-3B6E-834A-0F5D-4BDAF89267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8237" y="1363662"/>
            <a:ext cx="9915525" cy="4130675"/>
          </a:xfrm>
        </p:spPr>
        <p:txBody>
          <a:bodyPr>
            <a:normAutofit fontScale="90000"/>
          </a:bodyPr>
          <a:lstStyle/>
          <a:p>
            <a:r>
              <a:rPr lang="de-DE" dirty="0">
                <a:ea typeface="Microsoft Sans Serif"/>
                <a:cs typeface="Microsoft Sans Serif"/>
              </a:rPr>
              <a:t>Transpiling = circuit routing + gate decomposition 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778768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FEAB1E-8B94-B5D7-91E0-2943B202C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4C027-0CBF-5269-ACC0-51DE8CDED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you want to run a quantum circuit: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47BFFA4E-9332-8B48-CCF5-2A9C1E733B85}"/>
              </a:ext>
            </a:extLst>
          </p:cNvPr>
          <p:cNvSpPr txBox="1">
            <a:spLocks/>
          </p:cNvSpPr>
          <p:nvPr/>
        </p:nvSpPr>
        <p:spPr>
          <a:xfrm>
            <a:off x="317941" y="1514477"/>
            <a:ext cx="5057980" cy="4662486"/>
          </a:xfrm>
          <a:prstGeom prst="rect">
            <a:avLst/>
          </a:prstGeom>
        </p:spPr>
        <p:txBody>
          <a:bodyPr>
            <a:normAutofit/>
          </a:bodyPr>
          <a:lstStyle>
            <a:lvl1pPr marL="228603" indent="-228603" algn="l" defTabSz="91441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0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6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3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9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6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42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9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55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Your request is compiled by a server into a sequence of pulses</a:t>
            </a:r>
          </a:p>
          <a:p>
            <a:endParaRPr lang="en-US" sz="1800" dirty="0"/>
          </a:p>
          <a:p>
            <a:r>
              <a:rPr lang="en-US" sz="1800" dirty="0"/>
              <a:t>Control and readout pulses are generated in the electronics rack and sent into the refrigerator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FD61906-1220-F780-6C52-BAD7BCFEB694}"/>
              </a:ext>
            </a:extLst>
          </p:cNvPr>
          <p:cNvGrpSpPr/>
          <p:nvPr/>
        </p:nvGrpSpPr>
        <p:grpSpPr>
          <a:xfrm>
            <a:off x="5663952" y="1412776"/>
            <a:ext cx="6336704" cy="4452787"/>
            <a:chOff x="4367808" y="1456735"/>
            <a:chExt cx="6336704" cy="445278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8AAEA25-3F2D-8742-545D-4E99CFC8DC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0944"/>
            <a:stretch/>
          </p:blipFill>
          <p:spPr>
            <a:xfrm>
              <a:off x="4367808" y="1522097"/>
              <a:ext cx="6023992" cy="4387425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809A79F-B937-6000-BBD6-7ACF3CB2399E}"/>
                </a:ext>
              </a:extLst>
            </p:cNvPr>
            <p:cNvSpPr/>
            <p:nvPr/>
          </p:nvSpPr>
          <p:spPr>
            <a:xfrm>
              <a:off x="7896200" y="1456735"/>
              <a:ext cx="2808312" cy="3628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E9987DCD-E8C0-D9C9-6FDC-F341232764E0}"/>
              </a:ext>
            </a:extLst>
          </p:cNvPr>
          <p:cNvSpPr/>
          <p:nvPr/>
        </p:nvSpPr>
        <p:spPr>
          <a:xfrm>
            <a:off x="8400256" y="5589240"/>
            <a:ext cx="2160240" cy="276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8C085F-B8FA-9BC3-46A4-4091E5496497}"/>
              </a:ext>
            </a:extLst>
          </p:cNvPr>
          <p:cNvSpPr txBox="1"/>
          <p:nvPr/>
        </p:nvSpPr>
        <p:spPr>
          <a:xfrm>
            <a:off x="8351912" y="5561164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Electronics rack</a:t>
            </a: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96EBD4DC-1A76-4407-0909-20881AC85B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r="19009"/>
          <a:stretch/>
        </p:blipFill>
        <p:spPr bwMode="auto">
          <a:xfrm>
            <a:off x="7633114" y="1842030"/>
            <a:ext cx="1310961" cy="266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6512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821E2-D004-4737-F5F0-6E4399A6F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807FF-7A58-A1F5-BC5F-CD8C38A25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you want to run a quantum circuit: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61D1A515-5502-C007-D80A-87823E10EF34}"/>
              </a:ext>
            </a:extLst>
          </p:cNvPr>
          <p:cNvSpPr txBox="1">
            <a:spLocks/>
          </p:cNvSpPr>
          <p:nvPr/>
        </p:nvSpPr>
        <p:spPr>
          <a:xfrm>
            <a:off x="317941" y="1514477"/>
            <a:ext cx="5057980" cy="4662486"/>
          </a:xfrm>
          <a:prstGeom prst="rect">
            <a:avLst/>
          </a:prstGeom>
        </p:spPr>
        <p:txBody>
          <a:bodyPr>
            <a:normAutofit/>
          </a:bodyPr>
          <a:lstStyle>
            <a:lvl1pPr marL="228603" indent="-228603" algn="l" defTabSz="91441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0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6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3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9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6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42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9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55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Your request is compiled by a server into a sequence of pulses</a:t>
            </a:r>
          </a:p>
          <a:p>
            <a:endParaRPr lang="en-US" sz="1800" dirty="0"/>
          </a:p>
          <a:p>
            <a:r>
              <a:rPr lang="en-US" sz="1800" dirty="0"/>
              <a:t>Control and readout pulses are generated in the electronics rack and sent into the refrigerator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The pulses interact with the QPU</a:t>
            </a:r>
          </a:p>
          <a:p>
            <a:endParaRPr lang="en-US" sz="180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A26AA5A-4BC3-23F4-75E2-2FF87607967D}"/>
              </a:ext>
            </a:extLst>
          </p:cNvPr>
          <p:cNvGrpSpPr/>
          <p:nvPr/>
        </p:nvGrpSpPr>
        <p:grpSpPr>
          <a:xfrm>
            <a:off x="5663952" y="1412776"/>
            <a:ext cx="6336704" cy="4452787"/>
            <a:chOff x="4367808" y="1456735"/>
            <a:chExt cx="6336704" cy="445278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8025A26-C296-B7BE-BA8D-546131C9DA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0944"/>
            <a:stretch/>
          </p:blipFill>
          <p:spPr>
            <a:xfrm>
              <a:off x="4367808" y="1522097"/>
              <a:ext cx="6023992" cy="4387425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95A456-C313-4D61-ACF3-4B50ABFAA7D5}"/>
                </a:ext>
              </a:extLst>
            </p:cNvPr>
            <p:cNvSpPr/>
            <p:nvPr/>
          </p:nvSpPr>
          <p:spPr>
            <a:xfrm>
              <a:off x="7896200" y="1456735"/>
              <a:ext cx="2808312" cy="3628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43291D7-144B-963B-1D39-6C750E53EAA2}"/>
              </a:ext>
            </a:extLst>
          </p:cNvPr>
          <p:cNvSpPr/>
          <p:nvPr/>
        </p:nvSpPr>
        <p:spPr>
          <a:xfrm rot="14619378">
            <a:off x="8053315" y="2346062"/>
            <a:ext cx="1898966" cy="2292559"/>
          </a:xfrm>
          <a:prstGeom prst="triangle">
            <a:avLst>
              <a:gd name="adj" fmla="val 30840"/>
            </a:avLst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8A856B-2B77-6BA0-EF27-FB27E7D3FF55}"/>
              </a:ext>
            </a:extLst>
          </p:cNvPr>
          <p:cNvSpPr/>
          <p:nvPr/>
        </p:nvSpPr>
        <p:spPr>
          <a:xfrm>
            <a:off x="8400256" y="5589240"/>
            <a:ext cx="2160240" cy="276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A1E650-A988-8093-441D-EEDD4832A2CE}"/>
              </a:ext>
            </a:extLst>
          </p:cNvPr>
          <p:cNvSpPr txBox="1"/>
          <p:nvPr/>
        </p:nvSpPr>
        <p:spPr>
          <a:xfrm>
            <a:off x="8351912" y="5561164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Electronics rack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79BC6097-876F-C957-B2FC-F2F5B21CE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564" y="1728178"/>
            <a:ext cx="2053618" cy="2104117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729AD6EA-9227-705A-33D9-953BB7A1AA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r="19009"/>
          <a:stretch/>
        </p:blipFill>
        <p:spPr bwMode="auto">
          <a:xfrm>
            <a:off x="7633114" y="1842030"/>
            <a:ext cx="1310961" cy="266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1F5E84-E88B-FEF2-62AA-DB9C9F58B596}"/>
              </a:ext>
            </a:extLst>
          </p:cNvPr>
          <p:cNvSpPr txBox="1"/>
          <p:nvPr/>
        </p:nvSpPr>
        <p:spPr>
          <a:xfrm>
            <a:off x="432011" y="4751475"/>
            <a:ext cx="4766123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After that, the measurement device “reads” the results, and you can analyze them on your PC.</a:t>
            </a:r>
          </a:p>
        </p:txBody>
      </p:sp>
    </p:spTree>
    <p:extLst>
      <p:ext uri="{BB962C8B-B14F-4D97-AF65-F5344CB8AC3E}">
        <p14:creationId xmlns:p14="http://schemas.microsoft.com/office/powerpoint/2010/main" val="24520918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D3735-FD97-3E87-B2D2-9FE27D833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Standard stages of compilation in IQM devices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201F81-258E-1373-6DBE-6BD75E480E24}"/>
              </a:ext>
            </a:extLst>
          </p:cNvPr>
          <p:cNvSpPr txBox="1"/>
          <p:nvPr/>
        </p:nvSpPr>
        <p:spPr>
          <a:xfrm>
            <a:off x="841248" y="1545336"/>
            <a:ext cx="4910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CIRCUIT VALIDATION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C0F35E-076C-F0C3-B445-10A777F140B0}"/>
              </a:ext>
            </a:extLst>
          </p:cNvPr>
          <p:cNvSpPr txBox="1"/>
          <p:nvPr/>
        </p:nvSpPr>
        <p:spPr>
          <a:xfrm>
            <a:off x="6303266" y="1545335"/>
            <a:ext cx="5154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CIRCUIT RESOLUTION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ADCE63-5D62-9DD0-753B-5E459A4421FE}"/>
              </a:ext>
            </a:extLst>
          </p:cNvPr>
          <p:cNvSpPr txBox="1"/>
          <p:nvPr/>
        </p:nvSpPr>
        <p:spPr>
          <a:xfrm>
            <a:off x="841248" y="4020002"/>
            <a:ext cx="4910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TIMEBOX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293908-48D0-BDD9-D355-16097A38721D}"/>
              </a:ext>
            </a:extLst>
          </p:cNvPr>
          <p:cNvSpPr txBox="1"/>
          <p:nvPr/>
        </p:nvSpPr>
        <p:spPr>
          <a:xfrm>
            <a:off x="6198110" y="4020002"/>
            <a:ext cx="5364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TIMEBOX RESOLUTION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2EBA12-C1E2-513B-9FBB-B8697AF6D991}"/>
              </a:ext>
            </a:extLst>
          </p:cNvPr>
          <p:cNvSpPr txBox="1"/>
          <p:nvPr/>
        </p:nvSpPr>
        <p:spPr>
          <a:xfrm>
            <a:off x="1025271" y="2330166"/>
            <a:ext cx="45422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222832"/>
                </a:solidFill>
                <a:effectLst/>
                <a:latin typeface="-apple-system"/>
              </a:rPr>
              <a:t> </a:t>
            </a:r>
            <a:r>
              <a:rPr lang="en-US" sz="2000" b="0" i="0" dirty="0">
                <a:solidFill>
                  <a:srgbClr val="222832"/>
                </a:solidFill>
                <a:effectLst/>
                <a:latin typeface="-apple-system"/>
              </a:rPr>
              <a:t>If no custom implementation is specified, the default implementation for each gate are selected automatically</a:t>
            </a:r>
            <a:r>
              <a:rPr lang="en-US" b="0" i="0" dirty="0">
                <a:solidFill>
                  <a:srgbClr val="222832"/>
                </a:solidFill>
                <a:effectLst/>
                <a:latin typeface="-apple-system"/>
              </a:rPr>
              <a:t>.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8FA8F4-53B3-1A4A-3EDF-D9E5A021ACC6}"/>
              </a:ext>
            </a:extLst>
          </p:cNvPr>
          <p:cNvSpPr txBox="1"/>
          <p:nvPr/>
        </p:nvSpPr>
        <p:spPr>
          <a:xfrm>
            <a:off x="6198110" y="2330166"/>
            <a:ext cx="546963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222832"/>
                </a:solidFill>
                <a:latin typeface="-apple-system"/>
              </a:rPr>
              <a:t>T</a:t>
            </a:r>
            <a:r>
              <a:rPr lang="en-US" sz="2000" b="0" i="0" dirty="0">
                <a:solidFill>
                  <a:srgbClr val="222832"/>
                </a:solidFill>
                <a:effectLst/>
                <a:latin typeface="-apple-system"/>
              </a:rPr>
              <a:t>he circuit is converted to </a:t>
            </a:r>
            <a:r>
              <a:rPr lang="en-US" sz="2000" i="1" dirty="0">
                <a:solidFill>
                  <a:srgbClr val="222832"/>
                </a:solidFill>
                <a:latin typeface="-apple-system"/>
              </a:rPr>
              <a:t>Timeboxes:</a:t>
            </a:r>
          </a:p>
          <a:p>
            <a:pPr algn="ctr"/>
            <a:r>
              <a:rPr lang="en-US" dirty="0"/>
              <a:t>containers for instruction schedule fragments, to be scheduled according to a given scheduling strategy.</a:t>
            </a:r>
            <a:endParaRPr lang="en-US" sz="2000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2661F4-5D99-DFE3-4D0E-F4CE4F04843E}"/>
              </a:ext>
            </a:extLst>
          </p:cNvPr>
          <p:cNvSpPr txBox="1"/>
          <p:nvPr/>
        </p:nvSpPr>
        <p:spPr>
          <a:xfrm>
            <a:off x="561595" y="4820221"/>
            <a:ext cx="54696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222832"/>
                </a:solidFill>
                <a:latin typeface="-apple-system"/>
              </a:rPr>
              <a:t>T</a:t>
            </a:r>
            <a:r>
              <a:rPr lang="en-US" sz="2000" b="0" i="0" dirty="0">
                <a:solidFill>
                  <a:srgbClr val="222832"/>
                </a:solidFill>
                <a:effectLst/>
                <a:latin typeface="-apple-system"/>
              </a:rPr>
              <a:t>he </a:t>
            </a:r>
            <a:r>
              <a:rPr lang="en-US" sz="2000" b="0" dirty="0">
                <a:solidFill>
                  <a:srgbClr val="222832"/>
                </a:solidFill>
                <a:effectLst/>
                <a:latin typeface="-apple-system"/>
              </a:rPr>
              <a:t>t</a:t>
            </a:r>
            <a:r>
              <a:rPr lang="en-US" sz="2000" dirty="0">
                <a:solidFill>
                  <a:srgbClr val="222832"/>
                </a:solidFill>
                <a:latin typeface="-apple-system"/>
              </a:rPr>
              <a:t>imeboxes corresponding to the measurement instructions in the circuit are added</a:t>
            </a:r>
            <a:r>
              <a:rPr lang="en-US" dirty="0"/>
              <a:t>.</a:t>
            </a:r>
            <a:endParaRPr 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166D8F-7C10-474A-9490-C6D211BF0BFD}"/>
              </a:ext>
            </a:extLst>
          </p:cNvPr>
          <p:cNvSpPr txBox="1"/>
          <p:nvPr/>
        </p:nvSpPr>
        <p:spPr>
          <a:xfrm>
            <a:off x="6517005" y="4820221"/>
            <a:ext cx="48318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0" i="0" dirty="0">
                <a:solidFill>
                  <a:srgbClr val="222832"/>
                </a:solidFill>
                <a:effectLst/>
                <a:latin typeface="-apple-system"/>
              </a:rPr>
              <a:t>All relative timings between pulses are resolved and fixed. The different timeboxes are assembled in a single schedule.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034453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48C21-1326-B725-541F-AC33936F9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Standard stages of compilation in IQM devices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B47E6F-7CC2-02A0-19EF-05B6DD124648}"/>
              </a:ext>
            </a:extLst>
          </p:cNvPr>
          <p:cNvSpPr txBox="1"/>
          <p:nvPr/>
        </p:nvSpPr>
        <p:spPr>
          <a:xfrm>
            <a:off x="870204" y="1572768"/>
            <a:ext cx="10451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After these main compilation stages, before executing the circuit, one can do a couple of extra passes if wanted/needed: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BF027A-5BDC-E3EF-7351-5D33762A7949}"/>
              </a:ext>
            </a:extLst>
          </p:cNvPr>
          <p:cNvSpPr txBox="1"/>
          <p:nvPr/>
        </p:nvSpPr>
        <p:spPr>
          <a:xfrm>
            <a:off x="949454" y="2828835"/>
            <a:ext cx="3329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DYNAMICAL DECOUPLING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8117B6-64D0-5498-E6FD-A411B1B292E4}"/>
              </a:ext>
            </a:extLst>
          </p:cNvPr>
          <p:cNvSpPr txBox="1"/>
          <p:nvPr/>
        </p:nvSpPr>
        <p:spPr>
          <a:xfrm>
            <a:off x="4386834" y="3075056"/>
            <a:ext cx="67505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0" i="0" dirty="0">
                <a:solidFill>
                  <a:srgbClr val="222832"/>
                </a:solidFill>
                <a:effectLst/>
                <a:latin typeface="-apple-system"/>
              </a:rPr>
              <a:t>Dynamical decoupling pulse sequences are inserted to replace </a:t>
            </a:r>
            <a:r>
              <a:rPr lang="en-US" sz="2000" i="1" dirty="0">
                <a:solidFill>
                  <a:srgbClr val="222832"/>
                </a:solidFill>
                <a:effectLst/>
                <a:latin typeface="-apple-system"/>
              </a:rPr>
              <a:t>Wait</a:t>
            </a:r>
            <a:r>
              <a:rPr lang="en-US" sz="2000" b="0" i="0" dirty="0">
                <a:solidFill>
                  <a:srgbClr val="222832"/>
                </a:solidFill>
                <a:effectLst/>
                <a:latin typeface="-apple-system"/>
              </a:rPr>
              <a:t> instructions. This is an </a:t>
            </a:r>
            <a:r>
              <a:rPr lang="en-US" sz="2000" b="1" i="0" dirty="0">
                <a:solidFill>
                  <a:srgbClr val="222832"/>
                </a:solidFill>
                <a:effectLst/>
                <a:latin typeface="-apple-system"/>
              </a:rPr>
              <a:t>error suppression </a:t>
            </a:r>
            <a:r>
              <a:rPr lang="en-US" sz="2000" b="0" i="0" dirty="0">
                <a:solidFill>
                  <a:srgbClr val="222832"/>
                </a:solidFill>
                <a:effectLst/>
                <a:latin typeface="-apple-system"/>
              </a:rPr>
              <a:t>technique.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B0AA03-EC32-C9DC-898C-FD6ADC793A6D}"/>
              </a:ext>
            </a:extLst>
          </p:cNvPr>
          <p:cNvSpPr txBox="1"/>
          <p:nvPr/>
        </p:nvSpPr>
        <p:spPr>
          <a:xfrm>
            <a:off x="949454" y="4454234"/>
            <a:ext cx="3329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MOVE GATES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1D8BA3-C58B-FB9D-ADBF-03E2C3F8D996}"/>
              </a:ext>
            </a:extLst>
          </p:cNvPr>
          <p:cNvSpPr txBox="1"/>
          <p:nvPr/>
        </p:nvSpPr>
        <p:spPr>
          <a:xfrm>
            <a:off x="4731069" y="4454233"/>
            <a:ext cx="63630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222832"/>
                </a:solidFill>
                <a:latin typeface="-apple-system"/>
              </a:rPr>
              <a:t>This</a:t>
            </a:r>
            <a:r>
              <a:rPr lang="en-US" sz="2000" b="0" i="0" dirty="0">
                <a:solidFill>
                  <a:srgbClr val="222832"/>
                </a:solidFill>
                <a:effectLst/>
                <a:latin typeface="-apple-system"/>
              </a:rPr>
              <a:t> pass applies calibrated phase corrections if MOVE gates are used (only applicable to QCs with computational resonator, i.e. IQM Star Architecture).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031231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EF5E6-6879-266C-5099-2875F7892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2DF49-DA53-0927-7702-6A56788C6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Standard stages of compilation in IQM devices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827B60-8D0E-54A0-A70A-5E58F3B33170}"/>
              </a:ext>
            </a:extLst>
          </p:cNvPr>
          <p:cNvSpPr txBox="1"/>
          <p:nvPr/>
        </p:nvSpPr>
        <p:spPr>
          <a:xfrm>
            <a:off x="870204" y="1572768"/>
            <a:ext cx="10451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After these main compilation stages, before executing the circuit, one can do a couple of extra passes if wanted/needed: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EA811F-CAFC-28D0-36B0-D8A3CC201432}"/>
              </a:ext>
            </a:extLst>
          </p:cNvPr>
          <p:cNvSpPr txBox="1"/>
          <p:nvPr/>
        </p:nvSpPr>
        <p:spPr>
          <a:xfrm>
            <a:off x="949454" y="2828835"/>
            <a:ext cx="3329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DYNAMICAL DECOUPLING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4252BC-A102-D005-0443-ABDA0BB9625D}"/>
              </a:ext>
            </a:extLst>
          </p:cNvPr>
          <p:cNvSpPr txBox="1"/>
          <p:nvPr/>
        </p:nvSpPr>
        <p:spPr>
          <a:xfrm>
            <a:off x="4386834" y="3075056"/>
            <a:ext cx="67505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0" i="0" dirty="0">
                <a:solidFill>
                  <a:srgbClr val="222832"/>
                </a:solidFill>
                <a:effectLst/>
                <a:latin typeface="-apple-system"/>
              </a:rPr>
              <a:t>Dynamical decoupling pulse sequences are inserted to replace </a:t>
            </a:r>
            <a:r>
              <a:rPr lang="en-US" sz="2000" i="1" dirty="0">
                <a:solidFill>
                  <a:srgbClr val="222832"/>
                </a:solidFill>
                <a:effectLst/>
                <a:latin typeface="-apple-system"/>
              </a:rPr>
              <a:t>Wait</a:t>
            </a:r>
            <a:r>
              <a:rPr lang="en-US" sz="2000" b="0" i="0" dirty="0">
                <a:solidFill>
                  <a:srgbClr val="222832"/>
                </a:solidFill>
                <a:effectLst/>
                <a:latin typeface="-apple-system"/>
              </a:rPr>
              <a:t> instructions. This is an </a:t>
            </a:r>
            <a:r>
              <a:rPr lang="en-US" sz="2000" b="1" i="0" dirty="0">
                <a:solidFill>
                  <a:srgbClr val="222832"/>
                </a:solidFill>
                <a:effectLst/>
                <a:latin typeface="-apple-system"/>
              </a:rPr>
              <a:t>error suppression </a:t>
            </a:r>
            <a:r>
              <a:rPr lang="en-US" sz="2000" b="0" i="0" dirty="0">
                <a:solidFill>
                  <a:srgbClr val="222832"/>
                </a:solidFill>
                <a:effectLst/>
                <a:latin typeface="-apple-system"/>
              </a:rPr>
              <a:t>technique.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7A98F5-A345-33B2-BDE6-EC22B92F3999}"/>
              </a:ext>
            </a:extLst>
          </p:cNvPr>
          <p:cNvSpPr txBox="1"/>
          <p:nvPr/>
        </p:nvSpPr>
        <p:spPr>
          <a:xfrm>
            <a:off x="949454" y="4454234"/>
            <a:ext cx="3329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MOVE GATES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69A7D7-D612-BD67-0D91-6F3F2E38DC40}"/>
              </a:ext>
            </a:extLst>
          </p:cNvPr>
          <p:cNvSpPr txBox="1"/>
          <p:nvPr/>
        </p:nvSpPr>
        <p:spPr>
          <a:xfrm>
            <a:off x="4731069" y="4454233"/>
            <a:ext cx="63630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222832"/>
                </a:solidFill>
                <a:latin typeface="-apple-system"/>
              </a:rPr>
              <a:t>This</a:t>
            </a:r>
            <a:r>
              <a:rPr lang="en-US" sz="2000" b="0" i="0" dirty="0">
                <a:solidFill>
                  <a:srgbClr val="222832"/>
                </a:solidFill>
                <a:effectLst/>
                <a:latin typeface="-apple-system"/>
              </a:rPr>
              <a:t> pass applies calibrated phase corrections if MOVE gates are used (only applicable to QCs with computational resonator, i.e. IQM Star Architecture).</a:t>
            </a:r>
            <a:endParaRPr lang="en-US" sz="20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A9CF70E-2B6B-8DFA-CAB0-E243420AF823}"/>
              </a:ext>
            </a:extLst>
          </p:cNvPr>
          <p:cNvSpPr/>
          <p:nvPr/>
        </p:nvSpPr>
        <p:spPr>
          <a:xfrm>
            <a:off x="870204" y="4315968"/>
            <a:ext cx="3516630" cy="96926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02261F-5499-DBBE-25ED-5216BE0EB0A8}"/>
              </a:ext>
            </a:extLst>
          </p:cNvPr>
          <p:cNvSpPr txBox="1"/>
          <p:nvPr/>
        </p:nvSpPr>
        <p:spPr>
          <a:xfrm>
            <a:off x="963550" y="5469896"/>
            <a:ext cx="3329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What is a MOVE operation?</a:t>
            </a:r>
          </a:p>
        </p:txBody>
      </p:sp>
    </p:spTree>
    <p:extLst>
      <p:ext uri="{BB962C8B-B14F-4D97-AF65-F5344CB8AC3E}">
        <p14:creationId xmlns:p14="http://schemas.microsoft.com/office/powerpoint/2010/main" val="8472718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E8B13-04FB-B785-4B88-926AFB016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MOVE operation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A82A79-F593-220C-603E-1359BF336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157" y="1417499"/>
            <a:ext cx="6743739" cy="22460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576418-308A-B87C-2A80-2596D2C3FC8C}"/>
              </a:ext>
            </a:extLst>
          </p:cNvPr>
          <p:cNvSpPr txBox="1"/>
          <p:nvPr/>
        </p:nvSpPr>
        <p:spPr>
          <a:xfrm>
            <a:off x="359662" y="1417499"/>
            <a:ext cx="42763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IQM QPUs come in two topologies: Crystal and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</a:t>
            </a:r>
            <a:r>
              <a:rPr lang="en-US" sz="2400" dirty="0"/>
              <a:t>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In the Star topology the qubits are connected to a central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computational resonator</a:t>
            </a:r>
            <a:r>
              <a:rPr lang="en-US" sz="24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C7FDC7-7BB3-F86D-DB75-C72E45F7BB4D}"/>
              </a:ext>
            </a:extLst>
          </p:cNvPr>
          <p:cNvSpPr txBox="1"/>
          <p:nvPr/>
        </p:nvSpPr>
        <p:spPr>
          <a:xfrm>
            <a:off x="359662" y="4248423"/>
            <a:ext cx="6644642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200" b="0" i="0" dirty="0">
                <a:effectLst/>
              </a:rPr>
              <a:t>The qubits interact with the central resonator through two types of operations:</a:t>
            </a:r>
            <a:endParaRPr lang="en-US" sz="2200" dirty="0"/>
          </a:p>
          <a:p>
            <a:pPr>
              <a:buNone/>
            </a:pPr>
            <a:r>
              <a:rPr lang="en-US" sz="2200" b="0" i="0" dirty="0">
                <a:effectLst/>
              </a:rPr>
              <a:t>the qubit-resonator </a:t>
            </a:r>
            <a:r>
              <a:rPr lang="en-US" sz="22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</a:t>
            </a:r>
            <a:r>
              <a:rPr lang="en-US" sz="2200" b="0" i="0" dirty="0">
                <a:effectLst/>
              </a:rPr>
              <a:t>, and the </a:t>
            </a:r>
            <a:r>
              <a:rPr lang="en-US" sz="22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</a:t>
            </a:r>
            <a:r>
              <a:rPr lang="en-US" sz="2200" b="0" i="0" dirty="0">
                <a:effectLst/>
              </a:rPr>
              <a:t> operation</a:t>
            </a:r>
            <a:r>
              <a:rPr lang="en-US" sz="2200" dirty="0"/>
              <a:t>, that shuttles a single excitation between the qubit and the resonator.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339F609C-4D80-BF7B-72F1-3CE9F5518495}"/>
              </a:ext>
            </a:extLst>
          </p:cNvPr>
          <p:cNvSpPr/>
          <p:nvPr/>
        </p:nvSpPr>
        <p:spPr>
          <a:xfrm>
            <a:off x="7086600" y="4873752"/>
            <a:ext cx="1152144" cy="566749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A34CB79-862B-4856-A54B-7BA485C3B578}"/>
              </a:ext>
            </a:extLst>
          </p:cNvPr>
          <p:cNvSpPr/>
          <p:nvPr/>
        </p:nvSpPr>
        <p:spPr>
          <a:xfrm>
            <a:off x="8604504" y="4581144"/>
            <a:ext cx="2907792" cy="1207007"/>
          </a:xfrm>
          <a:prstGeom prst="roundRect">
            <a:avLst/>
          </a:prstGeom>
          <a:gradFill>
            <a:gsLst>
              <a:gs pos="0">
                <a:schemeClr val="accent1">
                  <a:lumMod val="110000"/>
                  <a:satMod val="105000"/>
                  <a:tint val="67000"/>
                  <a:alpha val="13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707EEFC-5EAB-AC28-365C-7F42DC9A9162}"/>
              </a:ext>
            </a:extLst>
          </p:cNvPr>
          <p:cNvGrpSpPr/>
          <p:nvPr/>
        </p:nvGrpSpPr>
        <p:grpSpPr>
          <a:xfrm>
            <a:off x="8810244" y="4761523"/>
            <a:ext cx="2512163" cy="791206"/>
            <a:chOff x="8801100" y="4880127"/>
            <a:chExt cx="2512163" cy="7912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DAE786B8-A1A1-6BC3-B0F4-4BA9D289A1A8}"/>
                    </a:ext>
                  </a:extLst>
                </p:cNvPr>
                <p:cNvSpPr txBox="1"/>
                <p:nvPr/>
              </p:nvSpPr>
              <p:spPr>
                <a:xfrm>
                  <a:off x="8801100" y="4880127"/>
                  <a:ext cx="251216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𝑀𝑂𝑉𝐸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|01</m:t>
                            </m:r>
                          </m:e>
                        </m:d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d>
                      </m:oMath>
                    </m:oMathPara>
                  </a14:m>
                  <a:endParaRPr lang="en-US" sz="2400" dirty="0" err="1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DAE786B8-A1A1-6BC3-B0F4-4BA9D289A1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1100" y="4880127"/>
                  <a:ext cx="2512163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1942" t="-170492" r="-27913" b="-2590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D0EC676-64D7-26F3-5D48-86A63518B36C}"/>
                    </a:ext>
                  </a:extLst>
                </p:cNvPr>
                <p:cNvSpPr txBox="1"/>
                <p:nvPr/>
              </p:nvSpPr>
              <p:spPr>
                <a:xfrm>
                  <a:off x="8801100" y="5302001"/>
                  <a:ext cx="251216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𝑀𝑂𝑉𝐸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|10</m:t>
                            </m:r>
                          </m:e>
                        </m:d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01</m:t>
                            </m:r>
                          </m:e>
                        </m:d>
                      </m:oMath>
                    </m:oMathPara>
                  </a14:m>
                  <a:endParaRPr lang="en-US" sz="2400" dirty="0" err="1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D0EC676-64D7-26F3-5D48-86A63518B3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1100" y="5302001"/>
                  <a:ext cx="2512163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942" t="-170492" r="-27913" b="-2590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2113647-E7F6-5BC6-BCA8-076580966A6B}"/>
              </a:ext>
            </a:extLst>
          </p:cNvPr>
          <p:cNvSpPr txBox="1"/>
          <p:nvPr/>
        </p:nvSpPr>
        <p:spPr>
          <a:xfrm>
            <a:off x="8311896" y="5848861"/>
            <a:ext cx="371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Similar to SWAP</a:t>
            </a:r>
          </a:p>
        </p:txBody>
      </p:sp>
    </p:spTree>
    <p:extLst>
      <p:ext uri="{BB962C8B-B14F-4D97-AF65-F5344CB8AC3E}">
        <p14:creationId xmlns:p14="http://schemas.microsoft.com/office/powerpoint/2010/main" val="27124072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E5FDD-2123-7DE1-A89A-6D097C28C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Explore the MOVE operation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13840A-75DE-EBF4-1B3F-4E709DF72E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390"/>
          <a:stretch>
            <a:fillRect/>
          </a:stretch>
        </p:blipFill>
        <p:spPr>
          <a:xfrm>
            <a:off x="6510528" y="1193800"/>
            <a:ext cx="4709160" cy="52820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E0176B-497F-A4BD-2F73-9AB956796E95}"/>
              </a:ext>
            </a:extLst>
          </p:cNvPr>
          <p:cNvSpPr txBox="1"/>
          <p:nvPr/>
        </p:nvSpPr>
        <p:spPr>
          <a:xfrm>
            <a:off x="685800" y="1627632"/>
            <a:ext cx="54772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Understand better how the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</a:t>
            </a:r>
            <a:r>
              <a:rPr lang="en-US" sz="2400" dirty="0"/>
              <a:t> operation acts using the tutorial below: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>
                <a:hlinkClick r:id="rId3"/>
              </a:rPr>
              <a:t>MOVE operation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8CF601-8175-2CF2-D87B-956B73F7ADB5}"/>
              </a:ext>
            </a:extLst>
          </p:cNvPr>
          <p:cNvSpPr txBox="1"/>
          <p:nvPr/>
        </p:nvSpPr>
        <p:spPr>
          <a:xfrm>
            <a:off x="685800" y="3502152"/>
            <a:ext cx="52562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You will learn:</a:t>
            </a:r>
          </a:p>
          <a:p>
            <a:pPr algn="l"/>
            <a:endParaRPr lang="en-US" sz="24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How to create a Bell state with this device using the MOVE gate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How the MOVE operation behaves when the resonator is populated</a:t>
            </a:r>
          </a:p>
        </p:txBody>
      </p:sp>
    </p:spTree>
    <p:extLst>
      <p:ext uri="{BB962C8B-B14F-4D97-AF65-F5344CB8AC3E}">
        <p14:creationId xmlns:p14="http://schemas.microsoft.com/office/powerpoint/2010/main" val="10387411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DCB23-4836-FF29-1B11-D3D3A06F5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5D38D2-9126-4879-3189-751390BCA9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8237" y="1363662"/>
            <a:ext cx="9915525" cy="4130675"/>
          </a:xfrm>
        </p:spPr>
        <p:txBody>
          <a:bodyPr>
            <a:normAutofit/>
          </a:bodyPr>
          <a:lstStyle/>
          <a:p>
            <a:r>
              <a:rPr lang="de-DE" dirty="0">
                <a:ea typeface="Microsoft Sans Serif"/>
                <a:cs typeface="Microsoft Sans Serif"/>
              </a:rPr>
              <a:t>Optimization = reduce noise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5364465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86641-9966-BAF8-F364-38DEE02D3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82D6E1-2C56-D82E-546B-C9BBB4E1AFAD}"/>
              </a:ext>
            </a:extLst>
          </p:cNvPr>
          <p:cNvSpPr txBox="1"/>
          <p:nvPr/>
        </p:nvSpPr>
        <p:spPr>
          <a:xfrm>
            <a:off x="471965" y="1374940"/>
            <a:ext cx="11463530" cy="1200329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To get the best results when running circuits on quantum computers, few considerations can be done in the transpilation and compilation process, e.g., the dynamical decoupling step seen above.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516CD6-FBD3-10E7-F917-4A04882DC20F}"/>
              </a:ext>
            </a:extLst>
          </p:cNvPr>
          <p:cNvSpPr/>
          <p:nvPr/>
        </p:nvSpPr>
        <p:spPr>
          <a:xfrm>
            <a:off x="1261872" y="2907792"/>
            <a:ext cx="9866376" cy="36118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DEC0EF-9A25-D98C-AAD9-13BCE392F6CE}"/>
              </a:ext>
            </a:extLst>
          </p:cNvPr>
          <p:cNvSpPr txBox="1"/>
          <p:nvPr/>
        </p:nvSpPr>
        <p:spPr>
          <a:xfrm>
            <a:off x="5841019" y="615725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1" dirty="0">
                <a:solidFill>
                  <a:srgbClr val="FF0000"/>
                </a:solidFill>
                <a:effectLst/>
                <a:latin typeface="__plexSans_5bcaf2"/>
              </a:rPr>
              <a:t>*</a:t>
            </a:r>
            <a:r>
              <a:rPr lang="en-US" b="0" i="1" dirty="0">
                <a:solidFill>
                  <a:srgbClr val="161616"/>
                </a:solidFill>
                <a:effectLst/>
                <a:latin typeface="__plexSans_5bcaf2"/>
              </a:rPr>
              <a:t>Generic single-qubit rotation gate with 3 Euler angles</a:t>
            </a:r>
            <a:r>
              <a:rPr lang="en-US" b="0" i="0" dirty="0">
                <a:solidFill>
                  <a:srgbClr val="161616"/>
                </a:solidFill>
                <a:effectLst/>
                <a:latin typeface="__plexSans_5bcaf2"/>
              </a:rPr>
              <a:t>.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EAC43E-D4B7-7FA0-E1F9-A8E05A719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369" y="3584448"/>
            <a:ext cx="8449854" cy="25340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75BF869-7360-553A-CBF8-3D320E43294F}"/>
              </a:ext>
            </a:extLst>
          </p:cNvPr>
          <p:cNvSpPr txBox="1"/>
          <p:nvPr/>
        </p:nvSpPr>
        <p:spPr>
          <a:xfrm>
            <a:off x="1261872" y="2907792"/>
            <a:ext cx="98663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dirty="0"/>
              <a:t>1. Optimize single qubit gates and reduce their count: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7D206C-A84E-C0E4-EF48-28D076D2D871}"/>
              </a:ext>
            </a:extLst>
          </p:cNvPr>
          <p:cNvSpPr txBox="1"/>
          <p:nvPr/>
        </p:nvSpPr>
        <p:spPr>
          <a:xfrm>
            <a:off x="5401056" y="3639312"/>
            <a:ext cx="36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8748222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7357C-9D63-16D0-2414-C0FBE9BD2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DDDEB-6032-74C7-2BC2-0B334C390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E7574E-961E-7DCC-2672-51CC07FB8377}"/>
              </a:ext>
            </a:extLst>
          </p:cNvPr>
          <p:cNvSpPr txBox="1"/>
          <p:nvPr/>
        </p:nvSpPr>
        <p:spPr>
          <a:xfrm>
            <a:off x="471965" y="1374940"/>
            <a:ext cx="11463530" cy="1200329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To get the best results when running circuits on quantum computers, few considerations can be done in the transpilation and compilation process, e.g., the dynamical decoupling step seen above.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DC7C6C-4500-C240-5C75-6AD14E0DAE19}"/>
              </a:ext>
            </a:extLst>
          </p:cNvPr>
          <p:cNvSpPr/>
          <p:nvPr/>
        </p:nvSpPr>
        <p:spPr>
          <a:xfrm>
            <a:off x="1261872" y="2907792"/>
            <a:ext cx="9866376" cy="36118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EBC56B-0A5E-7535-2B1A-CF9A1EA4E734}"/>
              </a:ext>
            </a:extLst>
          </p:cNvPr>
          <p:cNvSpPr txBox="1"/>
          <p:nvPr/>
        </p:nvSpPr>
        <p:spPr>
          <a:xfrm>
            <a:off x="1261872" y="2907792"/>
            <a:ext cx="8869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dirty="0"/>
              <a:t>1. Optimize single qubit gates and reduce their count: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D7E37F-BA07-E804-6C70-70BA63810D04}"/>
              </a:ext>
            </a:extLst>
          </p:cNvPr>
          <p:cNvSpPr txBox="1"/>
          <p:nvPr/>
        </p:nvSpPr>
        <p:spPr>
          <a:xfrm>
            <a:off x="3456432" y="4334702"/>
            <a:ext cx="5678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Put an exercise where we transpile a circuit with and without this function</a:t>
            </a:r>
          </a:p>
        </p:txBody>
      </p:sp>
    </p:spTree>
    <p:extLst>
      <p:ext uri="{BB962C8B-B14F-4D97-AF65-F5344CB8AC3E}">
        <p14:creationId xmlns:p14="http://schemas.microsoft.com/office/powerpoint/2010/main" val="3434276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67FA7-2AD5-FAA6-1F3E-1EBCE21D4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Transpilation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D621FC-83F6-5AF0-E3C1-602DF315D6E4}"/>
              </a:ext>
            </a:extLst>
          </p:cNvPr>
          <p:cNvSpPr txBox="1"/>
          <p:nvPr/>
        </p:nvSpPr>
        <p:spPr>
          <a:xfrm>
            <a:off x="7315200" y="2195615"/>
            <a:ext cx="380047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55595F"/>
                </a:solidFill>
                <a:effectLst/>
                <a:latin typeface="MonumentGrotesk-Regular"/>
              </a:rPr>
              <a:t>Transpiling</a:t>
            </a:r>
            <a:r>
              <a:rPr lang="en-US" sz="2400" b="0" i="0" dirty="0">
                <a:solidFill>
                  <a:srgbClr val="55595F"/>
                </a:solidFill>
                <a:effectLst/>
                <a:latin typeface="MonumentGrotesk-Regular"/>
              </a:rPr>
              <a:t> describes the process of converting a quantum circuit into an equivalent quantum circuit that is compatible with a specific quantum hardware's constraints and gate set.</a:t>
            </a:r>
            <a:endParaRPr lang="en-US" sz="2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2F9DDE5-D5BA-6495-3333-55DFA6B219B1}"/>
              </a:ext>
            </a:extLst>
          </p:cNvPr>
          <p:cNvGrpSpPr/>
          <p:nvPr/>
        </p:nvGrpSpPr>
        <p:grpSpPr>
          <a:xfrm>
            <a:off x="761998" y="1872699"/>
            <a:ext cx="5918048" cy="3323488"/>
            <a:chOff x="761998" y="1872699"/>
            <a:chExt cx="5918048" cy="332348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B41FB5E-BBCF-7FCB-FB77-6A7373EC8D8F}"/>
                </a:ext>
              </a:extLst>
            </p:cNvPr>
            <p:cNvGrpSpPr/>
            <p:nvPr/>
          </p:nvGrpSpPr>
          <p:grpSpPr>
            <a:xfrm>
              <a:off x="761998" y="1872699"/>
              <a:ext cx="5892484" cy="3323488"/>
              <a:chOff x="761998" y="1872699"/>
              <a:chExt cx="5892484" cy="3323488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54DB190A-D521-E4B3-DF4D-EBF96A4983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509"/>
              <a:stretch>
                <a:fillRect/>
              </a:stretch>
            </p:blipFill>
            <p:spPr>
              <a:xfrm>
                <a:off x="761998" y="1872699"/>
                <a:ext cx="5892484" cy="3323488"/>
              </a:xfrm>
              <a:prstGeom prst="rect">
                <a:avLst/>
              </a:prstGeom>
            </p:spPr>
          </p:pic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D25F5DD-EC26-082D-6952-5E232F86253A}"/>
                  </a:ext>
                </a:extLst>
              </p:cNvPr>
              <p:cNvSpPr/>
              <p:nvPr/>
            </p:nvSpPr>
            <p:spPr>
              <a:xfrm>
                <a:off x="3456432" y="2523744"/>
                <a:ext cx="585216" cy="786384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4435D74-14B4-26A1-7915-213CFCCB2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6022729" y="1577383"/>
              <a:ext cx="362001" cy="9526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09992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BDF30-3564-6CAF-2C01-18DA81A86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BCE59-CD66-849C-8CC5-A63592232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94F133-C371-5E91-89BD-E172655F152F}"/>
              </a:ext>
            </a:extLst>
          </p:cNvPr>
          <p:cNvSpPr txBox="1"/>
          <p:nvPr/>
        </p:nvSpPr>
        <p:spPr>
          <a:xfrm>
            <a:off x="471965" y="1374940"/>
            <a:ext cx="11463530" cy="1200329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To get the best results when running circuits on quantum computers, few considerations can be done in the transpilation and compilation process, e.g., the dynamical decoupling step seen above.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158BE0-DAB2-869A-0CCD-7B17B4722C64}"/>
              </a:ext>
            </a:extLst>
          </p:cNvPr>
          <p:cNvSpPr/>
          <p:nvPr/>
        </p:nvSpPr>
        <p:spPr>
          <a:xfrm>
            <a:off x="1261872" y="2907792"/>
            <a:ext cx="9866376" cy="36118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B47B86-8932-2499-B812-A2EE11EB1FCB}"/>
              </a:ext>
            </a:extLst>
          </p:cNvPr>
          <p:cNvSpPr txBox="1"/>
          <p:nvPr/>
        </p:nvSpPr>
        <p:spPr>
          <a:xfrm>
            <a:off x="1261872" y="2907792"/>
            <a:ext cx="6094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dirty="0"/>
              <a:t>2. Reduce the count of SWAP gates</a:t>
            </a:r>
          </a:p>
        </p:txBody>
      </p:sp>
      <p:pic>
        <p:nvPicPr>
          <p:cNvPr id="7" name="Picture 6" descr="A black and white image of a circle and a point&#10;&#10;AI-generated content may be incorrect.">
            <a:extLst>
              <a:ext uri="{FF2B5EF4-FFF2-40B4-BE49-F238E27FC236}">
                <a16:creationId xmlns:a16="http://schemas.microsoft.com/office/drawing/2014/main" id="{40AEAA71-E2F0-7EBD-4C00-CF73AADBF8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63"/>
          <a:stretch>
            <a:fillRect/>
          </a:stretch>
        </p:blipFill>
        <p:spPr>
          <a:xfrm>
            <a:off x="7150896" y="4527005"/>
            <a:ext cx="3852384" cy="11210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10F36E-3811-1856-2549-ACB2E9EAEC19}"/>
              </a:ext>
            </a:extLst>
          </p:cNvPr>
          <p:cNvSpPr txBox="1"/>
          <p:nvPr/>
        </p:nvSpPr>
        <p:spPr>
          <a:xfrm>
            <a:off x="1317024" y="3729347"/>
            <a:ext cx="5833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/>
              <a:t>Two qubit gates </a:t>
            </a:r>
            <a:r>
              <a:rPr lang="en-US" dirty="0"/>
              <a:t>are the </a:t>
            </a:r>
            <a:r>
              <a:rPr lang="en-US" b="1" dirty="0"/>
              <a:t>noisiest</a:t>
            </a:r>
            <a:r>
              <a:rPr lang="en-US" dirty="0"/>
              <a:t> ones, thus reducing their count is even more impactful than single qubit one.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The SWAP gate is one of the most common two qubit gates appearing after transpilation, because of circuit routing.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Each SWAP gate translates into </a:t>
            </a:r>
            <a:r>
              <a:rPr lang="en-US" b="1" dirty="0"/>
              <a:t>three</a:t>
            </a:r>
            <a:r>
              <a:rPr lang="en-US" dirty="0"/>
              <a:t> CNOTs!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3EAD82-20F2-8E3E-1897-35881534F2C6}"/>
              </a:ext>
            </a:extLst>
          </p:cNvPr>
          <p:cNvSpPr txBox="1"/>
          <p:nvPr/>
        </p:nvSpPr>
        <p:spPr>
          <a:xfrm>
            <a:off x="7123320" y="5714506"/>
            <a:ext cx="3852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Remember that CNOT is also not a native gate for IQM computers!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392D24-6CB8-1E98-67E0-D18F5B61AC0C}"/>
              </a:ext>
            </a:extLst>
          </p:cNvPr>
          <p:cNvSpPr txBox="1"/>
          <p:nvPr/>
        </p:nvSpPr>
        <p:spPr>
          <a:xfrm>
            <a:off x="7086816" y="3405134"/>
            <a:ext cx="395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We need to maximize the number of already existing connections to reduce the depth of the circuit!</a:t>
            </a:r>
          </a:p>
        </p:txBody>
      </p:sp>
    </p:spTree>
    <p:extLst>
      <p:ext uri="{BB962C8B-B14F-4D97-AF65-F5344CB8AC3E}">
        <p14:creationId xmlns:p14="http://schemas.microsoft.com/office/powerpoint/2010/main" val="17257172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C055C-BF5B-6F4A-C605-C83E5B54B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84067-CD28-91E7-0A96-D47588BB4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219E13-B98B-A298-2A5F-6DFF7D3B2DE8}"/>
              </a:ext>
            </a:extLst>
          </p:cNvPr>
          <p:cNvSpPr txBox="1"/>
          <p:nvPr/>
        </p:nvSpPr>
        <p:spPr>
          <a:xfrm>
            <a:off x="471965" y="1374940"/>
            <a:ext cx="11463530" cy="1200329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To get the best results when running circuits on quantum computers, few considerations can be done in the transpilation and compilation process, e.g., the dynamical decoupling step seen above.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5EECED-8F17-BD8C-EA24-5342B39B2177}"/>
              </a:ext>
            </a:extLst>
          </p:cNvPr>
          <p:cNvSpPr/>
          <p:nvPr/>
        </p:nvSpPr>
        <p:spPr>
          <a:xfrm>
            <a:off x="1261872" y="2907792"/>
            <a:ext cx="9866376" cy="36118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8E2D50-CB03-9064-2826-B954F660B092}"/>
              </a:ext>
            </a:extLst>
          </p:cNvPr>
          <p:cNvSpPr txBox="1"/>
          <p:nvPr/>
        </p:nvSpPr>
        <p:spPr>
          <a:xfrm>
            <a:off x="1261872" y="2907792"/>
            <a:ext cx="6094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dirty="0"/>
              <a:t>2. Reduce the count of SWAP gates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44AD4F-156C-6F2B-33CB-9DCEB2ACAA25}"/>
              </a:ext>
            </a:extLst>
          </p:cNvPr>
          <p:cNvSpPr txBox="1"/>
          <p:nvPr/>
        </p:nvSpPr>
        <p:spPr>
          <a:xfrm>
            <a:off x="3456432" y="4334702"/>
            <a:ext cx="5678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Put an exercise where we transpile a circuit with and without choosing the best layout for 2q gates. Show also SWAP decomposition in terms of native IQM gates.</a:t>
            </a:r>
          </a:p>
        </p:txBody>
      </p:sp>
    </p:spTree>
    <p:extLst>
      <p:ext uri="{BB962C8B-B14F-4D97-AF65-F5344CB8AC3E}">
        <p14:creationId xmlns:p14="http://schemas.microsoft.com/office/powerpoint/2010/main" val="24536981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9A8EF2-0F20-8C30-5726-426F53EFA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73E1BF-C726-21D8-0AD8-25FF3E9C7B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ea typeface="Microsoft Sans Serif"/>
                <a:cs typeface="Microsoft Sans Serif"/>
              </a:rPr>
              <a:t>Conclusions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8055263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26141-882D-813E-C4E1-5273D09AA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311326-A8D4-EF28-1D60-AE99DD03387D}"/>
              </a:ext>
            </a:extLst>
          </p:cNvPr>
          <p:cNvSpPr txBox="1"/>
          <p:nvPr/>
        </p:nvSpPr>
        <p:spPr>
          <a:xfrm>
            <a:off x="1164334" y="1193800"/>
            <a:ext cx="973531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Running circuits on </a:t>
            </a:r>
            <a:r>
              <a:rPr lang="en-US" sz="2400" b="1" dirty="0"/>
              <a:t>real</a:t>
            </a:r>
            <a:r>
              <a:rPr lang="en-US" sz="2400" dirty="0"/>
              <a:t> quantum computers needs few extra steps that we usually neglect when writing high-level quantum programs.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Transpilation takes care of adapting the circuit to the connectivity of the QPU and of decomposing complex unitaries into known gates to the QPU.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Compilation is hardware dependent. For superconducting qubits, we need to translate all circuits into a sequence of microwave pulses to drive the physical qubits.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Running circuits on noisy quantum computers can be improved by dynamically suppressing errors at the physical level or optimizing at best the gate count in the circuit.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6990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DB6C0-2A91-6631-40A2-0D054D4FD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00B777-B305-7332-B897-7A4FD2300A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ea typeface="Microsoft Sans Serif"/>
                <a:cs typeface="Microsoft Sans Serif"/>
              </a:rPr>
              <a:t>Circuit routing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3208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A35A7-5B1B-A922-DC6A-F0842B2615A1}"/>
              </a:ext>
            </a:extLst>
          </p:cNvPr>
          <p:cNvSpPr txBox="1">
            <a:spLocks/>
          </p:cNvSpPr>
          <p:nvPr/>
        </p:nvSpPr>
        <p:spPr bwMode="auto">
          <a:xfrm>
            <a:off x="334963" y="522669"/>
            <a:ext cx="5551050" cy="1361549"/>
          </a:xfrm>
          <a:prstGeom prst="rect">
            <a:avLst/>
          </a:prstGeom>
        </p:spPr>
        <p:txBody>
          <a:bodyPr/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spc="-30">
                <a:gradFill>
                  <a:gsLst>
                    <a:gs pos="0">
                      <a:srgbClr val="759DEB"/>
                    </a:gs>
                    <a:gs pos="100000">
                      <a:srgbClr val="5FDD97"/>
                    </a:gs>
                  </a:gsLst>
                  <a:lin ang="0" scaled="0"/>
                </a:gradFill>
                <a:latin typeface="Microsoft Sans Serif"/>
                <a:ea typeface="Microsoft Sans Serif"/>
                <a:cs typeface="Microsoft Sans Serif"/>
              </a:rPr>
              <a:t>Routing (= solving QPU connectivity constraints)</a:t>
            </a:r>
            <a:endParaRPr lang="en-US" sz="36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3AB229-7823-D53F-9514-73B77953E04D}"/>
              </a:ext>
            </a:extLst>
          </p:cNvPr>
          <p:cNvSpPr txBox="1">
            <a:spLocks/>
          </p:cNvSpPr>
          <p:nvPr/>
        </p:nvSpPr>
        <p:spPr bwMode="auto">
          <a:xfrm>
            <a:off x="22870" y="1850447"/>
            <a:ext cx="4831391" cy="3502674"/>
          </a:xfrm>
          <a:prstGeom prst="rect">
            <a:avLst/>
          </a:prstGeom>
        </p:spPr>
        <p:txBody>
          <a:bodyPr>
            <a:normAutofit/>
          </a:bodyPr>
          <a:lstStyle>
            <a:lvl1pPr marL="228603" indent="-228603" algn="l" defTabSz="91441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0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6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3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9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6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42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9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55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7" lvl="1" indent="-285750">
              <a:buFont typeface="Arial"/>
              <a:buChar char="•"/>
              <a:defRPr/>
            </a:pPr>
            <a:r>
              <a:rPr lang="en-US" sz="2000">
                <a:cs typeface="Consolas"/>
              </a:rPr>
              <a:t>Quantum algorithms assume arbitrary, even all-to-all connectivity</a:t>
            </a:r>
          </a:p>
          <a:p>
            <a:pPr marL="742957" lvl="1" indent="-285750">
              <a:buFont typeface="Arial"/>
              <a:buChar char="•"/>
              <a:defRPr/>
            </a:pPr>
            <a:endParaRPr lang="en-US" sz="2000">
              <a:latin typeface="Consolas"/>
              <a:cs typeface="Consolas"/>
            </a:endParaRPr>
          </a:p>
          <a:p>
            <a:pPr lvl="1">
              <a:defRPr/>
            </a:pPr>
            <a:endParaRPr lang="en-US" sz="2000"/>
          </a:p>
          <a:p>
            <a:pPr>
              <a:defRPr/>
            </a:pPr>
            <a:endParaRPr lang="en-US" sz="2000"/>
          </a:p>
        </p:txBody>
      </p:sp>
      <p:sp>
        <p:nvSpPr>
          <p:cNvPr id="4" name="Rounded Rectangle 38">
            <a:extLst>
              <a:ext uri="{FF2B5EF4-FFF2-40B4-BE49-F238E27FC236}">
                <a16:creationId xmlns:a16="http://schemas.microsoft.com/office/drawing/2014/main" id="{6B57936B-1519-7CD2-B25F-18850E967A7F}"/>
              </a:ext>
            </a:extLst>
          </p:cNvPr>
          <p:cNvSpPr/>
          <p:nvPr/>
        </p:nvSpPr>
        <p:spPr bwMode="auto">
          <a:xfrm>
            <a:off x="9144002" y="833487"/>
            <a:ext cx="2334666" cy="883672"/>
          </a:xfrm>
          <a:prstGeom prst="roundRect">
            <a:avLst>
              <a:gd name="adj" fmla="val 16667"/>
            </a:avLst>
          </a:prstGeom>
          <a:solidFill>
            <a:srgbClr val="0AE3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sz="2800">
                <a:solidFill>
                  <a:sysClr val="windowText" lastClr="000000"/>
                </a:solidFill>
              </a:rPr>
              <a:t>Algorithm</a:t>
            </a:r>
            <a:r>
              <a:rPr lang="fi-FI" sz="2800">
                <a:solidFill>
                  <a:sysClr val="windowText" lastClr="000000"/>
                </a:solidFill>
              </a:rPr>
              <a:t>’s connectivity</a:t>
            </a:r>
            <a:endParaRPr sz="2800">
              <a:solidFill>
                <a:sysClr val="windowText" lastClr="000000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5738B9B-618A-49DF-95B2-33F30A39D6DD}"/>
              </a:ext>
            </a:extLst>
          </p:cNvPr>
          <p:cNvCxnSpPr>
            <a:cxnSpLocks/>
            <a:endCxn id="25" idx="4"/>
          </p:cNvCxnSpPr>
          <p:nvPr/>
        </p:nvCxnSpPr>
        <p:spPr bwMode="auto">
          <a:xfrm flipH="1" flipV="1">
            <a:off x="6620824" y="701014"/>
            <a:ext cx="118" cy="10635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uora yhdysviiva 41">
            <a:extLst>
              <a:ext uri="{FF2B5EF4-FFF2-40B4-BE49-F238E27FC236}">
                <a16:creationId xmlns:a16="http://schemas.microsoft.com/office/drawing/2014/main" id="{1850BE01-477D-F1F9-0A24-20656C8679C7}"/>
              </a:ext>
            </a:extLst>
          </p:cNvPr>
          <p:cNvCxnSpPr>
            <a:cxnSpLocks/>
          </p:cNvCxnSpPr>
          <p:nvPr/>
        </p:nvCxnSpPr>
        <p:spPr bwMode="auto">
          <a:xfrm>
            <a:off x="7365534" y="810387"/>
            <a:ext cx="405436" cy="4322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uora yhdysviiva 46">
            <a:extLst>
              <a:ext uri="{FF2B5EF4-FFF2-40B4-BE49-F238E27FC236}">
                <a16:creationId xmlns:a16="http://schemas.microsoft.com/office/drawing/2014/main" id="{8E37E7FA-0D41-8770-B81F-38BE967BB1AE}"/>
              </a:ext>
            </a:extLst>
          </p:cNvPr>
          <p:cNvCxnSpPr>
            <a:cxnSpLocks/>
          </p:cNvCxnSpPr>
          <p:nvPr/>
        </p:nvCxnSpPr>
        <p:spPr bwMode="auto">
          <a:xfrm>
            <a:off x="6247029" y="1252603"/>
            <a:ext cx="365403" cy="49912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uora yhdysviiva 51">
            <a:extLst>
              <a:ext uri="{FF2B5EF4-FFF2-40B4-BE49-F238E27FC236}">
                <a16:creationId xmlns:a16="http://schemas.microsoft.com/office/drawing/2014/main" id="{42CD1381-7505-10E9-0C2E-CAB399B236CC}"/>
              </a:ext>
            </a:extLst>
          </p:cNvPr>
          <p:cNvCxnSpPr>
            <a:cxnSpLocks/>
            <a:endCxn id="25" idx="3"/>
          </p:cNvCxnSpPr>
          <p:nvPr/>
        </p:nvCxnSpPr>
        <p:spPr bwMode="auto">
          <a:xfrm flipV="1">
            <a:off x="6224662" y="723471"/>
            <a:ext cx="458458" cy="5353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uora yhdysviiva 54">
            <a:extLst>
              <a:ext uri="{FF2B5EF4-FFF2-40B4-BE49-F238E27FC236}">
                <a16:creationId xmlns:a16="http://schemas.microsoft.com/office/drawing/2014/main" id="{5745D417-D266-9C43-20CB-4ACDAA7734CE}"/>
              </a:ext>
            </a:extLst>
          </p:cNvPr>
          <p:cNvCxnSpPr>
            <a:cxnSpLocks/>
            <a:endCxn id="26" idx="4"/>
          </p:cNvCxnSpPr>
          <p:nvPr/>
        </p:nvCxnSpPr>
        <p:spPr bwMode="auto">
          <a:xfrm flipV="1">
            <a:off x="6229246" y="852724"/>
            <a:ext cx="1052204" cy="4092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57">
            <a:extLst>
              <a:ext uri="{FF2B5EF4-FFF2-40B4-BE49-F238E27FC236}">
                <a16:creationId xmlns:a16="http://schemas.microsoft.com/office/drawing/2014/main" id="{53A17F80-A770-192F-03AE-FDEB864BBD42}"/>
              </a:ext>
            </a:extLst>
          </p:cNvPr>
          <p:cNvCxnSpPr>
            <a:cxnSpLocks/>
          </p:cNvCxnSpPr>
          <p:nvPr/>
        </p:nvCxnSpPr>
        <p:spPr bwMode="auto">
          <a:xfrm>
            <a:off x="6260058" y="1246523"/>
            <a:ext cx="1034011" cy="4906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61">
            <a:extLst>
              <a:ext uri="{FF2B5EF4-FFF2-40B4-BE49-F238E27FC236}">
                <a16:creationId xmlns:a16="http://schemas.microsoft.com/office/drawing/2014/main" id="{D2F9FB57-2A73-3444-E4F0-9B6E87B4FEBE}"/>
              </a:ext>
            </a:extLst>
          </p:cNvPr>
          <p:cNvCxnSpPr>
            <a:cxnSpLocks/>
          </p:cNvCxnSpPr>
          <p:nvPr/>
        </p:nvCxnSpPr>
        <p:spPr bwMode="auto">
          <a:xfrm flipH="1">
            <a:off x="7396352" y="1296727"/>
            <a:ext cx="349600" cy="4404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64">
            <a:extLst>
              <a:ext uri="{FF2B5EF4-FFF2-40B4-BE49-F238E27FC236}">
                <a16:creationId xmlns:a16="http://schemas.microsoft.com/office/drawing/2014/main" id="{5FE0183C-E440-C9FE-705D-08EF27249A91}"/>
              </a:ext>
            </a:extLst>
          </p:cNvPr>
          <p:cNvCxnSpPr>
            <a:cxnSpLocks/>
            <a:stCxn id="24" idx="6"/>
            <a:endCxn id="20" idx="7"/>
          </p:cNvCxnSpPr>
          <p:nvPr/>
        </p:nvCxnSpPr>
        <p:spPr bwMode="auto">
          <a:xfrm>
            <a:off x="6152906" y="1244113"/>
            <a:ext cx="1704211" cy="246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69">
            <a:extLst>
              <a:ext uri="{FF2B5EF4-FFF2-40B4-BE49-F238E27FC236}">
                <a16:creationId xmlns:a16="http://schemas.microsoft.com/office/drawing/2014/main" id="{3BE2E634-C284-2A1E-B03B-7676E4CA305D}"/>
              </a:ext>
            </a:extLst>
          </p:cNvPr>
          <p:cNvCxnSpPr>
            <a:cxnSpLocks/>
          </p:cNvCxnSpPr>
          <p:nvPr/>
        </p:nvCxnSpPr>
        <p:spPr bwMode="auto">
          <a:xfrm flipV="1">
            <a:off x="6661649" y="787525"/>
            <a:ext cx="657432" cy="25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71">
            <a:extLst>
              <a:ext uri="{FF2B5EF4-FFF2-40B4-BE49-F238E27FC236}">
                <a16:creationId xmlns:a16="http://schemas.microsoft.com/office/drawing/2014/main" id="{00516115-512B-A96A-B8C4-4457DCF7A538}"/>
              </a:ext>
            </a:extLst>
          </p:cNvPr>
          <p:cNvCxnSpPr>
            <a:cxnSpLocks/>
          </p:cNvCxnSpPr>
          <p:nvPr/>
        </p:nvCxnSpPr>
        <p:spPr bwMode="auto">
          <a:xfrm flipV="1">
            <a:off x="6661649" y="1781691"/>
            <a:ext cx="657432" cy="25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72">
            <a:extLst>
              <a:ext uri="{FF2B5EF4-FFF2-40B4-BE49-F238E27FC236}">
                <a16:creationId xmlns:a16="http://schemas.microsoft.com/office/drawing/2014/main" id="{18169436-F5C5-7A7A-ED1D-9CEBB325860A}"/>
              </a:ext>
            </a:extLst>
          </p:cNvPr>
          <p:cNvCxnSpPr>
            <a:cxnSpLocks/>
          </p:cNvCxnSpPr>
          <p:nvPr/>
        </p:nvCxnSpPr>
        <p:spPr bwMode="auto">
          <a:xfrm>
            <a:off x="6648198" y="839239"/>
            <a:ext cx="655154" cy="8801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uora yhdysviiva 76">
            <a:extLst>
              <a:ext uri="{FF2B5EF4-FFF2-40B4-BE49-F238E27FC236}">
                <a16:creationId xmlns:a16="http://schemas.microsoft.com/office/drawing/2014/main" id="{13E6636B-5FF2-DD53-6DE9-14996253236C}"/>
              </a:ext>
            </a:extLst>
          </p:cNvPr>
          <p:cNvCxnSpPr>
            <a:cxnSpLocks/>
          </p:cNvCxnSpPr>
          <p:nvPr/>
        </p:nvCxnSpPr>
        <p:spPr bwMode="auto">
          <a:xfrm flipH="1">
            <a:off x="6579452" y="754691"/>
            <a:ext cx="812332" cy="102297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84">
            <a:extLst>
              <a:ext uri="{FF2B5EF4-FFF2-40B4-BE49-F238E27FC236}">
                <a16:creationId xmlns:a16="http://schemas.microsoft.com/office/drawing/2014/main" id="{0341B959-4AB2-4194-FBA0-EC5CC9871E5B}"/>
              </a:ext>
            </a:extLst>
          </p:cNvPr>
          <p:cNvCxnSpPr>
            <a:cxnSpLocks/>
            <a:endCxn id="20" idx="4"/>
          </p:cNvCxnSpPr>
          <p:nvPr/>
        </p:nvCxnSpPr>
        <p:spPr bwMode="auto">
          <a:xfrm flipV="1">
            <a:off x="6679491" y="1301619"/>
            <a:ext cx="1016921" cy="4380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92">
            <a:extLst>
              <a:ext uri="{FF2B5EF4-FFF2-40B4-BE49-F238E27FC236}">
                <a16:creationId xmlns:a16="http://schemas.microsoft.com/office/drawing/2014/main" id="{A654B79F-B0A0-5D00-F1E2-F8222AF9A34B}"/>
              </a:ext>
            </a:extLst>
          </p:cNvPr>
          <p:cNvCxnSpPr>
            <a:cxnSpLocks/>
            <a:stCxn id="25" idx="1"/>
            <a:endCxn id="20" idx="3"/>
          </p:cNvCxnSpPr>
          <p:nvPr/>
        </p:nvCxnSpPr>
        <p:spPr bwMode="auto">
          <a:xfrm>
            <a:off x="6690651" y="849435"/>
            <a:ext cx="994175" cy="3869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7">
            <a:extLst>
              <a:ext uri="{FF2B5EF4-FFF2-40B4-BE49-F238E27FC236}">
                <a16:creationId xmlns:a16="http://schemas.microsoft.com/office/drawing/2014/main" id="{DC4ABD38-7B01-D1D5-1825-C1033D5A9780}"/>
              </a:ext>
            </a:extLst>
          </p:cNvPr>
          <p:cNvCxnSpPr>
            <a:cxnSpLocks/>
          </p:cNvCxnSpPr>
          <p:nvPr/>
        </p:nvCxnSpPr>
        <p:spPr bwMode="auto">
          <a:xfrm flipH="1">
            <a:off x="8123844" y="1261125"/>
            <a:ext cx="8599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i 22">
            <a:extLst>
              <a:ext uri="{FF2B5EF4-FFF2-40B4-BE49-F238E27FC236}">
                <a16:creationId xmlns:a16="http://schemas.microsoft.com/office/drawing/2014/main" id="{0FE1BBDD-9EA2-9CB3-C2BD-8EE9513C2FDB}"/>
              </a:ext>
            </a:extLst>
          </p:cNvPr>
          <p:cNvSpPr/>
          <p:nvPr/>
        </p:nvSpPr>
        <p:spPr bwMode="auto">
          <a:xfrm rot="14200738" flipH="1" flipV="1">
            <a:off x="7684924" y="1163374"/>
            <a:ext cx="172096" cy="1784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/>
          </a:p>
        </p:txBody>
      </p:sp>
      <p:cxnSp>
        <p:nvCxnSpPr>
          <p:cNvPr id="21" name="Straight Connector 42">
            <a:extLst>
              <a:ext uri="{FF2B5EF4-FFF2-40B4-BE49-F238E27FC236}">
                <a16:creationId xmlns:a16="http://schemas.microsoft.com/office/drawing/2014/main" id="{F9417908-DDB8-469D-D4CD-6E5F4170318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359672" y="764965"/>
            <a:ext cx="118" cy="10635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i 24">
            <a:extLst>
              <a:ext uri="{FF2B5EF4-FFF2-40B4-BE49-F238E27FC236}">
                <a16:creationId xmlns:a16="http://schemas.microsoft.com/office/drawing/2014/main" id="{81309005-554C-9065-A0BE-3E61AB7E76BF}"/>
              </a:ext>
            </a:extLst>
          </p:cNvPr>
          <p:cNvSpPr/>
          <p:nvPr/>
        </p:nvSpPr>
        <p:spPr bwMode="auto">
          <a:xfrm rot="13048347" flipH="1" flipV="1">
            <a:off x="7269961" y="1692355"/>
            <a:ext cx="172096" cy="1784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23" name="Ellipsi 21">
            <a:extLst>
              <a:ext uri="{FF2B5EF4-FFF2-40B4-BE49-F238E27FC236}">
                <a16:creationId xmlns:a16="http://schemas.microsoft.com/office/drawing/2014/main" id="{666055FE-26C0-6863-A89A-D2D4D3E78488}"/>
              </a:ext>
            </a:extLst>
          </p:cNvPr>
          <p:cNvSpPr/>
          <p:nvPr/>
        </p:nvSpPr>
        <p:spPr bwMode="auto">
          <a:xfrm rot="20242335" flipH="1" flipV="1">
            <a:off x="6540100" y="1678731"/>
            <a:ext cx="172096" cy="1784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24" name="Ellipsi 3">
            <a:extLst>
              <a:ext uri="{FF2B5EF4-FFF2-40B4-BE49-F238E27FC236}">
                <a16:creationId xmlns:a16="http://schemas.microsoft.com/office/drawing/2014/main" id="{2B37ED56-AD16-A460-EDD4-E66AF5A77B7A}"/>
              </a:ext>
            </a:extLst>
          </p:cNvPr>
          <p:cNvSpPr/>
          <p:nvPr/>
        </p:nvSpPr>
        <p:spPr bwMode="auto">
          <a:xfrm rot="21394726" flipH="1" flipV="1">
            <a:off x="6152753" y="1149749"/>
            <a:ext cx="172096" cy="1784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25" name="Ellipsi 20">
            <a:extLst>
              <a:ext uri="{FF2B5EF4-FFF2-40B4-BE49-F238E27FC236}">
                <a16:creationId xmlns:a16="http://schemas.microsoft.com/office/drawing/2014/main" id="{804CB332-5A6D-4183-AE62-88C0213F0E9D}"/>
              </a:ext>
            </a:extLst>
          </p:cNvPr>
          <p:cNvSpPr/>
          <p:nvPr/>
        </p:nvSpPr>
        <p:spPr bwMode="auto">
          <a:xfrm rot="21394726" flipH="1" flipV="1">
            <a:off x="6540101" y="700855"/>
            <a:ext cx="172096" cy="1784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26" name="Ellipsi 23">
            <a:extLst>
              <a:ext uri="{FF2B5EF4-FFF2-40B4-BE49-F238E27FC236}">
                <a16:creationId xmlns:a16="http://schemas.microsoft.com/office/drawing/2014/main" id="{70262337-9DB0-7138-17D2-6EC7600971E4}"/>
              </a:ext>
            </a:extLst>
          </p:cNvPr>
          <p:cNvSpPr/>
          <p:nvPr/>
        </p:nvSpPr>
        <p:spPr bwMode="auto">
          <a:xfrm rot="14200738" flipH="1" flipV="1">
            <a:off x="7269962" y="714479"/>
            <a:ext cx="172096" cy="1784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6903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2084C-2C0F-7107-636C-A102C9EF2870}"/>
              </a:ext>
            </a:extLst>
          </p:cNvPr>
          <p:cNvSpPr txBox="1">
            <a:spLocks/>
          </p:cNvSpPr>
          <p:nvPr/>
        </p:nvSpPr>
        <p:spPr bwMode="auto">
          <a:xfrm>
            <a:off x="334963" y="522669"/>
            <a:ext cx="5551050" cy="1361549"/>
          </a:xfrm>
          <a:prstGeom prst="rect">
            <a:avLst/>
          </a:prstGeom>
        </p:spPr>
        <p:txBody>
          <a:bodyPr/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spc="-30">
                <a:gradFill>
                  <a:gsLst>
                    <a:gs pos="0">
                      <a:srgbClr val="759DEB"/>
                    </a:gs>
                    <a:gs pos="100000">
                      <a:srgbClr val="5FDD97"/>
                    </a:gs>
                  </a:gsLst>
                  <a:lin ang="0" scaled="0"/>
                </a:gradFill>
                <a:latin typeface="Microsoft Sans Serif"/>
                <a:ea typeface="Microsoft Sans Serif"/>
                <a:cs typeface="Microsoft Sans Serif"/>
              </a:rPr>
              <a:t>Routing (= solving QPU connectivity constraints)</a:t>
            </a:r>
            <a:endParaRPr lang="en-US" sz="36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6111BE-2F3E-0998-8328-7468B4859951}"/>
              </a:ext>
            </a:extLst>
          </p:cNvPr>
          <p:cNvSpPr txBox="1">
            <a:spLocks/>
          </p:cNvSpPr>
          <p:nvPr/>
        </p:nvSpPr>
        <p:spPr bwMode="auto">
          <a:xfrm>
            <a:off x="22870" y="1850447"/>
            <a:ext cx="4831391" cy="3502674"/>
          </a:xfrm>
          <a:prstGeom prst="rect">
            <a:avLst/>
          </a:prstGeom>
        </p:spPr>
        <p:txBody>
          <a:bodyPr>
            <a:normAutofit/>
          </a:bodyPr>
          <a:lstStyle>
            <a:lvl1pPr marL="228603" indent="-228603" algn="l" defTabSz="91441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0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6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3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9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6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42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9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55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7" lvl="1" indent="-285750">
              <a:buFont typeface="Arial"/>
              <a:buChar char="•"/>
              <a:defRPr/>
            </a:pPr>
            <a:r>
              <a:rPr lang="en-US" sz="2000" dirty="0">
                <a:cs typeface="Consolas"/>
              </a:rPr>
              <a:t>Quantum algorithms assume arbitrary, even all-to-all connectivity</a:t>
            </a:r>
          </a:p>
          <a:p>
            <a:pPr marL="742957" lvl="1" indent="-285750">
              <a:buFont typeface="Arial"/>
              <a:buChar char="•"/>
              <a:defRPr/>
            </a:pPr>
            <a:endParaRPr lang="en-US" sz="2000" dirty="0">
              <a:cs typeface="Consolas"/>
            </a:endParaRPr>
          </a:p>
          <a:p>
            <a:pPr marL="742957" lvl="1" indent="-285750">
              <a:buFont typeface="Arial"/>
              <a:buChar char="•"/>
              <a:defRPr/>
            </a:pPr>
            <a:r>
              <a:rPr lang="en-US" sz="2000" dirty="0">
                <a:cs typeface="Consolas"/>
              </a:rPr>
              <a:t>Connectivities of QPU’s are usually limited to nearest neighbor graphs</a:t>
            </a:r>
          </a:p>
          <a:p>
            <a:pPr lvl="1"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8F74EAF-8568-EED8-454B-4EB64CB394EB}"/>
              </a:ext>
            </a:extLst>
          </p:cNvPr>
          <p:cNvCxnSpPr>
            <a:cxnSpLocks/>
          </p:cNvCxnSpPr>
          <p:nvPr/>
        </p:nvCxnSpPr>
        <p:spPr bwMode="auto">
          <a:xfrm flipH="1">
            <a:off x="8118764" y="3138185"/>
            <a:ext cx="8599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38">
            <a:extLst>
              <a:ext uri="{FF2B5EF4-FFF2-40B4-BE49-F238E27FC236}">
                <a16:creationId xmlns:a16="http://schemas.microsoft.com/office/drawing/2014/main" id="{22F41124-0584-4EED-B21B-CCE3B557E835}"/>
              </a:ext>
            </a:extLst>
          </p:cNvPr>
          <p:cNvSpPr/>
          <p:nvPr/>
        </p:nvSpPr>
        <p:spPr bwMode="auto">
          <a:xfrm>
            <a:off x="9144002" y="833487"/>
            <a:ext cx="2334666" cy="883672"/>
          </a:xfrm>
          <a:prstGeom prst="roundRect">
            <a:avLst>
              <a:gd name="adj" fmla="val 16667"/>
            </a:avLst>
          </a:prstGeom>
          <a:solidFill>
            <a:srgbClr val="0AE3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sz="2800">
                <a:solidFill>
                  <a:sysClr val="windowText" lastClr="000000"/>
                </a:solidFill>
              </a:rPr>
              <a:t>Algorithm</a:t>
            </a:r>
            <a:r>
              <a:rPr lang="fi-FI" sz="2800">
                <a:solidFill>
                  <a:sysClr val="windowText" lastClr="000000"/>
                </a:solidFill>
              </a:rPr>
              <a:t>’s connectivity</a:t>
            </a:r>
            <a:endParaRPr sz="2800">
              <a:solidFill>
                <a:sysClr val="windowText" lastClr="000000"/>
              </a:solidFill>
            </a:endParaRPr>
          </a:p>
        </p:txBody>
      </p:sp>
      <p:sp>
        <p:nvSpPr>
          <p:cNvPr id="6" name="Rounded Rectangle 39">
            <a:extLst>
              <a:ext uri="{FF2B5EF4-FFF2-40B4-BE49-F238E27FC236}">
                <a16:creationId xmlns:a16="http://schemas.microsoft.com/office/drawing/2014/main" id="{476B8D3E-856A-87A9-FB79-A1132EE02C87}"/>
              </a:ext>
            </a:extLst>
          </p:cNvPr>
          <p:cNvSpPr/>
          <p:nvPr/>
        </p:nvSpPr>
        <p:spPr bwMode="auto">
          <a:xfrm>
            <a:off x="9144001" y="2669617"/>
            <a:ext cx="2334666" cy="883672"/>
          </a:xfrm>
          <a:prstGeom prst="roundRect">
            <a:avLst>
              <a:gd name="adj" fmla="val 16667"/>
            </a:avLst>
          </a:prstGeom>
          <a:solidFill>
            <a:srgbClr val="0AE3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i-FI" sz="2800">
                <a:solidFill>
                  <a:sysClr val="windowText" lastClr="000000"/>
                </a:solidFill>
              </a:rPr>
              <a:t>QPU’s connectivity</a:t>
            </a:r>
            <a:endParaRPr sz="2800">
              <a:solidFill>
                <a:sysClr val="windowText" lastClr="00000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BB79C4D-BCC7-6D23-7B50-984671C735CD}"/>
              </a:ext>
            </a:extLst>
          </p:cNvPr>
          <p:cNvCxnSpPr>
            <a:cxnSpLocks/>
            <a:endCxn id="27" idx="4"/>
          </p:cNvCxnSpPr>
          <p:nvPr/>
        </p:nvCxnSpPr>
        <p:spPr bwMode="auto">
          <a:xfrm flipH="1" flipV="1">
            <a:off x="6620824" y="701014"/>
            <a:ext cx="118" cy="10635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uora yhdysviiva 41">
            <a:extLst>
              <a:ext uri="{FF2B5EF4-FFF2-40B4-BE49-F238E27FC236}">
                <a16:creationId xmlns:a16="http://schemas.microsoft.com/office/drawing/2014/main" id="{A80F4D2C-004B-4300-E1FB-AC3B50A8FDDA}"/>
              </a:ext>
            </a:extLst>
          </p:cNvPr>
          <p:cNvCxnSpPr>
            <a:cxnSpLocks/>
          </p:cNvCxnSpPr>
          <p:nvPr/>
        </p:nvCxnSpPr>
        <p:spPr bwMode="auto">
          <a:xfrm>
            <a:off x="7365534" y="810387"/>
            <a:ext cx="405436" cy="4322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uora yhdysviiva 46">
            <a:extLst>
              <a:ext uri="{FF2B5EF4-FFF2-40B4-BE49-F238E27FC236}">
                <a16:creationId xmlns:a16="http://schemas.microsoft.com/office/drawing/2014/main" id="{3B3EB718-DA3F-3707-660A-EBD189AEE093}"/>
              </a:ext>
            </a:extLst>
          </p:cNvPr>
          <p:cNvCxnSpPr>
            <a:cxnSpLocks/>
          </p:cNvCxnSpPr>
          <p:nvPr/>
        </p:nvCxnSpPr>
        <p:spPr bwMode="auto">
          <a:xfrm>
            <a:off x="6247029" y="1252603"/>
            <a:ext cx="365403" cy="49912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51">
            <a:extLst>
              <a:ext uri="{FF2B5EF4-FFF2-40B4-BE49-F238E27FC236}">
                <a16:creationId xmlns:a16="http://schemas.microsoft.com/office/drawing/2014/main" id="{977F64B6-D211-F5F9-2520-881515EFA483}"/>
              </a:ext>
            </a:extLst>
          </p:cNvPr>
          <p:cNvCxnSpPr>
            <a:cxnSpLocks/>
            <a:endCxn id="27" idx="3"/>
          </p:cNvCxnSpPr>
          <p:nvPr/>
        </p:nvCxnSpPr>
        <p:spPr bwMode="auto">
          <a:xfrm flipV="1">
            <a:off x="6224662" y="723471"/>
            <a:ext cx="458458" cy="5353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54">
            <a:extLst>
              <a:ext uri="{FF2B5EF4-FFF2-40B4-BE49-F238E27FC236}">
                <a16:creationId xmlns:a16="http://schemas.microsoft.com/office/drawing/2014/main" id="{14CF8410-178F-AD95-E32E-39DF8098A478}"/>
              </a:ext>
            </a:extLst>
          </p:cNvPr>
          <p:cNvCxnSpPr>
            <a:cxnSpLocks/>
            <a:endCxn id="40" idx="4"/>
          </p:cNvCxnSpPr>
          <p:nvPr/>
        </p:nvCxnSpPr>
        <p:spPr bwMode="auto">
          <a:xfrm flipV="1">
            <a:off x="6229246" y="852724"/>
            <a:ext cx="1052204" cy="4092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57">
            <a:extLst>
              <a:ext uri="{FF2B5EF4-FFF2-40B4-BE49-F238E27FC236}">
                <a16:creationId xmlns:a16="http://schemas.microsoft.com/office/drawing/2014/main" id="{104DC900-3D7F-CD75-6F45-FD7A102673D5}"/>
              </a:ext>
            </a:extLst>
          </p:cNvPr>
          <p:cNvCxnSpPr>
            <a:cxnSpLocks/>
          </p:cNvCxnSpPr>
          <p:nvPr/>
        </p:nvCxnSpPr>
        <p:spPr bwMode="auto">
          <a:xfrm>
            <a:off x="6260058" y="1246523"/>
            <a:ext cx="1034011" cy="4906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61">
            <a:extLst>
              <a:ext uri="{FF2B5EF4-FFF2-40B4-BE49-F238E27FC236}">
                <a16:creationId xmlns:a16="http://schemas.microsoft.com/office/drawing/2014/main" id="{80263FCF-8BF1-A91A-7E01-0E90ED3141C3}"/>
              </a:ext>
            </a:extLst>
          </p:cNvPr>
          <p:cNvCxnSpPr>
            <a:cxnSpLocks/>
          </p:cNvCxnSpPr>
          <p:nvPr/>
        </p:nvCxnSpPr>
        <p:spPr bwMode="auto">
          <a:xfrm flipH="1">
            <a:off x="7396352" y="1296727"/>
            <a:ext cx="349600" cy="4404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64">
            <a:extLst>
              <a:ext uri="{FF2B5EF4-FFF2-40B4-BE49-F238E27FC236}">
                <a16:creationId xmlns:a16="http://schemas.microsoft.com/office/drawing/2014/main" id="{5C2BC96C-3058-185C-EF36-A2C0A5FDCE04}"/>
              </a:ext>
            </a:extLst>
          </p:cNvPr>
          <p:cNvCxnSpPr>
            <a:cxnSpLocks/>
            <a:stCxn id="26" idx="6"/>
            <a:endCxn id="22" idx="7"/>
          </p:cNvCxnSpPr>
          <p:nvPr/>
        </p:nvCxnSpPr>
        <p:spPr bwMode="auto">
          <a:xfrm>
            <a:off x="6152906" y="1244113"/>
            <a:ext cx="1704211" cy="246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69">
            <a:extLst>
              <a:ext uri="{FF2B5EF4-FFF2-40B4-BE49-F238E27FC236}">
                <a16:creationId xmlns:a16="http://schemas.microsoft.com/office/drawing/2014/main" id="{457D6704-D96D-D180-3E89-E6B7517EFDB6}"/>
              </a:ext>
            </a:extLst>
          </p:cNvPr>
          <p:cNvCxnSpPr>
            <a:cxnSpLocks/>
          </p:cNvCxnSpPr>
          <p:nvPr/>
        </p:nvCxnSpPr>
        <p:spPr bwMode="auto">
          <a:xfrm flipV="1">
            <a:off x="6661649" y="787525"/>
            <a:ext cx="657432" cy="25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uora yhdysviiva 71">
            <a:extLst>
              <a:ext uri="{FF2B5EF4-FFF2-40B4-BE49-F238E27FC236}">
                <a16:creationId xmlns:a16="http://schemas.microsoft.com/office/drawing/2014/main" id="{FEFB003C-752C-0B9D-A126-1800164DE307}"/>
              </a:ext>
            </a:extLst>
          </p:cNvPr>
          <p:cNvCxnSpPr>
            <a:cxnSpLocks/>
          </p:cNvCxnSpPr>
          <p:nvPr/>
        </p:nvCxnSpPr>
        <p:spPr bwMode="auto">
          <a:xfrm flipV="1">
            <a:off x="6661649" y="1781691"/>
            <a:ext cx="657432" cy="25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72">
            <a:extLst>
              <a:ext uri="{FF2B5EF4-FFF2-40B4-BE49-F238E27FC236}">
                <a16:creationId xmlns:a16="http://schemas.microsoft.com/office/drawing/2014/main" id="{505E385D-18A3-5570-C5C0-5A20AF71CB76}"/>
              </a:ext>
            </a:extLst>
          </p:cNvPr>
          <p:cNvCxnSpPr>
            <a:cxnSpLocks/>
          </p:cNvCxnSpPr>
          <p:nvPr/>
        </p:nvCxnSpPr>
        <p:spPr bwMode="auto">
          <a:xfrm>
            <a:off x="6648198" y="839239"/>
            <a:ext cx="655154" cy="8801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76">
            <a:extLst>
              <a:ext uri="{FF2B5EF4-FFF2-40B4-BE49-F238E27FC236}">
                <a16:creationId xmlns:a16="http://schemas.microsoft.com/office/drawing/2014/main" id="{143D316E-977B-A38E-C199-B7483AFE0A0C}"/>
              </a:ext>
            </a:extLst>
          </p:cNvPr>
          <p:cNvCxnSpPr>
            <a:cxnSpLocks/>
          </p:cNvCxnSpPr>
          <p:nvPr/>
        </p:nvCxnSpPr>
        <p:spPr bwMode="auto">
          <a:xfrm flipH="1">
            <a:off x="6579452" y="754691"/>
            <a:ext cx="812332" cy="102297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uora yhdysviiva 84">
            <a:extLst>
              <a:ext uri="{FF2B5EF4-FFF2-40B4-BE49-F238E27FC236}">
                <a16:creationId xmlns:a16="http://schemas.microsoft.com/office/drawing/2014/main" id="{AB30FCB5-8C10-EA2E-3FD4-A32FF6BBFBB5}"/>
              </a:ext>
            </a:extLst>
          </p:cNvPr>
          <p:cNvCxnSpPr>
            <a:cxnSpLocks/>
            <a:endCxn id="22" idx="4"/>
          </p:cNvCxnSpPr>
          <p:nvPr/>
        </p:nvCxnSpPr>
        <p:spPr bwMode="auto">
          <a:xfrm flipV="1">
            <a:off x="6679491" y="1301619"/>
            <a:ext cx="1016921" cy="4380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92">
            <a:extLst>
              <a:ext uri="{FF2B5EF4-FFF2-40B4-BE49-F238E27FC236}">
                <a16:creationId xmlns:a16="http://schemas.microsoft.com/office/drawing/2014/main" id="{CF734A8F-376D-741B-9C31-A7E4BD193F9F}"/>
              </a:ext>
            </a:extLst>
          </p:cNvPr>
          <p:cNvCxnSpPr>
            <a:cxnSpLocks/>
            <a:stCxn id="27" idx="1"/>
            <a:endCxn id="22" idx="3"/>
          </p:cNvCxnSpPr>
          <p:nvPr/>
        </p:nvCxnSpPr>
        <p:spPr bwMode="auto">
          <a:xfrm>
            <a:off x="6690651" y="849435"/>
            <a:ext cx="994175" cy="3869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7">
            <a:extLst>
              <a:ext uri="{FF2B5EF4-FFF2-40B4-BE49-F238E27FC236}">
                <a16:creationId xmlns:a16="http://schemas.microsoft.com/office/drawing/2014/main" id="{9AA8CA0A-0A1A-FC9E-DBAA-358CA6810CB4}"/>
              </a:ext>
            </a:extLst>
          </p:cNvPr>
          <p:cNvCxnSpPr>
            <a:cxnSpLocks/>
          </p:cNvCxnSpPr>
          <p:nvPr/>
        </p:nvCxnSpPr>
        <p:spPr bwMode="auto">
          <a:xfrm flipH="1">
            <a:off x="8123844" y="1261125"/>
            <a:ext cx="8599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i 22">
            <a:extLst>
              <a:ext uri="{FF2B5EF4-FFF2-40B4-BE49-F238E27FC236}">
                <a16:creationId xmlns:a16="http://schemas.microsoft.com/office/drawing/2014/main" id="{02ECC090-AE78-1ACD-9B3D-68ACB7933761}"/>
              </a:ext>
            </a:extLst>
          </p:cNvPr>
          <p:cNvSpPr/>
          <p:nvPr/>
        </p:nvSpPr>
        <p:spPr bwMode="auto">
          <a:xfrm rot="14200738" flipH="1" flipV="1">
            <a:off x="7684924" y="1163374"/>
            <a:ext cx="172096" cy="1784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/>
          </a:p>
        </p:txBody>
      </p:sp>
      <p:cxnSp>
        <p:nvCxnSpPr>
          <p:cNvPr id="23" name="Straight Connector 42">
            <a:extLst>
              <a:ext uri="{FF2B5EF4-FFF2-40B4-BE49-F238E27FC236}">
                <a16:creationId xmlns:a16="http://schemas.microsoft.com/office/drawing/2014/main" id="{9B709735-A0CD-D53A-D869-296670D6401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359672" y="764965"/>
            <a:ext cx="118" cy="10635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i 24">
            <a:extLst>
              <a:ext uri="{FF2B5EF4-FFF2-40B4-BE49-F238E27FC236}">
                <a16:creationId xmlns:a16="http://schemas.microsoft.com/office/drawing/2014/main" id="{96E5C6C8-6643-B7F1-286E-95446FFAA767}"/>
              </a:ext>
            </a:extLst>
          </p:cNvPr>
          <p:cNvSpPr/>
          <p:nvPr/>
        </p:nvSpPr>
        <p:spPr bwMode="auto">
          <a:xfrm rot="13048347" flipH="1" flipV="1">
            <a:off x="7269961" y="1692355"/>
            <a:ext cx="172096" cy="1784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25" name="Ellipsi 21">
            <a:extLst>
              <a:ext uri="{FF2B5EF4-FFF2-40B4-BE49-F238E27FC236}">
                <a16:creationId xmlns:a16="http://schemas.microsoft.com/office/drawing/2014/main" id="{1B662412-0423-19AF-0F8F-3E71BF9F2768}"/>
              </a:ext>
            </a:extLst>
          </p:cNvPr>
          <p:cNvSpPr/>
          <p:nvPr/>
        </p:nvSpPr>
        <p:spPr bwMode="auto">
          <a:xfrm rot="20242335" flipH="1" flipV="1">
            <a:off x="6540100" y="1678731"/>
            <a:ext cx="172096" cy="1784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26" name="Ellipsi 3">
            <a:extLst>
              <a:ext uri="{FF2B5EF4-FFF2-40B4-BE49-F238E27FC236}">
                <a16:creationId xmlns:a16="http://schemas.microsoft.com/office/drawing/2014/main" id="{B61C50D4-6ED7-05A6-4988-C0794BCEB324}"/>
              </a:ext>
            </a:extLst>
          </p:cNvPr>
          <p:cNvSpPr/>
          <p:nvPr/>
        </p:nvSpPr>
        <p:spPr bwMode="auto">
          <a:xfrm rot="21394726" flipH="1" flipV="1">
            <a:off x="6152753" y="1149749"/>
            <a:ext cx="172096" cy="1784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27" name="Ellipsi 20">
            <a:extLst>
              <a:ext uri="{FF2B5EF4-FFF2-40B4-BE49-F238E27FC236}">
                <a16:creationId xmlns:a16="http://schemas.microsoft.com/office/drawing/2014/main" id="{A73E9AA7-4FD9-3FBA-42F6-5AE3417B727E}"/>
              </a:ext>
            </a:extLst>
          </p:cNvPr>
          <p:cNvSpPr/>
          <p:nvPr/>
        </p:nvSpPr>
        <p:spPr bwMode="auto">
          <a:xfrm rot="21394726" flipH="1" flipV="1">
            <a:off x="6540101" y="700855"/>
            <a:ext cx="172096" cy="1784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/>
          </a:p>
        </p:txBody>
      </p:sp>
      <p:cxnSp>
        <p:nvCxnSpPr>
          <p:cNvPr id="28" name="Suora yhdysviiva 143">
            <a:extLst>
              <a:ext uri="{FF2B5EF4-FFF2-40B4-BE49-F238E27FC236}">
                <a16:creationId xmlns:a16="http://schemas.microsoft.com/office/drawing/2014/main" id="{A0CB70EC-3F16-07D0-6984-965680FA3B0E}"/>
              </a:ext>
            </a:extLst>
          </p:cNvPr>
          <p:cNvCxnSpPr>
            <a:cxnSpLocks/>
          </p:cNvCxnSpPr>
          <p:nvPr/>
        </p:nvCxnSpPr>
        <p:spPr bwMode="auto">
          <a:xfrm>
            <a:off x="7365534" y="2698443"/>
            <a:ext cx="405436" cy="4322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uora yhdysviiva 144">
            <a:extLst>
              <a:ext uri="{FF2B5EF4-FFF2-40B4-BE49-F238E27FC236}">
                <a16:creationId xmlns:a16="http://schemas.microsoft.com/office/drawing/2014/main" id="{E8F8048E-B6C9-AE14-B3C9-E1B8894A7A95}"/>
              </a:ext>
            </a:extLst>
          </p:cNvPr>
          <p:cNvCxnSpPr>
            <a:cxnSpLocks/>
          </p:cNvCxnSpPr>
          <p:nvPr/>
        </p:nvCxnSpPr>
        <p:spPr bwMode="auto">
          <a:xfrm>
            <a:off x="6247029" y="3140658"/>
            <a:ext cx="365403" cy="49912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uora yhdysviiva 145">
            <a:extLst>
              <a:ext uri="{FF2B5EF4-FFF2-40B4-BE49-F238E27FC236}">
                <a16:creationId xmlns:a16="http://schemas.microsoft.com/office/drawing/2014/main" id="{582B7145-E214-F595-4927-B278D267DFFE}"/>
              </a:ext>
            </a:extLst>
          </p:cNvPr>
          <p:cNvCxnSpPr>
            <a:cxnSpLocks/>
            <a:endCxn id="38" idx="3"/>
          </p:cNvCxnSpPr>
          <p:nvPr/>
        </p:nvCxnSpPr>
        <p:spPr bwMode="auto">
          <a:xfrm flipV="1">
            <a:off x="6224662" y="2611527"/>
            <a:ext cx="458458" cy="5353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uora yhdysviiva 148">
            <a:extLst>
              <a:ext uri="{FF2B5EF4-FFF2-40B4-BE49-F238E27FC236}">
                <a16:creationId xmlns:a16="http://schemas.microsoft.com/office/drawing/2014/main" id="{83BE8590-BF1D-1ACB-AB1D-7B7C64603CED}"/>
              </a:ext>
            </a:extLst>
          </p:cNvPr>
          <p:cNvCxnSpPr>
            <a:cxnSpLocks/>
          </p:cNvCxnSpPr>
          <p:nvPr/>
        </p:nvCxnSpPr>
        <p:spPr bwMode="auto">
          <a:xfrm flipH="1">
            <a:off x="7396352" y="3184783"/>
            <a:ext cx="349600" cy="4404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uora yhdysviiva 150">
            <a:extLst>
              <a:ext uri="{FF2B5EF4-FFF2-40B4-BE49-F238E27FC236}">
                <a16:creationId xmlns:a16="http://schemas.microsoft.com/office/drawing/2014/main" id="{69E0363C-F361-CECE-B5F7-DB493E5E3CD5}"/>
              </a:ext>
            </a:extLst>
          </p:cNvPr>
          <p:cNvCxnSpPr>
            <a:cxnSpLocks/>
          </p:cNvCxnSpPr>
          <p:nvPr/>
        </p:nvCxnSpPr>
        <p:spPr bwMode="auto">
          <a:xfrm flipV="1">
            <a:off x="6661649" y="2675581"/>
            <a:ext cx="657432" cy="25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uora yhdysviiva 151">
            <a:extLst>
              <a:ext uri="{FF2B5EF4-FFF2-40B4-BE49-F238E27FC236}">
                <a16:creationId xmlns:a16="http://schemas.microsoft.com/office/drawing/2014/main" id="{B651931F-FDEF-AA92-479A-E449FF1AECDB}"/>
              </a:ext>
            </a:extLst>
          </p:cNvPr>
          <p:cNvCxnSpPr>
            <a:cxnSpLocks/>
          </p:cNvCxnSpPr>
          <p:nvPr/>
        </p:nvCxnSpPr>
        <p:spPr bwMode="auto">
          <a:xfrm flipV="1">
            <a:off x="6661649" y="3669747"/>
            <a:ext cx="657432" cy="25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lipsi 156">
            <a:extLst>
              <a:ext uri="{FF2B5EF4-FFF2-40B4-BE49-F238E27FC236}">
                <a16:creationId xmlns:a16="http://schemas.microsoft.com/office/drawing/2014/main" id="{DD6864A5-974B-A574-151B-4D1D33ECD872}"/>
              </a:ext>
            </a:extLst>
          </p:cNvPr>
          <p:cNvSpPr/>
          <p:nvPr/>
        </p:nvSpPr>
        <p:spPr bwMode="auto">
          <a:xfrm rot="14200738" flipH="1" flipV="1">
            <a:off x="7684924" y="3051430"/>
            <a:ext cx="172096" cy="1784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35" name="Ellipsi 158">
            <a:extLst>
              <a:ext uri="{FF2B5EF4-FFF2-40B4-BE49-F238E27FC236}">
                <a16:creationId xmlns:a16="http://schemas.microsoft.com/office/drawing/2014/main" id="{8CD2A581-D8B9-D927-86BE-D715ECEC0D89}"/>
              </a:ext>
            </a:extLst>
          </p:cNvPr>
          <p:cNvSpPr/>
          <p:nvPr/>
        </p:nvSpPr>
        <p:spPr bwMode="auto">
          <a:xfrm rot="13048347" flipH="1" flipV="1">
            <a:off x="7269961" y="3580411"/>
            <a:ext cx="172096" cy="1784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36" name="Ellipsi 159">
            <a:extLst>
              <a:ext uri="{FF2B5EF4-FFF2-40B4-BE49-F238E27FC236}">
                <a16:creationId xmlns:a16="http://schemas.microsoft.com/office/drawing/2014/main" id="{DD04C13C-D2F9-B548-AE53-2196D6BB9C28}"/>
              </a:ext>
            </a:extLst>
          </p:cNvPr>
          <p:cNvSpPr/>
          <p:nvPr/>
        </p:nvSpPr>
        <p:spPr bwMode="auto">
          <a:xfrm rot="20242335" flipH="1" flipV="1">
            <a:off x="6540100" y="3566787"/>
            <a:ext cx="172096" cy="1784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37" name="Ellipsi 160">
            <a:extLst>
              <a:ext uri="{FF2B5EF4-FFF2-40B4-BE49-F238E27FC236}">
                <a16:creationId xmlns:a16="http://schemas.microsoft.com/office/drawing/2014/main" id="{980AE2EF-2222-AC90-7FBD-F2723B02E364}"/>
              </a:ext>
            </a:extLst>
          </p:cNvPr>
          <p:cNvSpPr/>
          <p:nvPr/>
        </p:nvSpPr>
        <p:spPr bwMode="auto">
          <a:xfrm rot="21394726" flipH="1" flipV="1">
            <a:off x="6152753" y="3037805"/>
            <a:ext cx="172096" cy="1784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38" name="Ellipsi 161">
            <a:extLst>
              <a:ext uri="{FF2B5EF4-FFF2-40B4-BE49-F238E27FC236}">
                <a16:creationId xmlns:a16="http://schemas.microsoft.com/office/drawing/2014/main" id="{C4DAADD1-9C72-B879-CBAE-AD23AA58A31D}"/>
              </a:ext>
            </a:extLst>
          </p:cNvPr>
          <p:cNvSpPr/>
          <p:nvPr/>
        </p:nvSpPr>
        <p:spPr bwMode="auto">
          <a:xfrm rot="21394726" flipH="1" flipV="1">
            <a:off x="6540101" y="2588911"/>
            <a:ext cx="172096" cy="1784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39" name="Ellipsi 142">
            <a:extLst>
              <a:ext uri="{FF2B5EF4-FFF2-40B4-BE49-F238E27FC236}">
                <a16:creationId xmlns:a16="http://schemas.microsoft.com/office/drawing/2014/main" id="{1884E27C-EE23-B612-B155-EEBE618815E2}"/>
              </a:ext>
            </a:extLst>
          </p:cNvPr>
          <p:cNvSpPr/>
          <p:nvPr/>
        </p:nvSpPr>
        <p:spPr bwMode="auto">
          <a:xfrm rot="14200738" flipH="1" flipV="1">
            <a:off x="7269962" y="2602535"/>
            <a:ext cx="172096" cy="1784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40" name="Ellipsi 23">
            <a:extLst>
              <a:ext uri="{FF2B5EF4-FFF2-40B4-BE49-F238E27FC236}">
                <a16:creationId xmlns:a16="http://schemas.microsoft.com/office/drawing/2014/main" id="{E6D365F6-B7F0-0457-1E1F-4DAECE394BC3}"/>
              </a:ext>
            </a:extLst>
          </p:cNvPr>
          <p:cNvSpPr/>
          <p:nvPr/>
        </p:nvSpPr>
        <p:spPr bwMode="auto">
          <a:xfrm rot="14200738" flipH="1" flipV="1">
            <a:off x="7269962" y="714479"/>
            <a:ext cx="172096" cy="1784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684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ADC82-4D52-9CB1-8346-7EA2C69BCC9B}"/>
              </a:ext>
            </a:extLst>
          </p:cNvPr>
          <p:cNvSpPr txBox="1">
            <a:spLocks/>
          </p:cNvSpPr>
          <p:nvPr/>
        </p:nvSpPr>
        <p:spPr bwMode="auto">
          <a:xfrm>
            <a:off x="334963" y="522669"/>
            <a:ext cx="5551050" cy="1361549"/>
          </a:xfrm>
          <a:prstGeom prst="rect">
            <a:avLst/>
          </a:prstGeom>
        </p:spPr>
        <p:txBody>
          <a:bodyPr/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spc="-30">
                <a:gradFill>
                  <a:gsLst>
                    <a:gs pos="0">
                      <a:srgbClr val="759DEB"/>
                    </a:gs>
                    <a:gs pos="100000">
                      <a:srgbClr val="5FDD97"/>
                    </a:gs>
                  </a:gsLst>
                  <a:lin ang="0" scaled="0"/>
                </a:gradFill>
                <a:latin typeface="Microsoft Sans Serif"/>
                <a:ea typeface="Microsoft Sans Serif"/>
                <a:cs typeface="Microsoft Sans Serif"/>
              </a:rPr>
              <a:t>Routing (= solving QPU connectivity constraints)</a:t>
            </a:r>
            <a:endParaRPr lang="en-US" sz="36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A533F-BF88-2B42-8597-D56F5B833D91}"/>
              </a:ext>
            </a:extLst>
          </p:cNvPr>
          <p:cNvSpPr txBox="1">
            <a:spLocks/>
          </p:cNvSpPr>
          <p:nvPr/>
        </p:nvSpPr>
        <p:spPr bwMode="auto">
          <a:xfrm>
            <a:off x="22870" y="1850447"/>
            <a:ext cx="4831391" cy="3502674"/>
          </a:xfrm>
          <a:prstGeom prst="rect">
            <a:avLst/>
          </a:prstGeom>
        </p:spPr>
        <p:txBody>
          <a:bodyPr>
            <a:normAutofit/>
          </a:bodyPr>
          <a:lstStyle>
            <a:lvl1pPr marL="228603" indent="-228603" algn="l" defTabSz="91441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0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6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3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9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6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42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9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55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7" lvl="1" indent="-285750">
              <a:buFont typeface="Arial"/>
              <a:buChar char="•"/>
              <a:defRPr/>
            </a:pPr>
            <a:r>
              <a:rPr lang="en-US" sz="2000" dirty="0">
                <a:cs typeface="Consolas"/>
              </a:rPr>
              <a:t>Quantum algorithms assume arbitrary, even all-to-all connectivity</a:t>
            </a:r>
          </a:p>
          <a:p>
            <a:pPr marL="742957" lvl="1" indent="-285750">
              <a:buFont typeface="Arial"/>
              <a:buChar char="•"/>
              <a:defRPr/>
            </a:pPr>
            <a:endParaRPr lang="en-US" sz="2000" dirty="0">
              <a:cs typeface="Consolas"/>
            </a:endParaRPr>
          </a:p>
          <a:p>
            <a:pPr marL="742957" lvl="1" indent="-285750">
              <a:buFont typeface="Arial"/>
              <a:buChar char="•"/>
              <a:defRPr/>
            </a:pPr>
            <a:r>
              <a:rPr lang="en-US" sz="2000" dirty="0">
                <a:cs typeface="Consolas"/>
              </a:rPr>
              <a:t>Connectivities of QPU’s are usually limited to nearest neighbor graphs</a:t>
            </a:r>
          </a:p>
          <a:p>
            <a:pPr marL="742957" lvl="1" indent="-285750">
              <a:buFont typeface="Arial"/>
              <a:buChar char="•"/>
              <a:defRPr/>
            </a:pPr>
            <a:endParaRPr lang="en-US" sz="2000" dirty="0"/>
          </a:p>
          <a:p>
            <a:pPr marL="742957" lvl="1" indent="-285750">
              <a:buFont typeface="Arial"/>
              <a:buChar char="•"/>
              <a:defRPr/>
            </a:pPr>
            <a:r>
              <a:rPr lang="en-US" sz="2000" dirty="0"/>
              <a:t>Solution: dynamically remap </a:t>
            </a:r>
            <a:r>
              <a:rPr lang="en-US" sz="2000" b="1" dirty="0"/>
              <a:t>logical qubits </a:t>
            </a:r>
            <a:r>
              <a:rPr lang="en-US" sz="2000" dirty="0"/>
              <a:t>to the graph of </a:t>
            </a:r>
            <a:r>
              <a:rPr lang="en-US" sz="2000" b="1" dirty="0"/>
              <a:t>physical qubits </a:t>
            </a:r>
            <a:r>
              <a:rPr lang="en-US" sz="2000" dirty="0"/>
              <a:t>with</a:t>
            </a:r>
            <a:r>
              <a:rPr lang="en-US" sz="2000" i="1" dirty="0"/>
              <a:t> </a:t>
            </a:r>
            <a:r>
              <a:rPr lang="en-US" sz="2000" dirty="0"/>
              <a:t>SWAP</a:t>
            </a:r>
            <a:r>
              <a:rPr lang="en-US" sz="2000" i="1" dirty="0"/>
              <a:t> </a:t>
            </a:r>
            <a:r>
              <a:rPr lang="en-US" sz="2000" dirty="0"/>
              <a:t>gates</a:t>
            </a:r>
            <a:endParaRPr lang="en-US" dirty="0"/>
          </a:p>
          <a:p>
            <a:pPr marL="742957" lvl="1" indent="-285750">
              <a:buFont typeface="Arial"/>
              <a:buChar char="•"/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F62765B-661E-5B5A-AFCC-0F1A3A00FD8F}"/>
              </a:ext>
            </a:extLst>
          </p:cNvPr>
          <p:cNvCxnSpPr>
            <a:cxnSpLocks/>
          </p:cNvCxnSpPr>
          <p:nvPr/>
        </p:nvCxnSpPr>
        <p:spPr bwMode="auto">
          <a:xfrm flipH="1">
            <a:off x="8118764" y="3138185"/>
            <a:ext cx="8599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38">
            <a:extLst>
              <a:ext uri="{FF2B5EF4-FFF2-40B4-BE49-F238E27FC236}">
                <a16:creationId xmlns:a16="http://schemas.microsoft.com/office/drawing/2014/main" id="{3C28BF54-93D8-A784-E9EC-03E718C7D224}"/>
              </a:ext>
            </a:extLst>
          </p:cNvPr>
          <p:cNvSpPr/>
          <p:nvPr/>
        </p:nvSpPr>
        <p:spPr bwMode="auto">
          <a:xfrm>
            <a:off x="9144002" y="833487"/>
            <a:ext cx="2334666" cy="883672"/>
          </a:xfrm>
          <a:prstGeom prst="roundRect">
            <a:avLst>
              <a:gd name="adj" fmla="val 16667"/>
            </a:avLst>
          </a:prstGeom>
          <a:solidFill>
            <a:srgbClr val="0AE3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sz="2800">
                <a:solidFill>
                  <a:sysClr val="windowText" lastClr="000000"/>
                </a:solidFill>
              </a:rPr>
              <a:t>Algorithm</a:t>
            </a:r>
            <a:r>
              <a:rPr lang="fi-FI" sz="2800">
                <a:solidFill>
                  <a:sysClr val="windowText" lastClr="000000"/>
                </a:solidFill>
              </a:rPr>
              <a:t>’s connectivity</a:t>
            </a:r>
            <a:endParaRPr sz="2800">
              <a:solidFill>
                <a:sysClr val="windowText" lastClr="000000"/>
              </a:solidFill>
            </a:endParaRPr>
          </a:p>
        </p:txBody>
      </p:sp>
      <p:sp>
        <p:nvSpPr>
          <p:cNvPr id="6" name="Rounded Rectangle 39">
            <a:extLst>
              <a:ext uri="{FF2B5EF4-FFF2-40B4-BE49-F238E27FC236}">
                <a16:creationId xmlns:a16="http://schemas.microsoft.com/office/drawing/2014/main" id="{D91ECD10-4728-1FC6-2D31-89C179CF3F87}"/>
              </a:ext>
            </a:extLst>
          </p:cNvPr>
          <p:cNvSpPr/>
          <p:nvPr/>
        </p:nvSpPr>
        <p:spPr bwMode="auto">
          <a:xfrm>
            <a:off x="9144001" y="2669617"/>
            <a:ext cx="2334666" cy="883672"/>
          </a:xfrm>
          <a:prstGeom prst="roundRect">
            <a:avLst>
              <a:gd name="adj" fmla="val 16667"/>
            </a:avLst>
          </a:prstGeom>
          <a:solidFill>
            <a:srgbClr val="0AE3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i-FI" sz="2800">
                <a:solidFill>
                  <a:sysClr val="windowText" lastClr="000000"/>
                </a:solidFill>
              </a:rPr>
              <a:t>QPU’s connectivity</a:t>
            </a:r>
            <a:endParaRPr sz="2800">
              <a:solidFill>
                <a:sysClr val="windowText" lastClr="000000"/>
              </a:solidFill>
            </a:endParaRPr>
          </a:p>
        </p:txBody>
      </p:sp>
      <p:sp>
        <p:nvSpPr>
          <p:cNvPr id="7" name="Rounded Rectangle 40">
            <a:extLst>
              <a:ext uri="{FF2B5EF4-FFF2-40B4-BE49-F238E27FC236}">
                <a16:creationId xmlns:a16="http://schemas.microsoft.com/office/drawing/2014/main" id="{7AE5F881-AFEC-76C8-1747-40E9963C7E94}"/>
              </a:ext>
            </a:extLst>
          </p:cNvPr>
          <p:cNvSpPr/>
          <p:nvPr/>
        </p:nvSpPr>
        <p:spPr bwMode="auto">
          <a:xfrm>
            <a:off x="9144000" y="4505747"/>
            <a:ext cx="2334666" cy="883672"/>
          </a:xfrm>
          <a:prstGeom prst="roundRect">
            <a:avLst>
              <a:gd name="adj" fmla="val 16667"/>
            </a:avLst>
          </a:prstGeom>
          <a:solidFill>
            <a:srgbClr val="0AE3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i-FI" sz="2800">
                <a:solidFill>
                  <a:sysClr val="windowText" lastClr="000000"/>
                </a:solidFill>
              </a:rPr>
              <a:t>Dynamical remapping</a:t>
            </a:r>
            <a:endParaRPr sz="2800">
              <a:solidFill>
                <a:sysClr val="windowText" lastClr="00000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3121A63-0AFD-322B-EAC8-6A5EEB24DF19}"/>
              </a:ext>
            </a:extLst>
          </p:cNvPr>
          <p:cNvCxnSpPr>
            <a:cxnSpLocks/>
            <a:endCxn id="29" idx="4"/>
          </p:cNvCxnSpPr>
          <p:nvPr/>
        </p:nvCxnSpPr>
        <p:spPr bwMode="auto">
          <a:xfrm flipH="1" flipV="1">
            <a:off x="6620824" y="701014"/>
            <a:ext cx="118" cy="10635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E2AAF9F-4617-11E9-D523-3B90A773E11E}"/>
              </a:ext>
            </a:extLst>
          </p:cNvPr>
          <p:cNvCxnSpPr>
            <a:cxnSpLocks/>
          </p:cNvCxnSpPr>
          <p:nvPr/>
        </p:nvCxnSpPr>
        <p:spPr bwMode="auto">
          <a:xfrm flipH="1">
            <a:off x="8118764" y="4947583"/>
            <a:ext cx="8599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41">
            <a:extLst>
              <a:ext uri="{FF2B5EF4-FFF2-40B4-BE49-F238E27FC236}">
                <a16:creationId xmlns:a16="http://schemas.microsoft.com/office/drawing/2014/main" id="{6AD0A39E-734F-CC36-E156-2DC61EF038C1}"/>
              </a:ext>
            </a:extLst>
          </p:cNvPr>
          <p:cNvCxnSpPr>
            <a:cxnSpLocks/>
          </p:cNvCxnSpPr>
          <p:nvPr/>
        </p:nvCxnSpPr>
        <p:spPr bwMode="auto">
          <a:xfrm>
            <a:off x="7365534" y="810387"/>
            <a:ext cx="405436" cy="4322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46">
            <a:extLst>
              <a:ext uri="{FF2B5EF4-FFF2-40B4-BE49-F238E27FC236}">
                <a16:creationId xmlns:a16="http://schemas.microsoft.com/office/drawing/2014/main" id="{D34B030B-0200-EB57-F042-A94DA8B8586E}"/>
              </a:ext>
            </a:extLst>
          </p:cNvPr>
          <p:cNvCxnSpPr>
            <a:cxnSpLocks/>
          </p:cNvCxnSpPr>
          <p:nvPr/>
        </p:nvCxnSpPr>
        <p:spPr bwMode="auto">
          <a:xfrm>
            <a:off x="6247029" y="1252603"/>
            <a:ext cx="365403" cy="49912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51">
            <a:extLst>
              <a:ext uri="{FF2B5EF4-FFF2-40B4-BE49-F238E27FC236}">
                <a16:creationId xmlns:a16="http://schemas.microsoft.com/office/drawing/2014/main" id="{3A5C30F4-F989-CDA4-37CA-17CCADCFDA79}"/>
              </a:ext>
            </a:extLst>
          </p:cNvPr>
          <p:cNvCxnSpPr>
            <a:cxnSpLocks/>
            <a:endCxn id="29" idx="3"/>
          </p:cNvCxnSpPr>
          <p:nvPr/>
        </p:nvCxnSpPr>
        <p:spPr bwMode="auto">
          <a:xfrm flipV="1">
            <a:off x="6224662" y="723471"/>
            <a:ext cx="458458" cy="5353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54">
            <a:extLst>
              <a:ext uri="{FF2B5EF4-FFF2-40B4-BE49-F238E27FC236}">
                <a16:creationId xmlns:a16="http://schemas.microsoft.com/office/drawing/2014/main" id="{88307393-BA91-D3F7-E953-E5C5D2ED93AD}"/>
              </a:ext>
            </a:extLst>
          </p:cNvPr>
          <p:cNvCxnSpPr>
            <a:cxnSpLocks/>
            <a:endCxn id="55" idx="4"/>
          </p:cNvCxnSpPr>
          <p:nvPr/>
        </p:nvCxnSpPr>
        <p:spPr bwMode="auto">
          <a:xfrm flipV="1">
            <a:off x="6229246" y="852724"/>
            <a:ext cx="1052204" cy="4092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57">
            <a:extLst>
              <a:ext uri="{FF2B5EF4-FFF2-40B4-BE49-F238E27FC236}">
                <a16:creationId xmlns:a16="http://schemas.microsoft.com/office/drawing/2014/main" id="{17CAB1C1-077A-955B-5212-BB6ED4DAC86C}"/>
              </a:ext>
            </a:extLst>
          </p:cNvPr>
          <p:cNvCxnSpPr>
            <a:cxnSpLocks/>
          </p:cNvCxnSpPr>
          <p:nvPr/>
        </p:nvCxnSpPr>
        <p:spPr bwMode="auto">
          <a:xfrm>
            <a:off x="6260058" y="1246523"/>
            <a:ext cx="1034011" cy="4906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61">
            <a:extLst>
              <a:ext uri="{FF2B5EF4-FFF2-40B4-BE49-F238E27FC236}">
                <a16:creationId xmlns:a16="http://schemas.microsoft.com/office/drawing/2014/main" id="{8E64978B-E4AA-17EF-8DE3-5DFF6BC7A4C9}"/>
              </a:ext>
            </a:extLst>
          </p:cNvPr>
          <p:cNvCxnSpPr>
            <a:cxnSpLocks/>
          </p:cNvCxnSpPr>
          <p:nvPr/>
        </p:nvCxnSpPr>
        <p:spPr bwMode="auto">
          <a:xfrm flipH="1">
            <a:off x="7396352" y="1296727"/>
            <a:ext cx="349600" cy="4404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uora yhdysviiva 64">
            <a:extLst>
              <a:ext uri="{FF2B5EF4-FFF2-40B4-BE49-F238E27FC236}">
                <a16:creationId xmlns:a16="http://schemas.microsoft.com/office/drawing/2014/main" id="{8E1A25E7-0B28-7706-AC8F-F3434E44171B}"/>
              </a:ext>
            </a:extLst>
          </p:cNvPr>
          <p:cNvCxnSpPr>
            <a:cxnSpLocks/>
            <a:stCxn id="28" idx="6"/>
            <a:endCxn id="24" idx="7"/>
          </p:cNvCxnSpPr>
          <p:nvPr/>
        </p:nvCxnSpPr>
        <p:spPr bwMode="auto">
          <a:xfrm>
            <a:off x="6152906" y="1244113"/>
            <a:ext cx="1704211" cy="246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69">
            <a:extLst>
              <a:ext uri="{FF2B5EF4-FFF2-40B4-BE49-F238E27FC236}">
                <a16:creationId xmlns:a16="http://schemas.microsoft.com/office/drawing/2014/main" id="{AF25470C-57E5-1C0B-E87E-52A9C58C64C2}"/>
              </a:ext>
            </a:extLst>
          </p:cNvPr>
          <p:cNvCxnSpPr>
            <a:cxnSpLocks/>
          </p:cNvCxnSpPr>
          <p:nvPr/>
        </p:nvCxnSpPr>
        <p:spPr bwMode="auto">
          <a:xfrm flipV="1">
            <a:off x="6661649" y="787525"/>
            <a:ext cx="657432" cy="25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71">
            <a:extLst>
              <a:ext uri="{FF2B5EF4-FFF2-40B4-BE49-F238E27FC236}">
                <a16:creationId xmlns:a16="http://schemas.microsoft.com/office/drawing/2014/main" id="{F6C78E9B-0DEE-EA06-54D9-05416A888DF1}"/>
              </a:ext>
            </a:extLst>
          </p:cNvPr>
          <p:cNvCxnSpPr>
            <a:cxnSpLocks/>
          </p:cNvCxnSpPr>
          <p:nvPr/>
        </p:nvCxnSpPr>
        <p:spPr bwMode="auto">
          <a:xfrm flipV="1">
            <a:off x="6661649" y="1781691"/>
            <a:ext cx="657432" cy="25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uora yhdysviiva 72">
            <a:extLst>
              <a:ext uri="{FF2B5EF4-FFF2-40B4-BE49-F238E27FC236}">
                <a16:creationId xmlns:a16="http://schemas.microsoft.com/office/drawing/2014/main" id="{2D2CEF76-B3EC-58CC-983F-573C820B7CCA}"/>
              </a:ext>
            </a:extLst>
          </p:cNvPr>
          <p:cNvCxnSpPr>
            <a:cxnSpLocks/>
          </p:cNvCxnSpPr>
          <p:nvPr/>
        </p:nvCxnSpPr>
        <p:spPr bwMode="auto">
          <a:xfrm>
            <a:off x="6648198" y="839239"/>
            <a:ext cx="655154" cy="8801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76">
            <a:extLst>
              <a:ext uri="{FF2B5EF4-FFF2-40B4-BE49-F238E27FC236}">
                <a16:creationId xmlns:a16="http://schemas.microsoft.com/office/drawing/2014/main" id="{35FA464E-2C71-7A55-DA00-A0E58756F5AC}"/>
              </a:ext>
            </a:extLst>
          </p:cNvPr>
          <p:cNvCxnSpPr>
            <a:cxnSpLocks/>
          </p:cNvCxnSpPr>
          <p:nvPr/>
        </p:nvCxnSpPr>
        <p:spPr bwMode="auto">
          <a:xfrm flipH="1">
            <a:off x="6579452" y="754691"/>
            <a:ext cx="812332" cy="102297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uora yhdysviiva 84">
            <a:extLst>
              <a:ext uri="{FF2B5EF4-FFF2-40B4-BE49-F238E27FC236}">
                <a16:creationId xmlns:a16="http://schemas.microsoft.com/office/drawing/2014/main" id="{1D1C627D-1C92-33B2-36D2-5E20BBD449BF}"/>
              </a:ext>
            </a:extLst>
          </p:cNvPr>
          <p:cNvCxnSpPr>
            <a:cxnSpLocks/>
            <a:endCxn id="24" idx="4"/>
          </p:cNvCxnSpPr>
          <p:nvPr/>
        </p:nvCxnSpPr>
        <p:spPr bwMode="auto">
          <a:xfrm flipV="1">
            <a:off x="6679491" y="1301619"/>
            <a:ext cx="1016921" cy="4380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92">
            <a:extLst>
              <a:ext uri="{FF2B5EF4-FFF2-40B4-BE49-F238E27FC236}">
                <a16:creationId xmlns:a16="http://schemas.microsoft.com/office/drawing/2014/main" id="{9084C780-66DA-47FD-7986-BA1561F965EA}"/>
              </a:ext>
            </a:extLst>
          </p:cNvPr>
          <p:cNvCxnSpPr>
            <a:cxnSpLocks/>
            <a:stCxn id="29" idx="1"/>
            <a:endCxn id="24" idx="3"/>
          </p:cNvCxnSpPr>
          <p:nvPr/>
        </p:nvCxnSpPr>
        <p:spPr bwMode="auto">
          <a:xfrm>
            <a:off x="6690651" y="849435"/>
            <a:ext cx="994175" cy="3869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7">
            <a:extLst>
              <a:ext uri="{FF2B5EF4-FFF2-40B4-BE49-F238E27FC236}">
                <a16:creationId xmlns:a16="http://schemas.microsoft.com/office/drawing/2014/main" id="{4E6ACCF2-ACF0-C5D9-22EF-7C338CF5DE78}"/>
              </a:ext>
            </a:extLst>
          </p:cNvPr>
          <p:cNvCxnSpPr>
            <a:cxnSpLocks/>
          </p:cNvCxnSpPr>
          <p:nvPr/>
        </p:nvCxnSpPr>
        <p:spPr bwMode="auto">
          <a:xfrm flipH="1">
            <a:off x="8123844" y="1261125"/>
            <a:ext cx="8599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i 22">
            <a:extLst>
              <a:ext uri="{FF2B5EF4-FFF2-40B4-BE49-F238E27FC236}">
                <a16:creationId xmlns:a16="http://schemas.microsoft.com/office/drawing/2014/main" id="{4002127E-D307-436E-3762-2D689E397244}"/>
              </a:ext>
            </a:extLst>
          </p:cNvPr>
          <p:cNvSpPr/>
          <p:nvPr/>
        </p:nvSpPr>
        <p:spPr bwMode="auto">
          <a:xfrm rot="14200738" flipH="1" flipV="1">
            <a:off x="7684924" y="1163374"/>
            <a:ext cx="172096" cy="1784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/>
          </a:p>
        </p:txBody>
      </p:sp>
      <p:cxnSp>
        <p:nvCxnSpPr>
          <p:cNvPr id="25" name="Straight Connector 42">
            <a:extLst>
              <a:ext uri="{FF2B5EF4-FFF2-40B4-BE49-F238E27FC236}">
                <a16:creationId xmlns:a16="http://schemas.microsoft.com/office/drawing/2014/main" id="{CA8E3271-2B38-B273-DE92-8A48F9ED148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359672" y="764965"/>
            <a:ext cx="118" cy="10635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i 24">
            <a:extLst>
              <a:ext uri="{FF2B5EF4-FFF2-40B4-BE49-F238E27FC236}">
                <a16:creationId xmlns:a16="http://schemas.microsoft.com/office/drawing/2014/main" id="{5F995D10-6C1C-5537-86CF-14D667660A32}"/>
              </a:ext>
            </a:extLst>
          </p:cNvPr>
          <p:cNvSpPr/>
          <p:nvPr/>
        </p:nvSpPr>
        <p:spPr bwMode="auto">
          <a:xfrm rot="13048347" flipH="1" flipV="1">
            <a:off x="7269961" y="1692355"/>
            <a:ext cx="172096" cy="1784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27" name="Ellipsi 21">
            <a:extLst>
              <a:ext uri="{FF2B5EF4-FFF2-40B4-BE49-F238E27FC236}">
                <a16:creationId xmlns:a16="http://schemas.microsoft.com/office/drawing/2014/main" id="{3D6E5B07-2765-5639-FB42-AC7DAAE661CE}"/>
              </a:ext>
            </a:extLst>
          </p:cNvPr>
          <p:cNvSpPr/>
          <p:nvPr/>
        </p:nvSpPr>
        <p:spPr bwMode="auto">
          <a:xfrm rot="20242335" flipH="1" flipV="1">
            <a:off x="6540100" y="1678731"/>
            <a:ext cx="172096" cy="1784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28" name="Ellipsi 3">
            <a:extLst>
              <a:ext uri="{FF2B5EF4-FFF2-40B4-BE49-F238E27FC236}">
                <a16:creationId xmlns:a16="http://schemas.microsoft.com/office/drawing/2014/main" id="{BA6F62C0-E82B-884E-4BBE-C48784C41D2E}"/>
              </a:ext>
            </a:extLst>
          </p:cNvPr>
          <p:cNvSpPr/>
          <p:nvPr/>
        </p:nvSpPr>
        <p:spPr bwMode="auto">
          <a:xfrm rot="21394726" flipH="1" flipV="1">
            <a:off x="6152753" y="1149749"/>
            <a:ext cx="172096" cy="1784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29" name="Ellipsi 20">
            <a:extLst>
              <a:ext uri="{FF2B5EF4-FFF2-40B4-BE49-F238E27FC236}">
                <a16:creationId xmlns:a16="http://schemas.microsoft.com/office/drawing/2014/main" id="{616439CD-BBBE-0DAB-DD63-B5F9A8907E3E}"/>
              </a:ext>
            </a:extLst>
          </p:cNvPr>
          <p:cNvSpPr/>
          <p:nvPr/>
        </p:nvSpPr>
        <p:spPr bwMode="auto">
          <a:xfrm rot="21394726" flipH="1" flipV="1">
            <a:off x="6540101" y="700855"/>
            <a:ext cx="172096" cy="1784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/>
          </a:p>
        </p:txBody>
      </p:sp>
      <p:cxnSp>
        <p:nvCxnSpPr>
          <p:cNvPr id="30" name="Suora yhdysviiva 143">
            <a:extLst>
              <a:ext uri="{FF2B5EF4-FFF2-40B4-BE49-F238E27FC236}">
                <a16:creationId xmlns:a16="http://schemas.microsoft.com/office/drawing/2014/main" id="{1B92CCCC-F595-F4F1-97CC-B494B1494A0E}"/>
              </a:ext>
            </a:extLst>
          </p:cNvPr>
          <p:cNvCxnSpPr>
            <a:cxnSpLocks/>
          </p:cNvCxnSpPr>
          <p:nvPr/>
        </p:nvCxnSpPr>
        <p:spPr bwMode="auto">
          <a:xfrm>
            <a:off x="7365534" y="2698443"/>
            <a:ext cx="405436" cy="4322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uora yhdysviiva 144">
            <a:extLst>
              <a:ext uri="{FF2B5EF4-FFF2-40B4-BE49-F238E27FC236}">
                <a16:creationId xmlns:a16="http://schemas.microsoft.com/office/drawing/2014/main" id="{C8545126-CE96-4FB1-B19B-08A8D3EC8287}"/>
              </a:ext>
            </a:extLst>
          </p:cNvPr>
          <p:cNvCxnSpPr>
            <a:cxnSpLocks/>
          </p:cNvCxnSpPr>
          <p:nvPr/>
        </p:nvCxnSpPr>
        <p:spPr bwMode="auto">
          <a:xfrm>
            <a:off x="6247029" y="3140658"/>
            <a:ext cx="365403" cy="49912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uora yhdysviiva 145">
            <a:extLst>
              <a:ext uri="{FF2B5EF4-FFF2-40B4-BE49-F238E27FC236}">
                <a16:creationId xmlns:a16="http://schemas.microsoft.com/office/drawing/2014/main" id="{34E98CC7-6C42-1272-AF51-439E44388E86}"/>
              </a:ext>
            </a:extLst>
          </p:cNvPr>
          <p:cNvCxnSpPr>
            <a:cxnSpLocks/>
            <a:endCxn id="40" idx="3"/>
          </p:cNvCxnSpPr>
          <p:nvPr/>
        </p:nvCxnSpPr>
        <p:spPr bwMode="auto">
          <a:xfrm flipV="1">
            <a:off x="6224662" y="2611527"/>
            <a:ext cx="458458" cy="5353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uora yhdysviiva 148">
            <a:extLst>
              <a:ext uri="{FF2B5EF4-FFF2-40B4-BE49-F238E27FC236}">
                <a16:creationId xmlns:a16="http://schemas.microsoft.com/office/drawing/2014/main" id="{C3D74FAD-9A09-FF02-303E-55067B67502F}"/>
              </a:ext>
            </a:extLst>
          </p:cNvPr>
          <p:cNvCxnSpPr>
            <a:cxnSpLocks/>
          </p:cNvCxnSpPr>
          <p:nvPr/>
        </p:nvCxnSpPr>
        <p:spPr bwMode="auto">
          <a:xfrm flipH="1">
            <a:off x="7396352" y="3184783"/>
            <a:ext cx="349600" cy="4404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150">
            <a:extLst>
              <a:ext uri="{FF2B5EF4-FFF2-40B4-BE49-F238E27FC236}">
                <a16:creationId xmlns:a16="http://schemas.microsoft.com/office/drawing/2014/main" id="{64261292-9FFC-61B5-887A-ACCC4BAC7651}"/>
              </a:ext>
            </a:extLst>
          </p:cNvPr>
          <p:cNvCxnSpPr>
            <a:cxnSpLocks/>
          </p:cNvCxnSpPr>
          <p:nvPr/>
        </p:nvCxnSpPr>
        <p:spPr bwMode="auto">
          <a:xfrm flipV="1">
            <a:off x="6661649" y="2675581"/>
            <a:ext cx="657432" cy="25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uora yhdysviiva 151">
            <a:extLst>
              <a:ext uri="{FF2B5EF4-FFF2-40B4-BE49-F238E27FC236}">
                <a16:creationId xmlns:a16="http://schemas.microsoft.com/office/drawing/2014/main" id="{0F658F20-6E1B-D2FF-CCC6-3FB26967EF3E}"/>
              </a:ext>
            </a:extLst>
          </p:cNvPr>
          <p:cNvCxnSpPr>
            <a:cxnSpLocks/>
          </p:cNvCxnSpPr>
          <p:nvPr/>
        </p:nvCxnSpPr>
        <p:spPr bwMode="auto">
          <a:xfrm flipV="1">
            <a:off x="6661649" y="3669747"/>
            <a:ext cx="657432" cy="25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lipsi 156">
            <a:extLst>
              <a:ext uri="{FF2B5EF4-FFF2-40B4-BE49-F238E27FC236}">
                <a16:creationId xmlns:a16="http://schemas.microsoft.com/office/drawing/2014/main" id="{60BC89B0-C008-5630-ADAA-3A0D7B4C2512}"/>
              </a:ext>
            </a:extLst>
          </p:cNvPr>
          <p:cNvSpPr/>
          <p:nvPr/>
        </p:nvSpPr>
        <p:spPr bwMode="auto">
          <a:xfrm rot="14200738" flipH="1" flipV="1">
            <a:off x="7684924" y="3051430"/>
            <a:ext cx="172096" cy="1784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37" name="Ellipsi 158">
            <a:extLst>
              <a:ext uri="{FF2B5EF4-FFF2-40B4-BE49-F238E27FC236}">
                <a16:creationId xmlns:a16="http://schemas.microsoft.com/office/drawing/2014/main" id="{428E3231-655E-7716-2360-93C220F16DBF}"/>
              </a:ext>
            </a:extLst>
          </p:cNvPr>
          <p:cNvSpPr/>
          <p:nvPr/>
        </p:nvSpPr>
        <p:spPr bwMode="auto">
          <a:xfrm rot="13048347" flipH="1" flipV="1">
            <a:off x="7269961" y="3580411"/>
            <a:ext cx="172096" cy="1784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38" name="Ellipsi 159">
            <a:extLst>
              <a:ext uri="{FF2B5EF4-FFF2-40B4-BE49-F238E27FC236}">
                <a16:creationId xmlns:a16="http://schemas.microsoft.com/office/drawing/2014/main" id="{727C1830-F5FA-F8DF-50C4-72736BD6E320}"/>
              </a:ext>
            </a:extLst>
          </p:cNvPr>
          <p:cNvSpPr/>
          <p:nvPr/>
        </p:nvSpPr>
        <p:spPr bwMode="auto">
          <a:xfrm rot="20242335" flipH="1" flipV="1">
            <a:off x="6540100" y="3566787"/>
            <a:ext cx="172096" cy="1784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39" name="Ellipsi 160">
            <a:extLst>
              <a:ext uri="{FF2B5EF4-FFF2-40B4-BE49-F238E27FC236}">
                <a16:creationId xmlns:a16="http://schemas.microsoft.com/office/drawing/2014/main" id="{1A875769-3090-2CA2-930E-1CF7157854F9}"/>
              </a:ext>
            </a:extLst>
          </p:cNvPr>
          <p:cNvSpPr/>
          <p:nvPr/>
        </p:nvSpPr>
        <p:spPr bwMode="auto">
          <a:xfrm rot="21394726" flipH="1" flipV="1">
            <a:off x="6152753" y="3037805"/>
            <a:ext cx="172096" cy="1784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40" name="Ellipsi 161">
            <a:extLst>
              <a:ext uri="{FF2B5EF4-FFF2-40B4-BE49-F238E27FC236}">
                <a16:creationId xmlns:a16="http://schemas.microsoft.com/office/drawing/2014/main" id="{528401C7-7472-2784-6E09-C1241932A51A}"/>
              </a:ext>
            </a:extLst>
          </p:cNvPr>
          <p:cNvSpPr/>
          <p:nvPr/>
        </p:nvSpPr>
        <p:spPr bwMode="auto">
          <a:xfrm rot="21394726" flipH="1" flipV="1">
            <a:off x="6540101" y="2588911"/>
            <a:ext cx="172096" cy="1784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/>
          </a:p>
        </p:txBody>
      </p:sp>
      <p:cxnSp>
        <p:nvCxnSpPr>
          <p:cNvPr id="41" name="Suora yhdysviiva 181">
            <a:extLst>
              <a:ext uri="{FF2B5EF4-FFF2-40B4-BE49-F238E27FC236}">
                <a16:creationId xmlns:a16="http://schemas.microsoft.com/office/drawing/2014/main" id="{1C86AF6E-0861-2F82-9CFB-86F673D41FEC}"/>
              </a:ext>
            </a:extLst>
          </p:cNvPr>
          <p:cNvCxnSpPr>
            <a:cxnSpLocks/>
          </p:cNvCxnSpPr>
          <p:nvPr/>
        </p:nvCxnSpPr>
        <p:spPr bwMode="auto">
          <a:xfrm>
            <a:off x="7365536" y="4514532"/>
            <a:ext cx="405436" cy="4322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uora yhdysviiva 182">
            <a:extLst>
              <a:ext uri="{FF2B5EF4-FFF2-40B4-BE49-F238E27FC236}">
                <a16:creationId xmlns:a16="http://schemas.microsoft.com/office/drawing/2014/main" id="{966CD501-7864-C844-993F-0EB0D9A4043C}"/>
              </a:ext>
            </a:extLst>
          </p:cNvPr>
          <p:cNvCxnSpPr>
            <a:cxnSpLocks/>
          </p:cNvCxnSpPr>
          <p:nvPr/>
        </p:nvCxnSpPr>
        <p:spPr bwMode="auto">
          <a:xfrm>
            <a:off x="6247030" y="4956748"/>
            <a:ext cx="365403" cy="49912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uora yhdysviiva 183">
            <a:extLst>
              <a:ext uri="{FF2B5EF4-FFF2-40B4-BE49-F238E27FC236}">
                <a16:creationId xmlns:a16="http://schemas.microsoft.com/office/drawing/2014/main" id="{A0B113DE-E5C3-D076-2F1D-4F357517EE5B}"/>
              </a:ext>
            </a:extLst>
          </p:cNvPr>
          <p:cNvCxnSpPr>
            <a:cxnSpLocks/>
            <a:endCxn id="51" idx="3"/>
          </p:cNvCxnSpPr>
          <p:nvPr/>
        </p:nvCxnSpPr>
        <p:spPr bwMode="auto">
          <a:xfrm flipV="1">
            <a:off x="6224663" y="4427616"/>
            <a:ext cx="458458" cy="5353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uora yhdysviiva 184">
            <a:extLst>
              <a:ext uri="{FF2B5EF4-FFF2-40B4-BE49-F238E27FC236}">
                <a16:creationId xmlns:a16="http://schemas.microsoft.com/office/drawing/2014/main" id="{B8085C76-B309-A284-4440-2C2FE997BECA}"/>
              </a:ext>
            </a:extLst>
          </p:cNvPr>
          <p:cNvCxnSpPr>
            <a:cxnSpLocks/>
          </p:cNvCxnSpPr>
          <p:nvPr/>
        </p:nvCxnSpPr>
        <p:spPr bwMode="auto">
          <a:xfrm flipH="1">
            <a:off x="7396353" y="5000872"/>
            <a:ext cx="349600" cy="4404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uora yhdysviiva 185">
            <a:extLst>
              <a:ext uri="{FF2B5EF4-FFF2-40B4-BE49-F238E27FC236}">
                <a16:creationId xmlns:a16="http://schemas.microsoft.com/office/drawing/2014/main" id="{52E078F7-16EC-81CA-6964-A6385CD2C96A}"/>
              </a:ext>
            </a:extLst>
          </p:cNvPr>
          <p:cNvCxnSpPr>
            <a:cxnSpLocks/>
          </p:cNvCxnSpPr>
          <p:nvPr/>
        </p:nvCxnSpPr>
        <p:spPr bwMode="auto">
          <a:xfrm flipV="1">
            <a:off x="6661651" y="4491670"/>
            <a:ext cx="657432" cy="25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uora yhdysviiva 186">
            <a:extLst>
              <a:ext uri="{FF2B5EF4-FFF2-40B4-BE49-F238E27FC236}">
                <a16:creationId xmlns:a16="http://schemas.microsoft.com/office/drawing/2014/main" id="{F5BAFE68-C0F2-9CE5-8F42-C2087C225772}"/>
              </a:ext>
            </a:extLst>
          </p:cNvPr>
          <p:cNvCxnSpPr>
            <a:cxnSpLocks/>
          </p:cNvCxnSpPr>
          <p:nvPr/>
        </p:nvCxnSpPr>
        <p:spPr bwMode="auto">
          <a:xfrm flipV="1">
            <a:off x="6661651" y="5485836"/>
            <a:ext cx="657432" cy="25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Ellipsi 187">
            <a:extLst>
              <a:ext uri="{FF2B5EF4-FFF2-40B4-BE49-F238E27FC236}">
                <a16:creationId xmlns:a16="http://schemas.microsoft.com/office/drawing/2014/main" id="{6B2886DF-F86C-DAE4-32B5-FAF9253CA1B4}"/>
              </a:ext>
            </a:extLst>
          </p:cNvPr>
          <p:cNvSpPr/>
          <p:nvPr/>
        </p:nvSpPr>
        <p:spPr bwMode="auto">
          <a:xfrm rot="14200738" flipH="1" flipV="1">
            <a:off x="7684925" y="4867519"/>
            <a:ext cx="172096" cy="1784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48" name="Ellipsi 188">
            <a:extLst>
              <a:ext uri="{FF2B5EF4-FFF2-40B4-BE49-F238E27FC236}">
                <a16:creationId xmlns:a16="http://schemas.microsoft.com/office/drawing/2014/main" id="{3429C4CE-88DC-C8D6-E5CD-02B65DF13B47}"/>
              </a:ext>
            </a:extLst>
          </p:cNvPr>
          <p:cNvSpPr/>
          <p:nvPr/>
        </p:nvSpPr>
        <p:spPr bwMode="auto">
          <a:xfrm rot="13048347" flipH="1" flipV="1">
            <a:off x="7269962" y="5396500"/>
            <a:ext cx="172096" cy="1784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49" name="Ellipsi 189">
            <a:extLst>
              <a:ext uri="{FF2B5EF4-FFF2-40B4-BE49-F238E27FC236}">
                <a16:creationId xmlns:a16="http://schemas.microsoft.com/office/drawing/2014/main" id="{3C9DA7BC-4B19-0DAE-4BA6-FFCD5A556990}"/>
              </a:ext>
            </a:extLst>
          </p:cNvPr>
          <p:cNvSpPr/>
          <p:nvPr/>
        </p:nvSpPr>
        <p:spPr bwMode="auto">
          <a:xfrm rot="20242335" flipH="1" flipV="1">
            <a:off x="6540101" y="5382876"/>
            <a:ext cx="172096" cy="1784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50" name="Ellipsi 190">
            <a:extLst>
              <a:ext uri="{FF2B5EF4-FFF2-40B4-BE49-F238E27FC236}">
                <a16:creationId xmlns:a16="http://schemas.microsoft.com/office/drawing/2014/main" id="{730D9284-E3D0-A37A-A3B5-968F1507A67B}"/>
              </a:ext>
            </a:extLst>
          </p:cNvPr>
          <p:cNvSpPr/>
          <p:nvPr/>
        </p:nvSpPr>
        <p:spPr bwMode="auto">
          <a:xfrm rot="21394726" flipH="1" flipV="1">
            <a:off x="6152754" y="4853894"/>
            <a:ext cx="172096" cy="1784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51" name="Ellipsi 191">
            <a:extLst>
              <a:ext uri="{FF2B5EF4-FFF2-40B4-BE49-F238E27FC236}">
                <a16:creationId xmlns:a16="http://schemas.microsoft.com/office/drawing/2014/main" id="{DC22DC9F-7A03-08BA-5B18-4059B9BB9A4E}"/>
              </a:ext>
            </a:extLst>
          </p:cNvPr>
          <p:cNvSpPr/>
          <p:nvPr/>
        </p:nvSpPr>
        <p:spPr bwMode="auto">
          <a:xfrm rot="21394726" flipH="1" flipV="1">
            <a:off x="6540102" y="4405000"/>
            <a:ext cx="172096" cy="17845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52" name="Ellipsi 142">
            <a:extLst>
              <a:ext uri="{FF2B5EF4-FFF2-40B4-BE49-F238E27FC236}">
                <a16:creationId xmlns:a16="http://schemas.microsoft.com/office/drawing/2014/main" id="{5498609F-F440-D4B3-DA10-77E0D869A610}"/>
              </a:ext>
            </a:extLst>
          </p:cNvPr>
          <p:cNvSpPr/>
          <p:nvPr/>
        </p:nvSpPr>
        <p:spPr bwMode="auto">
          <a:xfrm rot="14200738" flipH="1" flipV="1">
            <a:off x="7269962" y="2602535"/>
            <a:ext cx="172096" cy="1784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53" name="Ellipsi 180">
            <a:extLst>
              <a:ext uri="{FF2B5EF4-FFF2-40B4-BE49-F238E27FC236}">
                <a16:creationId xmlns:a16="http://schemas.microsoft.com/office/drawing/2014/main" id="{3A3D3A79-83A9-3F22-8A61-9634035D18A1}"/>
              </a:ext>
            </a:extLst>
          </p:cNvPr>
          <p:cNvSpPr/>
          <p:nvPr/>
        </p:nvSpPr>
        <p:spPr bwMode="auto">
          <a:xfrm rot="14200738" flipH="1" flipV="1">
            <a:off x="7269963" y="4418624"/>
            <a:ext cx="172096" cy="17845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/>
          </a:p>
        </p:txBody>
      </p:sp>
      <p:cxnSp>
        <p:nvCxnSpPr>
          <p:cNvPr id="54" name="Suora nuoliyhdysviiva 5">
            <a:extLst>
              <a:ext uri="{FF2B5EF4-FFF2-40B4-BE49-F238E27FC236}">
                <a16:creationId xmlns:a16="http://schemas.microsoft.com/office/drawing/2014/main" id="{7197CF58-F68B-3472-A70D-3AC43B291012}"/>
              </a:ext>
            </a:extLst>
          </p:cNvPr>
          <p:cNvCxnSpPr>
            <a:cxnSpLocks/>
          </p:cNvCxnSpPr>
          <p:nvPr/>
        </p:nvCxnSpPr>
        <p:spPr bwMode="auto">
          <a:xfrm>
            <a:off x="6819433" y="4582682"/>
            <a:ext cx="748820" cy="34990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Ellipsi 23">
            <a:extLst>
              <a:ext uri="{FF2B5EF4-FFF2-40B4-BE49-F238E27FC236}">
                <a16:creationId xmlns:a16="http://schemas.microsoft.com/office/drawing/2014/main" id="{7BCB43E8-74BC-E738-2633-7149455CEF2B}"/>
              </a:ext>
            </a:extLst>
          </p:cNvPr>
          <p:cNvSpPr/>
          <p:nvPr/>
        </p:nvSpPr>
        <p:spPr bwMode="auto">
          <a:xfrm rot="14200738" flipH="1" flipV="1">
            <a:off x="7269962" y="714479"/>
            <a:ext cx="172096" cy="1784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719422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QM">
      <a:dk1>
        <a:srgbClr val="000000"/>
      </a:dk1>
      <a:lt1>
        <a:srgbClr val="FFFFFF"/>
      </a:lt1>
      <a:dk2>
        <a:srgbClr val="F7F7F7"/>
      </a:dk2>
      <a:lt2>
        <a:srgbClr val="E1DEDB"/>
      </a:lt2>
      <a:accent1>
        <a:srgbClr val="699CE5"/>
      </a:accent1>
      <a:accent2>
        <a:srgbClr val="02D99F"/>
      </a:accent2>
      <a:accent3>
        <a:srgbClr val="F7915F"/>
      </a:accent3>
      <a:accent4>
        <a:srgbClr val="FCCD6F"/>
      </a:accent4>
      <a:accent5>
        <a:srgbClr val="00B1E3"/>
      </a:accent5>
      <a:accent6>
        <a:srgbClr val="02D99F"/>
      </a:accent6>
      <a:hlink>
        <a:srgbClr val="699CE5"/>
      </a:hlink>
      <a:folHlink>
        <a:srgbClr val="02D99F"/>
      </a:folHlink>
    </a:clrScheme>
    <a:fontScheme name="IQM Sans Serif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DBD817FB-3A4B-4A15-B3EB-61191D34E9A9}" vid="{B37B6771-1EF7-4619-8645-A395300CE8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BD24AF73138B42845FD9735E18BEA2" ma:contentTypeVersion="4" ma:contentTypeDescription="Create a new document." ma:contentTypeScope="" ma:versionID="af2bb4ea15821f098b1390709bbbf477">
  <xsd:schema xmlns:xsd="http://www.w3.org/2001/XMLSchema" xmlns:xs="http://www.w3.org/2001/XMLSchema" xmlns:p="http://schemas.microsoft.com/office/2006/metadata/properties" xmlns:ns2="73a3f9ec-3487-4a5d-a88d-24f09e9b796e" targetNamespace="http://schemas.microsoft.com/office/2006/metadata/properties" ma:root="true" ma:fieldsID="2e512d1d08a266fbf485206566755e90" ns2:_="">
    <xsd:import namespace="73a3f9ec-3487-4a5d-a88d-24f09e9b79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a3f9ec-3487-4a5d-a88d-24f09e9b79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5A837E-52E9-4391-8021-5CDFC91975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a3f9ec-3487-4a5d-a88d-24f09e9b79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62697F-1CA7-4F71-B7BF-0EF721DC71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9856</TotalTime>
  <Words>2524</Words>
  <Application>Microsoft Macintosh PowerPoint</Application>
  <PresentationFormat>Widescreen</PresentationFormat>
  <Paragraphs>341</Paragraphs>
  <Slides>53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71" baseType="lpstr">
      <vt:lpstr>__plexSans_5bcaf2</vt:lpstr>
      <vt:lpstr>-apple-system</vt:lpstr>
      <vt:lpstr>Aptos</vt:lpstr>
      <vt:lpstr>Arial</vt:lpstr>
      <vt:lpstr>Calibri</vt:lpstr>
      <vt:lpstr>Cambria Math</vt:lpstr>
      <vt:lpstr>Consolas</vt:lpstr>
      <vt:lpstr>Microsoft Sans Serif</vt:lpstr>
      <vt:lpstr>MJXc-TeX-main-R</vt:lpstr>
      <vt:lpstr>MJXc-TeX-math-I</vt:lpstr>
      <vt:lpstr>Monument Grotesk</vt:lpstr>
      <vt:lpstr>MonumentGrotesk-Regular</vt:lpstr>
      <vt:lpstr>Roboto</vt:lpstr>
      <vt:lpstr>Tahoma</vt:lpstr>
      <vt:lpstr>Tahoma Bold</vt:lpstr>
      <vt:lpstr>Tahoma Regular</vt:lpstr>
      <vt:lpstr>Wingdings</vt:lpstr>
      <vt:lpstr>1_Office Theme</vt:lpstr>
      <vt:lpstr>PowerPoint Presentation</vt:lpstr>
      <vt:lpstr>How do we run quantum circuits on real quantum computers?</vt:lpstr>
      <vt:lpstr>Three steps</vt:lpstr>
      <vt:lpstr>Transpiling = circuit routing + gate decomposition </vt:lpstr>
      <vt:lpstr>Transpilation</vt:lpstr>
      <vt:lpstr>Circuit routing</vt:lpstr>
      <vt:lpstr>PowerPoint Presentation</vt:lpstr>
      <vt:lpstr>PowerPoint Presentation</vt:lpstr>
      <vt:lpstr>PowerPoint Presentation</vt:lpstr>
      <vt:lpstr>PowerPoint Presentation</vt:lpstr>
      <vt:lpstr>Routing example</vt:lpstr>
      <vt:lpstr>Routing example</vt:lpstr>
      <vt:lpstr>Gate decomposition</vt:lpstr>
      <vt:lpstr>Universal gate set</vt:lpstr>
      <vt:lpstr>Universal gate set</vt:lpstr>
      <vt:lpstr>Universal gate set</vt:lpstr>
      <vt:lpstr>Universal gate set</vt:lpstr>
      <vt:lpstr>Universal gate set</vt:lpstr>
      <vt:lpstr>Universal gate set</vt:lpstr>
      <vt:lpstr>Universal gate set</vt:lpstr>
      <vt:lpstr>Universal gate set</vt:lpstr>
      <vt:lpstr>Universal gate set</vt:lpstr>
      <vt:lpstr>PowerPoint Presentation</vt:lpstr>
      <vt:lpstr>PowerPoint Presentation</vt:lpstr>
      <vt:lpstr>PowerPoint Presentation</vt:lpstr>
      <vt:lpstr>PowerPoint Presentation</vt:lpstr>
      <vt:lpstr>How do we decompose single qubit gates?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Compiling = pulse schedule representation</vt:lpstr>
      <vt:lpstr>Compilation</vt:lpstr>
      <vt:lpstr>Compilation for superconducting QPU</vt:lpstr>
      <vt:lpstr>Single qubit gates </vt:lpstr>
      <vt:lpstr>Single qubit gates </vt:lpstr>
      <vt:lpstr>Single qubit gates </vt:lpstr>
      <vt:lpstr>When you want to run a quantum circuit:</vt:lpstr>
      <vt:lpstr>When you want to run a quantum circuit:</vt:lpstr>
      <vt:lpstr>When you want to run a quantum circuit:</vt:lpstr>
      <vt:lpstr>Standard stages of compilation in IQM devices </vt:lpstr>
      <vt:lpstr>Standard stages of compilation in IQM devices </vt:lpstr>
      <vt:lpstr>Standard stages of compilation in IQM devices </vt:lpstr>
      <vt:lpstr>The MOVE operation</vt:lpstr>
      <vt:lpstr>Explore the MOVE operation</vt:lpstr>
      <vt:lpstr>Optimization = reduce noise</vt:lpstr>
      <vt:lpstr>Optimization</vt:lpstr>
      <vt:lpstr>Optimization</vt:lpstr>
      <vt:lpstr>Optimization</vt:lpstr>
      <vt:lpstr>Optimization</vt:lpstr>
      <vt:lpstr>Conclusions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 Rank</dc:creator>
  <cp:lastModifiedBy>Stefan Seegerer</cp:lastModifiedBy>
  <cp:revision>93</cp:revision>
  <dcterms:created xsi:type="dcterms:W3CDTF">2024-05-08T09:20:40Z</dcterms:created>
  <dcterms:modified xsi:type="dcterms:W3CDTF">2025-07-17T11:36:12Z</dcterms:modified>
</cp:coreProperties>
</file>